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notesSlides/notesSlide8.xml" ContentType="application/vnd.openxmlformats-officedocument.presentationml.notesSlide+xml"/>
  <Override PartName="/ppt/theme/themeOverride3.xml" ContentType="application/vnd.openxmlformats-officedocument.themeOverride+xml"/>
  <Override PartName="/ppt/notesSlides/notesSlide9.xml" ContentType="application/vnd.openxmlformats-officedocument.presentationml.notesSlide+xml"/>
  <Override PartName="/ppt/theme/themeOverride4.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5.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heme/themeOverride6.xml" ContentType="application/vnd.openxmlformats-officedocument.themeOverride+xml"/>
  <Override PartName="/ppt/notesSlides/notesSlide18.xml" ContentType="application/vnd.openxmlformats-officedocument.presentationml.notesSlide+xml"/>
  <Override PartName="/ppt/theme/themeOverride7.xml" ContentType="application/vnd.openxmlformats-officedocument.themeOverride+xml"/>
  <Override PartName="/ppt/notesSlides/notesSlide19.xml" ContentType="application/vnd.openxmlformats-officedocument.presentationml.notesSlide+xml"/>
  <Override PartName="/ppt/charts/chart1.xml" ContentType="application/vnd.openxmlformats-officedocument.drawingml.chart+xml"/>
  <Override PartName="/ppt/theme/themeOverride8.xml" ContentType="application/vnd.openxmlformats-officedocument.themeOverr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heme/themeOverride9.xml" ContentType="application/vnd.openxmlformats-officedocument.themeOverr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heme/themeOverride10.xml" ContentType="application/vnd.openxmlformats-officedocument.themeOverride+xml"/>
  <Override PartName="/ppt/notesSlides/notesSlide26.xml" ContentType="application/vnd.openxmlformats-officedocument.presentationml.notesSlide+xml"/>
  <Override PartName="/ppt/theme/themeOverride11.xml" ContentType="application/vnd.openxmlformats-officedocument.themeOverr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heme/themeOverride12.xml" ContentType="application/vnd.openxmlformats-officedocument.themeOverride+xml"/>
  <Override PartName="/ppt/notesSlides/notesSlide29.xml" ContentType="application/vnd.openxmlformats-officedocument.presentationml.notesSlide+xml"/>
  <Override PartName="/ppt/theme/themeOverride13.xml" ContentType="application/vnd.openxmlformats-officedocument.themeOverride+xml"/>
  <Override PartName="/ppt/notesSlides/notesSlide30.xml" ContentType="application/vnd.openxmlformats-officedocument.presentationml.notesSlide+xml"/>
  <Override PartName="/ppt/theme/themeOverride14.xml" ContentType="application/vnd.openxmlformats-officedocument.themeOverr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heme/themeOverride15.xml" ContentType="application/vnd.openxmlformats-officedocument.themeOverr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heme/themeOverride16.xml" ContentType="application/vnd.openxmlformats-officedocument.themeOverride+xml"/>
  <Override PartName="/ppt/notesSlides/notesSlide42.xml" ContentType="application/vnd.openxmlformats-officedocument.presentationml.notesSlide+xml"/>
  <Override PartName="/ppt/theme/themeOverride17.xml" ContentType="application/vnd.openxmlformats-officedocument.themeOverr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5"/>
  </p:notesMasterIdLst>
  <p:sldIdLst>
    <p:sldId id="344" r:id="rId2"/>
    <p:sldId id="345" r:id="rId3"/>
    <p:sldId id="346" r:id="rId4"/>
    <p:sldId id="360" r:id="rId5"/>
    <p:sldId id="361" r:id="rId6"/>
    <p:sldId id="362" r:id="rId7"/>
    <p:sldId id="363" r:id="rId8"/>
    <p:sldId id="348" r:id="rId9"/>
    <p:sldId id="326" r:id="rId10"/>
    <p:sldId id="324" r:id="rId11"/>
    <p:sldId id="349" r:id="rId12"/>
    <p:sldId id="263" r:id="rId13"/>
    <p:sldId id="364" r:id="rId14"/>
    <p:sldId id="365" r:id="rId15"/>
    <p:sldId id="366" r:id="rId16"/>
    <p:sldId id="367" r:id="rId17"/>
    <p:sldId id="351" r:id="rId18"/>
    <p:sldId id="327" r:id="rId19"/>
    <p:sldId id="267" r:id="rId20"/>
    <p:sldId id="353" r:id="rId21"/>
    <p:sldId id="354" r:id="rId22"/>
    <p:sldId id="355" r:id="rId23"/>
    <p:sldId id="356" r:id="rId24"/>
    <p:sldId id="304" r:id="rId25"/>
    <p:sldId id="357" r:id="rId26"/>
    <p:sldId id="330" r:id="rId27"/>
    <p:sldId id="273" r:id="rId28"/>
    <p:sldId id="358" r:id="rId29"/>
    <p:sldId id="335" r:id="rId30"/>
    <p:sldId id="337" r:id="rId31"/>
    <p:sldId id="338" r:id="rId32"/>
    <p:sldId id="368" r:id="rId33"/>
    <p:sldId id="369" r:id="rId34"/>
    <p:sldId id="370" r:id="rId35"/>
    <p:sldId id="371" r:id="rId36"/>
    <p:sldId id="311" r:id="rId37"/>
    <p:sldId id="359" r:id="rId38"/>
    <p:sldId id="372" r:id="rId39"/>
    <p:sldId id="373" r:id="rId40"/>
    <p:sldId id="374" r:id="rId41"/>
    <p:sldId id="375" r:id="rId42"/>
    <p:sldId id="342" r:id="rId43"/>
    <p:sldId id="343" r:id="rId4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F17475"/>
    <a:srgbClr val="07B1EC"/>
    <a:srgbClr val="FF9B02"/>
    <a:srgbClr val="5D5D5D"/>
    <a:srgbClr val="FFFFFF"/>
    <a:srgbClr val="F50202"/>
    <a:srgbClr val="C00000"/>
    <a:srgbClr val="FFD900"/>
    <a:srgbClr val="F1F1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925" autoAdjust="0"/>
    <p:restoredTop sz="95756" autoAdjust="0"/>
  </p:normalViewPr>
  <p:slideViewPr>
    <p:cSldViewPr snapToGrid="0">
      <p:cViewPr>
        <p:scale>
          <a:sx n="66" d="100"/>
          <a:sy n="66" d="100"/>
        </p:scale>
        <p:origin x="-564" y="-13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业绩</c:v>
                </c:pt>
              </c:strCache>
            </c:strRef>
          </c:tx>
          <c:spPr>
            <a:ln w="28575" cap="rnd" cmpd="sng" algn="ctr">
              <a:solidFill>
                <a:srgbClr val="009DD9"/>
              </a:solidFill>
              <a:prstDash val="solid"/>
              <a:round/>
            </a:ln>
            <a:effectLst/>
          </c:spPr>
          <c:marker>
            <c:symbol val="circle"/>
            <c:size val="9"/>
            <c:spPr>
              <a:solidFill>
                <a:srgbClr val="009DD9"/>
              </a:solidFill>
              <a:ln w="28575" cap="flat" cmpd="sng" algn="ctr">
                <a:solidFill>
                  <a:srgbClr val="009DD9"/>
                </a:solidFill>
                <a:prstDash val="solid"/>
                <a:round/>
              </a:ln>
              <a:effectLst/>
            </c:spPr>
          </c:marker>
          <c:cat>
            <c:strRef>
              <c:f>Sheet1!$A$2:$A$13</c:f>
              <c:strCache>
                <c:ptCount val="12"/>
                <c:pt idx="0">
                  <c:v>Q1</c:v>
                </c:pt>
                <c:pt idx="1">
                  <c:v>Q2</c:v>
                </c:pt>
                <c:pt idx="2">
                  <c:v>Q3</c:v>
                </c:pt>
                <c:pt idx="3">
                  <c:v>Q4</c:v>
                </c:pt>
                <c:pt idx="4">
                  <c:v>Q5</c:v>
                </c:pt>
                <c:pt idx="5">
                  <c:v>Q6</c:v>
                </c:pt>
                <c:pt idx="6">
                  <c:v>Q7</c:v>
                </c:pt>
                <c:pt idx="7">
                  <c:v>Q8</c:v>
                </c:pt>
                <c:pt idx="8">
                  <c:v>Q9</c:v>
                </c:pt>
                <c:pt idx="9">
                  <c:v>Q10</c:v>
                </c:pt>
                <c:pt idx="10">
                  <c:v>Q11</c:v>
                </c:pt>
                <c:pt idx="11">
                  <c:v>Q12</c:v>
                </c:pt>
              </c:strCache>
            </c:strRef>
          </c:cat>
          <c:val>
            <c:numRef>
              <c:f>Sheet1!$B$2:$B$13</c:f>
              <c:numCache>
                <c:formatCode>g/"通""用""格""式"</c:formatCode>
                <c:ptCount val="12"/>
                <c:pt idx="0">
                  <c:v>4.3</c:v>
                </c:pt>
                <c:pt idx="1">
                  <c:v>2.5</c:v>
                </c:pt>
                <c:pt idx="2">
                  <c:v>3.5</c:v>
                </c:pt>
                <c:pt idx="3">
                  <c:v>4.5</c:v>
                </c:pt>
                <c:pt idx="4">
                  <c:v>2.4</c:v>
                </c:pt>
                <c:pt idx="5">
                  <c:v>4.4000000000000004</c:v>
                </c:pt>
                <c:pt idx="6">
                  <c:v>1.8</c:v>
                </c:pt>
                <c:pt idx="7">
                  <c:v>2.8</c:v>
                </c:pt>
                <c:pt idx="8">
                  <c:v>2</c:v>
                </c:pt>
                <c:pt idx="9">
                  <c:v>2</c:v>
                </c:pt>
                <c:pt idx="10">
                  <c:v>3</c:v>
                </c:pt>
                <c:pt idx="11">
                  <c:v>5</c:v>
                </c:pt>
              </c:numCache>
            </c:numRef>
          </c:val>
          <c:smooth val="0"/>
        </c:ser>
        <c:dLbls>
          <c:showLegendKey val="0"/>
          <c:showVal val="0"/>
          <c:showCatName val="0"/>
          <c:showSerName val="0"/>
          <c:showPercent val="0"/>
          <c:showBubbleSize val="0"/>
        </c:dLbls>
        <c:marker val="1"/>
        <c:smooth val="0"/>
        <c:axId val="1343994880"/>
        <c:axId val="1342603840"/>
      </c:lineChart>
      <c:catAx>
        <c:axId val="1343994880"/>
        <c:scaling>
          <c:orientation val="minMax"/>
        </c:scaling>
        <c:delete val="0"/>
        <c:axPos val="b"/>
        <c:majorGridlines>
          <c:spPr>
            <a:ln w="9525" cap="flat" cmpd="sng" algn="ctr">
              <a:noFill/>
              <a:prstDash val="solid"/>
              <a:round/>
            </a:ln>
          </c:spPr>
        </c:majorGridlines>
        <c:minorGridlines>
          <c:spPr>
            <a:ln w="9525" cap="rnd" cmpd="sng" algn="ctr">
              <a:solidFill>
                <a:schemeClr val="bg1">
                  <a:lumMod val="85000"/>
                </a:schemeClr>
              </a:solidFill>
              <a:prstDash val="solid"/>
              <a:round/>
              <a:headEnd type="none"/>
            </a:ln>
          </c:spPr>
        </c:minorGridlines>
        <c:numFmt formatCode="General" sourceLinked="0"/>
        <c:majorTickMark val="out"/>
        <c:minorTickMark val="none"/>
        <c:tickLblPos val="nextTo"/>
        <c:spPr>
          <a:ln w="9525" cap="flat" cmpd="sng" algn="ctr">
            <a:solidFill>
              <a:schemeClr val="tx1">
                <a:lumMod val="65000"/>
                <a:lumOff val="35000"/>
              </a:schemeClr>
            </a:solidFill>
            <a:prstDash val="solid"/>
            <a:round/>
          </a:ln>
        </c:spPr>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endParaRPr lang="zh-CN"/>
          </a:p>
        </c:txPr>
        <c:crossAx val="1342603840"/>
        <c:crosses val="autoZero"/>
        <c:auto val="1"/>
        <c:lblAlgn val="ctr"/>
        <c:lblOffset val="100"/>
        <c:noMultiLvlLbl val="0"/>
      </c:catAx>
      <c:valAx>
        <c:axId val="1342603840"/>
        <c:scaling>
          <c:orientation val="minMax"/>
        </c:scaling>
        <c:delete val="0"/>
        <c:axPos val="l"/>
        <c:majorGridlines>
          <c:spPr>
            <a:ln w="9525" cap="flat" cmpd="sng" algn="ctr">
              <a:solidFill>
                <a:schemeClr val="bg1">
                  <a:lumMod val="85000"/>
                </a:schemeClr>
              </a:solidFill>
              <a:prstDash val="solid"/>
              <a:round/>
            </a:ln>
          </c:spPr>
        </c:majorGridlines>
        <c:numFmt formatCode="g/&quot;通&quot;&quot;用&quot;&quot;格&quot;&quot;式&quot;" sourceLinked="1"/>
        <c:majorTickMark val="out"/>
        <c:minorTickMark val="none"/>
        <c:tickLblPos val="nextTo"/>
        <c:spPr>
          <a:ln w="9525" cap="flat" cmpd="sng" algn="ctr">
            <a:solidFill>
              <a:schemeClr val="tx1">
                <a:lumMod val="65000"/>
                <a:lumOff val="35000"/>
              </a:schemeClr>
            </a:solidFill>
            <a:prstDash val="solid"/>
            <a:round/>
          </a:ln>
        </c:spPr>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endParaRPr lang="zh-CN"/>
          </a:p>
        </c:txPr>
        <c:crossAx val="1343994880"/>
        <c:crosses val="autoZero"/>
        <c:crossBetween val="between"/>
      </c:valAx>
      <c:spPr>
        <a:ln>
          <a:noFill/>
        </a:ln>
      </c:spPr>
    </c:plotArea>
    <c:plotVisOnly val="1"/>
    <c:dispBlanksAs val="gap"/>
    <c:showDLblsOverMax val="0"/>
  </c:chart>
  <c:txPr>
    <a:bodyPr/>
    <a:lstStyle/>
    <a:p>
      <a:pPr>
        <a:defRPr lang="zh-CN" sz="1800">
          <a:latin typeface="+mn-lt"/>
          <a:ea typeface="+mn-ea"/>
          <a:cs typeface="+mn-ea"/>
          <a:sym typeface="+mn-lt"/>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D6D245-60EC-48F1-85B2-57EC15D22389}" type="datetimeFigureOut">
              <a:rPr lang="zh-CN" altLang="en-US" smtClean="0"/>
              <a:t>2018/6/1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F93696-0096-4E01-BBDD-D1B001E4C7D7}" type="slidenum">
              <a:rPr lang="zh-CN" altLang="en-US" smtClean="0"/>
              <a:t>‹#›</a:t>
            </a:fld>
            <a:endParaRPr lang="zh-CN" altLang="en-US"/>
          </a:p>
        </p:txBody>
      </p:sp>
    </p:spTree>
    <p:extLst>
      <p:ext uri="{BB962C8B-B14F-4D97-AF65-F5344CB8AC3E}">
        <p14:creationId xmlns:p14="http://schemas.microsoft.com/office/powerpoint/2010/main" val="2879336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F93696-0096-4E01-BBDD-D1B001E4C7D7}"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C9CFA826-E658-4CB5-A9AD-3C9DEA137DE0}" type="slidenum">
              <a:rPr kumimoji="0" lang="zh-CN" altLang="en-US" sz="1800" b="0" i="0" u="none" strike="noStrike" kern="0" cap="none" spc="0" normalizeH="0" baseline="0" noProof="0" smtClean="0">
                <a:ln>
                  <a:noFill/>
                </a:ln>
                <a:solidFill>
                  <a:sysClr val="windowText" lastClr="000000"/>
                </a:solidFill>
                <a:effectLst/>
                <a:uLnTx/>
                <a:uFillTx/>
              </a:rPr>
              <a:t>12</a:t>
            </a:fld>
            <a:endParaRPr kumimoji="0" lang="zh-CN" altLang="en-US" sz="1800" b="0" i="0" u="none" strike="noStrike" kern="0" cap="none" spc="0" normalizeH="0" baseline="0" noProof="0">
              <a:ln>
                <a:noFill/>
              </a:ln>
              <a:solidFill>
                <a:sysClr val="windowText" lastClr="000000"/>
              </a:solidFill>
              <a:effectLst/>
              <a:uLnTx/>
              <a:uFillTx/>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p:spPr>
      </p:sp>
      <p:sp>
        <p:nvSpPr>
          <p:cNvPr id="4198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EEE90B-394B-4E42-98CF-7E8F66630577}"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449327-3B2F-EA4B-902F-85ED6D917E13}" type="slidenum">
              <a:rPr lang="en-US" smtClean="0"/>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C9CFA826-E658-4CB5-A9AD-3C9DEA137DE0}" type="slidenum">
              <a:rPr kumimoji="0" lang="zh-CN" altLang="en-US" sz="1800" b="0" i="0" u="none" strike="noStrike" kern="0" cap="none" spc="0" normalizeH="0" baseline="0" noProof="0" smtClean="0">
                <a:ln>
                  <a:noFill/>
                </a:ln>
                <a:solidFill>
                  <a:sysClr val="windowText" lastClr="000000"/>
                </a:solidFill>
                <a:effectLst/>
                <a:uLnTx/>
                <a:uFillTx/>
              </a:rPr>
              <a:t>19</a:t>
            </a:fld>
            <a:endParaRPr kumimoji="0" lang="zh-CN" altLang="en-US" sz="1800" b="0" i="0" u="none" strike="noStrike" kern="0" cap="none" spc="0" normalizeH="0" baseline="0" noProof="0">
              <a:ln>
                <a:noFill/>
              </a:ln>
              <a:solidFill>
                <a:sysClr val="windowText" lastClr="000000"/>
              </a:solidFill>
              <a:effectLst/>
              <a:uLnTx/>
              <a:uFillTx/>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F93696-0096-4E01-BBDD-D1B001E4C7D7}"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t>24</a:t>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F93696-0096-4E01-BBDD-D1B001E4C7D7}"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F93696-0096-4E01-BBDD-D1B001E4C7D7}"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noFill/>
          <a:ln>
            <a:solidFill>
              <a:srgbClr val="000000"/>
            </a:solidFill>
            <a:miter lim="800000"/>
          </a:ln>
        </p:spPr>
      </p:sp>
      <p:sp>
        <p:nvSpPr>
          <p:cNvPr id="14338"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p:spPr>
      </p:sp>
      <p:sp>
        <p:nvSpPr>
          <p:cNvPr id="4198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t>36</a:t>
            </a:fld>
            <a:endParaRPr lang="en-GB"/>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F93696-0096-4E01-BBDD-D1B001E4C7D7}"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3AF93696-0096-4E01-BBDD-D1B001E4C7D7}" type="slidenum">
              <a:rPr lang="zh-CN" altLang="en-US" smtClean="0"/>
              <a:t>43</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0B3A-BFD8-4057-8D7B-2E8320C50C26}"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7E8FEA-3AC9-4DE1-B0CA-FA2A2FC791B1}"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449327-3B2F-EA4B-902F-85ED6D917E13}" type="slidenum">
              <a:rPr lang="en-US" smtClean="0"/>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544195" indent="0" algn="ctr">
              <a:buNone/>
              <a:defRPr>
                <a:solidFill>
                  <a:schemeClr val="tx1">
                    <a:tint val="75000"/>
                  </a:schemeClr>
                </a:solidFill>
              </a:defRPr>
            </a:lvl2pPr>
            <a:lvl3pPr marL="1088390" indent="0" algn="ctr">
              <a:buNone/>
              <a:defRPr>
                <a:solidFill>
                  <a:schemeClr val="tx1">
                    <a:tint val="75000"/>
                  </a:schemeClr>
                </a:solidFill>
              </a:defRPr>
            </a:lvl3pPr>
            <a:lvl4pPr marL="1632585" indent="0" algn="ctr">
              <a:buNone/>
              <a:defRPr>
                <a:solidFill>
                  <a:schemeClr val="tx1">
                    <a:tint val="75000"/>
                  </a:schemeClr>
                </a:solidFill>
              </a:defRPr>
            </a:lvl4pPr>
            <a:lvl5pPr marL="2176780" indent="0" algn="ctr">
              <a:buNone/>
              <a:defRPr>
                <a:solidFill>
                  <a:schemeClr val="tx1">
                    <a:tint val="75000"/>
                  </a:schemeClr>
                </a:solidFill>
              </a:defRPr>
            </a:lvl5pPr>
            <a:lvl6pPr marL="2720975" indent="0" algn="ctr">
              <a:buNone/>
              <a:defRPr>
                <a:solidFill>
                  <a:schemeClr val="tx1">
                    <a:tint val="75000"/>
                  </a:schemeClr>
                </a:solidFill>
              </a:defRPr>
            </a:lvl6pPr>
            <a:lvl7pPr marL="3265170" indent="0" algn="ctr">
              <a:buNone/>
              <a:defRPr>
                <a:solidFill>
                  <a:schemeClr val="tx1">
                    <a:tint val="75000"/>
                  </a:schemeClr>
                </a:solidFill>
              </a:defRPr>
            </a:lvl7pPr>
            <a:lvl8pPr marL="3809365" indent="0" algn="ctr">
              <a:buNone/>
              <a:defRPr>
                <a:solidFill>
                  <a:schemeClr val="tx1">
                    <a:tint val="75000"/>
                  </a:schemeClr>
                </a:solidFill>
              </a:defRPr>
            </a:lvl8pPr>
            <a:lvl9pPr marL="435356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4DC3B0C-C86F-45B7-914F-B28544627FAA}"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8B2EFA-B0D9-43AE-BC6F-426EE09EDED2}"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
    <p:spTree>
      <p:nvGrpSpPr>
        <p:cNvPr id="1" name=""/>
        <p:cNvGrpSpPr/>
        <p:nvPr/>
      </p:nvGrpSpPr>
      <p:grpSpPr>
        <a:xfrm>
          <a:off x="0" y="0"/>
          <a:ext cx="0" cy="0"/>
          <a:chOff x="0" y="0"/>
          <a:chExt cx="0" cy="0"/>
        </a:xfrm>
      </p:grpSpPr>
      <p:sp>
        <p:nvSpPr>
          <p:cNvPr id="6" name="眉头"/>
          <p:cNvSpPr>
            <a:spLocks noChangeArrowheads="1"/>
          </p:cNvSpPr>
          <p:nvPr userDrawn="1"/>
        </p:nvSpPr>
        <p:spPr bwMode="auto">
          <a:xfrm>
            <a:off x="0" y="0"/>
            <a:ext cx="12192000" cy="553179"/>
          </a:xfrm>
          <a:prstGeom prst="rect">
            <a:avLst/>
          </a:prstGeom>
          <a:solidFill>
            <a:schemeClr val="tx1">
              <a:lumMod val="75000"/>
              <a:lumOff val="25000"/>
            </a:schemeClr>
          </a:solidFill>
          <a:ln>
            <a:noFill/>
          </a:ln>
        </p:spPr>
        <p:txBody>
          <a:bodyPr vert="horz" wrap="square" lIns="121920" tIns="60960" rIns="121920" bIns="60960" numCol="1" anchor="t" anchorCtr="0" compatLnSpc="1"/>
          <a:lstStyle/>
          <a:p>
            <a:pPr defTabSz="1218565"/>
            <a:endParaRPr lang="zh-CN" altLang="en-US" sz="2400" kern="0">
              <a:solidFill>
                <a:sysClr val="windowText" lastClr="000000"/>
              </a:solidFill>
            </a:endParaRPr>
          </a:p>
        </p:txBody>
      </p:sp>
      <p:sp>
        <p:nvSpPr>
          <p:cNvPr id="7" name="Freeform 5"/>
          <p:cNvSpPr>
            <a:spLocks noEditPoints="1"/>
          </p:cNvSpPr>
          <p:nvPr userDrawn="1"/>
        </p:nvSpPr>
        <p:spPr bwMode="auto">
          <a:xfrm>
            <a:off x="7737117" y="15455"/>
            <a:ext cx="1875179" cy="714036"/>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0070C0"/>
          </a:solidFill>
          <a:ln w="28575">
            <a:solidFill>
              <a:srgbClr val="F2F2F2"/>
            </a:solidFill>
          </a:ln>
          <a:effectLst>
            <a:outerShdw blurRad="88900" dist="75434" dir="2699985" rotWithShape="0">
              <a:scrgbClr r="0" g="0" b="0">
                <a:alpha val="23000"/>
              </a:scrgbClr>
            </a:outerShdw>
          </a:effectLst>
        </p:spPr>
        <p:txBody>
          <a:bodyPr vert="horz" wrap="square" lIns="121920" tIns="60960" rIns="121920" bIns="60960" numCol="1" anchor="t" anchorCtr="0" compatLnSpc="1"/>
          <a:lstStyle/>
          <a:p>
            <a:pPr defTabSz="1218565"/>
            <a:endParaRPr lang="zh-CN" altLang="en-US" sz="2400" kern="0">
              <a:solidFill>
                <a:srgbClr val="000000"/>
              </a:solidFill>
            </a:endParaRPr>
          </a:p>
        </p:txBody>
      </p:sp>
      <p:sp>
        <p:nvSpPr>
          <p:cNvPr id="8" name="眉头"/>
          <p:cNvSpPr txBox="1"/>
          <p:nvPr userDrawn="1"/>
        </p:nvSpPr>
        <p:spPr>
          <a:xfrm>
            <a:off x="648498" y="97276"/>
            <a:ext cx="1210588" cy="338554"/>
          </a:xfrm>
          <a:prstGeom prst="rect">
            <a:avLst/>
          </a:prstGeom>
          <a:noFill/>
        </p:spPr>
        <p:txBody>
          <a:bodyPr wrap="none" rtlCol="0">
            <a:spAutoFit/>
          </a:bodyPr>
          <a:lstStyle/>
          <a:p>
            <a:pPr defTabSz="1218565"/>
            <a:r>
              <a:rPr lang="zh-CN" altLang="en-US" sz="1600" kern="0" dirty="0" smtClean="0">
                <a:solidFill>
                  <a:schemeClr val="bg1"/>
                </a:solidFill>
                <a:latin typeface="方正正黑简体" pitchFamily="2" charset="-122"/>
                <a:ea typeface="方正正黑简体" pitchFamily="2" charset="-122"/>
              </a:rPr>
              <a:t>章节标题一</a:t>
            </a:r>
            <a:endParaRPr lang="zh-CN" altLang="en-US" sz="1600" kern="0" dirty="0">
              <a:solidFill>
                <a:schemeClr val="bg1"/>
              </a:solidFill>
              <a:latin typeface="方正正黑简体" pitchFamily="2" charset="-122"/>
              <a:ea typeface="方正正黑简体" pitchFamily="2" charset="-122"/>
            </a:endParaRPr>
          </a:p>
        </p:txBody>
      </p:sp>
      <p:sp>
        <p:nvSpPr>
          <p:cNvPr id="9" name="眉头"/>
          <p:cNvSpPr txBox="1"/>
          <p:nvPr userDrawn="1"/>
        </p:nvSpPr>
        <p:spPr>
          <a:xfrm>
            <a:off x="2478497" y="97276"/>
            <a:ext cx="1210588" cy="338554"/>
          </a:xfrm>
          <a:prstGeom prst="rect">
            <a:avLst/>
          </a:prstGeom>
          <a:noFill/>
        </p:spPr>
        <p:txBody>
          <a:bodyPr wrap="none" rtlCol="0">
            <a:spAutoFit/>
          </a:bodyPr>
          <a:lstStyle/>
          <a:p>
            <a:pPr defTabSz="1218565"/>
            <a:r>
              <a:rPr lang="zh-CN" altLang="en-US" sz="1600" kern="0" dirty="0" smtClean="0">
                <a:solidFill>
                  <a:schemeClr val="bg1"/>
                </a:solidFill>
                <a:latin typeface="方正正黑简体" pitchFamily="2" charset="-122"/>
                <a:ea typeface="方正正黑简体" pitchFamily="2" charset="-122"/>
              </a:rPr>
              <a:t>章节标题二</a:t>
            </a:r>
            <a:endParaRPr lang="zh-CN" altLang="en-US" sz="1600" kern="0" dirty="0">
              <a:solidFill>
                <a:schemeClr val="bg1"/>
              </a:solidFill>
              <a:latin typeface="方正正黑简体" pitchFamily="2" charset="-122"/>
              <a:ea typeface="方正正黑简体" pitchFamily="2" charset="-122"/>
            </a:endParaRPr>
          </a:p>
        </p:txBody>
      </p:sp>
      <p:sp>
        <p:nvSpPr>
          <p:cNvPr id="10" name="眉头"/>
          <p:cNvSpPr txBox="1"/>
          <p:nvPr userDrawn="1"/>
        </p:nvSpPr>
        <p:spPr>
          <a:xfrm>
            <a:off x="4324930" y="97276"/>
            <a:ext cx="1210588" cy="338554"/>
          </a:xfrm>
          <a:prstGeom prst="rect">
            <a:avLst/>
          </a:prstGeom>
          <a:noFill/>
        </p:spPr>
        <p:txBody>
          <a:bodyPr wrap="none" rtlCol="0">
            <a:spAutoFit/>
          </a:bodyPr>
          <a:lstStyle/>
          <a:p>
            <a:pPr defTabSz="1218565"/>
            <a:r>
              <a:rPr lang="zh-CN" altLang="en-US" sz="1600" kern="0" dirty="0" smtClean="0">
                <a:solidFill>
                  <a:schemeClr val="bg1"/>
                </a:solidFill>
                <a:latin typeface="方正正黑简体" pitchFamily="2" charset="-122"/>
                <a:ea typeface="方正正黑简体" pitchFamily="2" charset="-122"/>
              </a:rPr>
              <a:t>章节标题三</a:t>
            </a:r>
            <a:endParaRPr lang="zh-CN" altLang="en-US" sz="1600" kern="0" dirty="0">
              <a:solidFill>
                <a:schemeClr val="bg1"/>
              </a:solidFill>
              <a:latin typeface="方正正黑简体" pitchFamily="2" charset="-122"/>
              <a:ea typeface="方正正黑简体" pitchFamily="2" charset="-122"/>
            </a:endParaRPr>
          </a:p>
        </p:txBody>
      </p:sp>
      <p:sp>
        <p:nvSpPr>
          <p:cNvPr id="11" name="眉头"/>
          <p:cNvSpPr txBox="1"/>
          <p:nvPr userDrawn="1"/>
        </p:nvSpPr>
        <p:spPr>
          <a:xfrm>
            <a:off x="6145876" y="97276"/>
            <a:ext cx="1210588" cy="338554"/>
          </a:xfrm>
          <a:prstGeom prst="rect">
            <a:avLst/>
          </a:prstGeom>
          <a:noFill/>
        </p:spPr>
        <p:txBody>
          <a:bodyPr wrap="none" rtlCol="0">
            <a:spAutoFit/>
          </a:bodyPr>
          <a:lstStyle/>
          <a:p>
            <a:pPr defTabSz="1218565"/>
            <a:r>
              <a:rPr lang="zh-CN" altLang="en-US" sz="1600" kern="0" dirty="0" smtClean="0">
                <a:solidFill>
                  <a:schemeClr val="bg1"/>
                </a:solidFill>
                <a:latin typeface="方正正黑简体" pitchFamily="2" charset="-122"/>
                <a:ea typeface="方正正黑简体" pitchFamily="2" charset="-122"/>
              </a:rPr>
              <a:t>章节标题四</a:t>
            </a:r>
            <a:endParaRPr lang="zh-CN" altLang="en-US" sz="1600" kern="0" dirty="0">
              <a:solidFill>
                <a:schemeClr val="bg1"/>
              </a:solidFill>
              <a:latin typeface="方正正黑简体" pitchFamily="2" charset="-122"/>
              <a:ea typeface="方正正黑简体" pitchFamily="2" charset="-122"/>
            </a:endParaRPr>
          </a:p>
        </p:txBody>
      </p:sp>
      <p:sp>
        <p:nvSpPr>
          <p:cNvPr id="12" name="眉头"/>
          <p:cNvSpPr txBox="1"/>
          <p:nvPr userDrawn="1"/>
        </p:nvSpPr>
        <p:spPr>
          <a:xfrm>
            <a:off x="7966821" y="97276"/>
            <a:ext cx="1210588" cy="338554"/>
          </a:xfrm>
          <a:prstGeom prst="rect">
            <a:avLst/>
          </a:prstGeom>
          <a:noFill/>
        </p:spPr>
        <p:txBody>
          <a:bodyPr wrap="none" rtlCol="0">
            <a:spAutoFit/>
          </a:bodyPr>
          <a:lstStyle/>
          <a:p>
            <a:pPr defTabSz="1218565"/>
            <a:r>
              <a:rPr lang="zh-CN" altLang="en-US" sz="1600" kern="0" dirty="0" smtClean="0">
                <a:solidFill>
                  <a:schemeClr val="bg1"/>
                </a:solidFill>
                <a:latin typeface="方正正黑简体" pitchFamily="2" charset="-122"/>
                <a:ea typeface="方正正黑简体" pitchFamily="2" charset="-122"/>
              </a:rPr>
              <a:t>章节标题五</a:t>
            </a:r>
            <a:endParaRPr lang="zh-CN" altLang="en-US" sz="1600" kern="0" dirty="0">
              <a:solidFill>
                <a:schemeClr val="bg1"/>
              </a:solidFill>
              <a:latin typeface="方正正黑简体" pitchFamily="2" charset="-122"/>
              <a:ea typeface="方正正黑简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up)">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p:bldP spid="11" grpId="0"/>
      <p:bldP spid="12"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4" name="椭圆 3"/>
          <p:cNvSpPr/>
          <p:nvPr userDrawn="1"/>
        </p:nvSpPr>
        <p:spPr>
          <a:xfrm>
            <a:off x="4232525" y="2559964"/>
            <a:ext cx="556564" cy="556564"/>
          </a:xfrm>
          <a:prstGeom prst="ellipse">
            <a:avLst/>
          </a:prstGeom>
          <a:solidFill>
            <a:srgbClr val="0070C0"/>
          </a:solidFill>
          <a:ln w="28575" cap="flat" cmpd="sng" algn="ctr">
            <a:solidFill>
              <a:srgbClr val="F2F2F2"/>
            </a:solidFill>
            <a:prstDash val="solid"/>
          </a:ln>
          <a:effectLst>
            <a:outerShdw blurRad="190500" dist="254000" dir="2699997" algn="ctr" rotWithShape="0">
              <a:srgbClr val="000000">
                <a:alpha val="23000"/>
              </a:srgbClr>
            </a:outerShdw>
          </a:effectLst>
        </p:spPr>
        <p:txBody>
          <a:bodyPr rtlCol="0" anchor="ctr"/>
          <a:lstStyle/>
          <a:p>
            <a:pPr algn="ctr" defTabSz="1088390">
              <a:defRPr/>
            </a:pPr>
            <a:endParaRPr lang="zh-CN" altLang="en-US" sz="2135" kern="0">
              <a:solidFill>
                <a:srgbClr val="000000"/>
              </a:solidFill>
              <a:latin typeface="Calibri" panose="020F0502020204030204"/>
              <a:ea typeface="宋体" panose="02010600030101010101" pitchFamily="2" charset="-122"/>
            </a:endParaRPr>
          </a:p>
        </p:txBody>
      </p:sp>
      <p:sp>
        <p:nvSpPr>
          <p:cNvPr id="5" name="椭圆 4"/>
          <p:cNvSpPr/>
          <p:nvPr userDrawn="1"/>
        </p:nvSpPr>
        <p:spPr>
          <a:xfrm>
            <a:off x="4528773" y="-477229"/>
            <a:ext cx="2688299" cy="2688299"/>
          </a:xfrm>
          <a:prstGeom prst="ellipse">
            <a:avLst/>
          </a:prstGeom>
          <a:gradFill flip="none" rotWithShape="1">
            <a:gsLst>
              <a:gs pos="0">
                <a:srgbClr val="BFBFBF"/>
              </a:gs>
              <a:gs pos="29000">
                <a:srgbClr val="FFFFFF"/>
              </a:gs>
              <a:gs pos="100000">
                <a:schemeClr val="accent2">
                  <a:tint val="0"/>
                </a:schemeClr>
              </a:gs>
            </a:gsLst>
            <a:lin ang="2700000" scaled="1"/>
            <a:tileRect/>
          </a:gradFill>
          <a:ln w="73025" cap="flat" cmpd="sng" algn="ctr">
            <a:solidFill>
              <a:srgbClr val="F2F2F2"/>
            </a:solidFill>
            <a:prstDash val="solid"/>
          </a:ln>
          <a:effectLst>
            <a:outerShdw blurRad="127000" dist="190500" dir="2699997" algn="ctr" rotWithShape="0">
              <a:srgbClr val="000000">
                <a:alpha val="23000"/>
              </a:srgbClr>
            </a:outerShdw>
          </a:effectLst>
        </p:spPr>
        <p:txBody>
          <a:bodyPr rtlCol="0" anchor="ctr"/>
          <a:lstStyle/>
          <a:p>
            <a:pPr lvl="0" algn="ctr" defTabSz="1088390"/>
            <a:endParaRPr lang="zh-CN" altLang="en-US" sz="2135" kern="0">
              <a:solidFill>
                <a:srgbClr val="000000"/>
              </a:solidFill>
              <a:latin typeface="Calibri" panose="020F0502020204030204"/>
              <a:ea typeface="宋体" panose="02010600030101010101" pitchFamily="2" charset="-122"/>
            </a:endParaRPr>
          </a:p>
        </p:txBody>
      </p:sp>
      <p:sp>
        <p:nvSpPr>
          <p:cNvPr id="6" name="椭圆 5"/>
          <p:cNvSpPr/>
          <p:nvPr userDrawn="1"/>
        </p:nvSpPr>
        <p:spPr>
          <a:xfrm>
            <a:off x="2949498" y="2249388"/>
            <a:ext cx="621152" cy="621152"/>
          </a:xfrm>
          <a:prstGeom prst="ellipse">
            <a:avLst/>
          </a:prstGeom>
          <a:solidFill>
            <a:srgbClr val="0070C0"/>
          </a:solidFill>
          <a:ln w="28575" cap="flat" cmpd="sng" algn="ctr">
            <a:solidFill>
              <a:srgbClr val="F2F2F2"/>
            </a:solidFill>
            <a:prstDash val="solid"/>
          </a:ln>
          <a:effectLst>
            <a:outerShdw blurRad="190500" dist="254000" dir="2699997" algn="ctr" rotWithShape="0">
              <a:srgbClr val="000000">
                <a:alpha val="23000"/>
              </a:srgbClr>
            </a:outerShdw>
          </a:effectLst>
        </p:spPr>
        <p:txBody>
          <a:bodyPr rtlCol="0" anchor="ctr"/>
          <a:lstStyle/>
          <a:p>
            <a:pPr algn="ctr" defTabSz="1088390">
              <a:defRPr/>
            </a:pPr>
            <a:endParaRPr lang="zh-CN" altLang="en-US" sz="2135" kern="0" dirty="0">
              <a:solidFill>
                <a:srgbClr val="000000"/>
              </a:solidFill>
              <a:latin typeface="Calibri" panose="020F0502020204030204"/>
              <a:ea typeface="宋体" panose="02010600030101010101" pitchFamily="2" charset="-122"/>
            </a:endParaRPr>
          </a:p>
        </p:txBody>
      </p:sp>
      <p:sp>
        <p:nvSpPr>
          <p:cNvPr id="7" name="椭圆 6"/>
          <p:cNvSpPr/>
          <p:nvPr userDrawn="1"/>
        </p:nvSpPr>
        <p:spPr>
          <a:xfrm>
            <a:off x="4739271" y="-266732"/>
            <a:ext cx="2267304" cy="2267304"/>
          </a:xfrm>
          <a:prstGeom prst="ellipse">
            <a:avLst/>
          </a:prstGeom>
          <a:solidFill>
            <a:srgbClr val="0070C0"/>
          </a:solidFill>
          <a:ln w="73025" cap="flat" cmpd="sng" algn="ctr">
            <a:solidFill>
              <a:srgbClr val="F2F2F2"/>
            </a:solidFill>
            <a:prstDash val="solid"/>
          </a:ln>
          <a:effectLst>
            <a:innerShdw blurRad="114300">
              <a:prstClr val="black"/>
            </a:innerShdw>
          </a:effectLst>
        </p:spPr>
        <p:txBody>
          <a:bodyPr rtlCol="0" anchor="ctr"/>
          <a:lstStyle/>
          <a:p>
            <a:pPr algn="ctr" defTabSz="1088390">
              <a:defRPr/>
            </a:pPr>
            <a:endParaRPr lang="zh-CN" altLang="en-US" sz="2135" kern="0">
              <a:solidFill>
                <a:srgbClr val="000000"/>
              </a:solidFill>
              <a:latin typeface="Calibri" panose="020F0502020204030204"/>
              <a:ea typeface="宋体" panose="02010600030101010101" pitchFamily="2" charset="-122"/>
            </a:endParaRPr>
          </a:p>
        </p:txBody>
      </p:sp>
      <p:sp>
        <p:nvSpPr>
          <p:cNvPr id="8" name="椭圆 7"/>
          <p:cNvSpPr/>
          <p:nvPr userDrawn="1"/>
        </p:nvSpPr>
        <p:spPr>
          <a:xfrm>
            <a:off x="6081929" y="2238846"/>
            <a:ext cx="768085" cy="768085"/>
          </a:xfrm>
          <a:prstGeom prst="ellipse">
            <a:avLst/>
          </a:prstGeom>
          <a:solidFill>
            <a:srgbClr val="0070C0"/>
          </a:solidFill>
          <a:ln w="28575" cap="flat" cmpd="sng" algn="ctr">
            <a:solidFill>
              <a:srgbClr val="F2F2F2"/>
            </a:solidFill>
            <a:prstDash val="solid"/>
          </a:ln>
          <a:effectLst>
            <a:outerShdw blurRad="190500" dist="254000" dir="2699997" algn="ctr" rotWithShape="0">
              <a:srgbClr val="000000">
                <a:alpha val="23000"/>
              </a:srgbClr>
            </a:outerShdw>
          </a:effectLst>
        </p:spPr>
        <p:txBody>
          <a:bodyPr rtlCol="0" anchor="ctr"/>
          <a:lstStyle/>
          <a:p>
            <a:pPr algn="ctr" defTabSz="1088390">
              <a:defRPr/>
            </a:pPr>
            <a:endParaRPr lang="zh-CN" altLang="en-US" sz="2135" kern="0">
              <a:solidFill>
                <a:srgbClr val="000000"/>
              </a:solidFill>
              <a:latin typeface="Calibri" panose="020F0502020204030204"/>
              <a:ea typeface="宋体" panose="02010600030101010101" pitchFamily="2" charset="-122"/>
            </a:endParaRPr>
          </a:p>
        </p:txBody>
      </p:sp>
      <p:sp>
        <p:nvSpPr>
          <p:cNvPr id="9" name="椭圆 8"/>
          <p:cNvSpPr/>
          <p:nvPr userDrawn="1"/>
        </p:nvSpPr>
        <p:spPr>
          <a:xfrm>
            <a:off x="6986951" y="2417528"/>
            <a:ext cx="384043" cy="384043"/>
          </a:xfrm>
          <a:prstGeom prst="ellipse">
            <a:avLst/>
          </a:prstGeom>
          <a:solidFill>
            <a:srgbClr val="0070C0"/>
          </a:solidFill>
          <a:ln w="28575" cap="flat" cmpd="sng" algn="ctr">
            <a:solidFill>
              <a:srgbClr val="F2F2F2"/>
            </a:solidFill>
            <a:prstDash val="solid"/>
          </a:ln>
          <a:effectLst>
            <a:outerShdw blurRad="190500" dist="254000" dir="2699997" algn="ctr" rotWithShape="0">
              <a:srgbClr val="000000">
                <a:alpha val="23000"/>
              </a:srgbClr>
            </a:outerShdw>
          </a:effectLst>
        </p:spPr>
        <p:txBody>
          <a:bodyPr rtlCol="0" anchor="ctr"/>
          <a:lstStyle/>
          <a:p>
            <a:pPr algn="ctr" defTabSz="1088390">
              <a:defRPr/>
            </a:pPr>
            <a:endParaRPr lang="zh-CN" altLang="en-US" sz="2135" kern="0">
              <a:solidFill>
                <a:srgbClr val="000000"/>
              </a:solidFill>
              <a:latin typeface="Calibri" panose="020F0502020204030204"/>
              <a:ea typeface="宋体" panose="02010600030101010101" pitchFamily="2" charset="-122"/>
            </a:endParaRPr>
          </a:p>
        </p:txBody>
      </p:sp>
      <p:sp>
        <p:nvSpPr>
          <p:cNvPr id="10" name="椭圆 9"/>
          <p:cNvSpPr/>
          <p:nvPr userDrawn="1"/>
        </p:nvSpPr>
        <p:spPr>
          <a:xfrm>
            <a:off x="3943977" y="1295790"/>
            <a:ext cx="609993" cy="609993"/>
          </a:xfrm>
          <a:prstGeom prst="ellipse">
            <a:avLst/>
          </a:prstGeom>
          <a:solidFill>
            <a:srgbClr val="0070C0"/>
          </a:solidFill>
          <a:ln w="28575" cap="flat" cmpd="sng" algn="ctr">
            <a:solidFill>
              <a:srgbClr val="F2F2F2"/>
            </a:solidFill>
            <a:prstDash val="solid"/>
          </a:ln>
          <a:effectLst>
            <a:outerShdw blurRad="190500" dist="254000" dir="2699997" algn="ctr" rotWithShape="0">
              <a:srgbClr val="000000">
                <a:alpha val="23000"/>
              </a:srgbClr>
            </a:outerShdw>
          </a:effectLst>
        </p:spPr>
        <p:txBody>
          <a:bodyPr rtlCol="0" anchor="ctr"/>
          <a:lstStyle/>
          <a:p>
            <a:pPr algn="ctr" defTabSz="1088390">
              <a:defRPr/>
            </a:pPr>
            <a:endParaRPr lang="zh-CN" altLang="en-US" sz="2135" kern="0" dirty="0">
              <a:solidFill>
                <a:srgbClr val="000000"/>
              </a:solidFill>
              <a:latin typeface="Calibri" panose="020F0502020204030204"/>
              <a:ea typeface="宋体" panose="02010600030101010101" pitchFamily="2" charset="-122"/>
            </a:endParaRPr>
          </a:p>
        </p:txBody>
      </p:sp>
      <p:sp>
        <p:nvSpPr>
          <p:cNvPr id="11" name="椭圆 10"/>
          <p:cNvSpPr/>
          <p:nvPr userDrawn="1"/>
        </p:nvSpPr>
        <p:spPr>
          <a:xfrm>
            <a:off x="5144708" y="2349509"/>
            <a:ext cx="723284" cy="723284"/>
          </a:xfrm>
          <a:prstGeom prst="ellipse">
            <a:avLst/>
          </a:prstGeom>
          <a:solidFill>
            <a:srgbClr val="0070C0"/>
          </a:solidFill>
          <a:ln w="28575" cap="flat" cmpd="sng" algn="ctr">
            <a:solidFill>
              <a:srgbClr val="F2F2F2"/>
            </a:solidFill>
            <a:prstDash val="solid"/>
          </a:ln>
          <a:effectLst>
            <a:outerShdw blurRad="190500" dist="254000" dir="2699997" algn="ctr" rotWithShape="0">
              <a:srgbClr val="000000">
                <a:alpha val="23000"/>
              </a:srgbClr>
            </a:outerShdw>
          </a:effectLst>
        </p:spPr>
        <p:txBody>
          <a:bodyPr rtlCol="0" anchor="ctr"/>
          <a:lstStyle/>
          <a:p>
            <a:pPr algn="ctr" defTabSz="1088390">
              <a:defRPr/>
            </a:pPr>
            <a:endParaRPr lang="zh-CN" altLang="en-US" sz="2135" kern="0">
              <a:solidFill>
                <a:srgbClr val="000000"/>
              </a:solidFill>
              <a:latin typeface="Calibri" panose="020F0502020204030204"/>
              <a:ea typeface="宋体" panose="02010600030101010101" pitchFamily="2" charset="-122"/>
            </a:endParaRPr>
          </a:p>
        </p:txBody>
      </p:sp>
      <p:sp>
        <p:nvSpPr>
          <p:cNvPr id="12" name="椭圆 11"/>
          <p:cNvSpPr/>
          <p:nvPr userDrawn="1"/>
        </p:nvSpPr>
        <p:spPr>
          <a:xfrm>
            <a:off x="7579400" y="1581966"/>
            <a:ext cx="618715" cy="618715"/>
          </a:xfrm>
          <a:prstGeom prst="ellipse">
            <a:avLst/>
          </a:prstGeom>
          <a:solidFill>
            <a:srgbClr val="0070C0"/>
          </a:solidFill>
          <a:ln w="28575" cap="flat" cmpd="sng" algn="ctr">
            <a:solidFill>
              <a:srgbClr val="F2F2F2"/>
            </a:solidFill>
            <a:prstDash val="solid"/>
          </a:ln>
          <a:effectLst>
            <a:outerShdw blurRad="190500" dist="254000" dir="2699997" algn="ctr" rotWithShape="0">
              <a:srgbClr val="000000">
                <a:alpha val="23000"/>
              </a:srgbClr>
            </a:outerShdw>
          </a:effectLst>
        </p:spPr>
        <p:txBody>
          <a:bodyPr rtlCol="0" anchor="ctr"/>
          <a:lstStyle/>
          <a:p>
            <a:pPr algn="ctr" defTabSz="1088390">
              <a:defRPr/>
            </a:pPr>
            <a:endParaRPr lang="zh-CN" altLang="en-US" sz="2135" kern="0">
              <a:solidFill>
                <a:srgbClr val="000000"/>
              </a:solidFill>
              <a:latin typeface="Calibri" panose="020F0502020204030204"/>
              <a:ea typeface="宋体" panose="02010600030101010101" pitchFamily="2" charset="-122"/>
            </a:endParaRPr>
          </a:p>
        </p:txBody>
      </p:sp>
      <p:sp>
        <p:nvSpPr>
          <p:cNvPr id="13" name="椭圆 12"/>
          <p:cNvSpPr/>
          <p:nvPr userDrawn="1"/>
        </p:nvSpPr>
        <p:spPr>
          <a:xfrm>
            <a:off x="7088040" y="1788347"/>
            <a:ext cx="212225" cy="212225"/>
          </a:xfrm>
          <a:prstGeom prst="ellipse">
            <a:avLst/>
          </a:prstGeom>
          <a:solidFill>
            <a:srgbClr val="0070C0"/>
          </a:solidFill>
          <a:ln w="28575" cap="flat" cmpd="sng" algn="ctr">
            <a:solidFill>
              <a:srgbClr val="F2F2F2"/>
            </a:solidFill>
            <a:prstDash val="solid"/>
          </a:ln>
          <a:effectLst>
            <a:outerShdw blurRad="190500" dist="254000" dir="2699997" algn="ctr" rotWithShape="0">
              <a:srgbClr val="000000">
                <a:alpha val="23000"/>
              </a:srgbClr>
            </a:outerShdw>
          </a:effectLst>
        </p:spPr>
        <p:txBody>
          <a:bodyPr rtlCol="0" anchor="ctr"/>
          <a:lstStyle/>
          <a:p>
            <a:pPr algn="ctr" defTabSz="1088390">
              <a:defRPr/>
            </a:pPr>
            <a:endParaRPr lang="zh-CN" altLang="en-US" sz="2135" kern="0">
              <a:solidFill>
                <a:srgbClr val="000000"/>
              </a:solidFill>
              <a:latin typeface="Calibri" panose="020F0502020204030204"/>
              <a:ea typeface="宋体" panose="02010600030101010101" pitchFamily="2" charset="-122"/>
            </a:endParaRPr>
          </a:p>
        </p:txBody>
      </p:sp>
      <p:sp>
        <p:nvSpPr>
          <p:cNvPr id="14" name="椭圆 13"/>
          <p:cNvSpPr/>
          <p:nvPr userDrawn="1"/>
        </p:nvSpPr>
        <p:spPr>
          <a:xfrm>
            <a:off x="6963133" y="2973858"/>
            <a:ext cx="384043" cy="384043"/>
          </a:xfrm>
          <a:prstGeom prst="ellipse">
            <a:avLst/>
          </a:prstGeom>
          <a:solidFill>
            <a:srgbClr val="0070C0"/>
          </a:solidFill>
          <a:ln w="28575" cap="flat" cmpd="sng" algn="ctr">
            <a:solidFill>
              <a:srgbClr val="F2F2F2"/>
            </a:solidFill>
            <a:prstDash val="solid"/>
          </a:ln>
          <a:effectLst>
            <a:outerShdw blurRad="190500" dist="254000" dir="2699997" algn="ctr" rotWithShape="0">
              <a:srgbClr val="000000">
                <a:alpha val="23000"/>
              </a:srgbClr>
            </a:outerShdw>
          </a:effectLst>
        </p:spPr>
        <p:txBody>
          <a:bodyPr rtlCol="0" anchor="ctr"/>
          <a:lstStyle/>
          <a:p>
            <a:pPr algn="ctr" defTabSz="1088390">
              <a:defRPr/>
            </a:pPr>
            <a:endParaRPr lang="zh-CN" altLang="en-US" sz="2135" kern="0">
              <a:solidFill>
                <a:srgbClr val="000000"/>
              </a:solidFill>
              <a:latin typeface="Calibri" panose="020F0502020204030204"/>
              <a:ea typeface="宋体" panose="02010600030101010101" pitchFamily="2" charset="-122"/>
            </a:endParaRPr>
          </a:p>
        </p:txBody>
      </p:sp>
      <p:sp>
        <p:nvSpPr>
          <p:cNvPr id="15" name="椭圆 14"/>
          <p:cNvSpPr/>
          <p:nvPr userDrawn="1"/>
        </p:nvSpPr>
        <p:spPr>
          <a:xfrm>
            <a:off x="4800029" y="1965466"/>
            <a:ext cx="384043" cy="384043"/>
          </a:xfrm>
          <a:prstGeom prst="ellipse">
            <a:avLst/>
          </a:prstGeom>
          <a:solidFill>
            <a:srgbClr val="0070C0"/>
          </a:solidFill>
          <a:ln w="28575" cap="flat" cmpd="sng" algn="ctr">
            <a:solidFill>
              <a:srgbClr val="F2F2F2"/>
            </a:solidFill>
            <a:prstDash val="solid"/>
          </a:ln>
          <a:effectLst>
            <a:outerShdw blurRad="190500" dist="254000" dir="2699997" algn="ctr" rotWithShape="0">
              <a:srgbClr val="000000">
                <a:alpha val="23000"/>
              </a:srgbClr>
            </a:outerShdw>
          </a:effectLst>
        </p:spPr>
        <p:txBody>
          <a:bodyPr rtlCol="0" anchor="ctr"/>
          <a:lstStyle/>
          <a:p>
            <a:pPr algn="ctr" defTabSz="1088390">
              <a:defRPr/>
            </a:pPr>
            <a:endParaRPr lang="zh-CN" altLang="en-US" sz="2135" kern="0">
              <a:solidFill>
                <a:srgbClr val="000000"/>
              </a:solidFill>
              <a:latin typeface="Calibri" panose="020F0502020204030204"/>
              <a:ea typeface="宋体" panose="02010600030101010101" pitchFamily="2" charset="-122"/>
            </a:endParaRPr>
          </a:p>
        </p:txBody>
      </p:sp>
      <p:sp>
        <p:nvSpPr>
          <p:cNvPr id="16" name="椭圆 15"/>
          <p:cNvSpPr/>
          <p:nvPr userDrawn="1"/>
        </p:nvSpPr>
        <p:spPr>
          <a:xfrm>
            <a:off x="8416277" y="1676208"/>
            <a:ext cx="180856" cy="180856"/>
          </a:xfrm>
          <a:prstGeom prst="ellipse">
            <a:avLst/>
          </a:prstGeom>
          <a:solidFill>
            <a:srgbClr val="0070C0"/>
          </a:solidFill>
          <a:ln w="28575" cap="flat" cmpd="sng" algn="ctr">
            <a:solidFill>
              <a:srgbClr val="F2F2F2"/>
            </a:solidFill>
            <a:prstDash val="solid"/>
          </a:ln>
          <a:effectLst>
            <a:outerShdw blurRad="88900" dist="75434" dir="2699997" algn="ctr" rotWithShape="0">
              <a:srgbClr val="000000">
                <a:alpha val="23000"/>
              </a:srgbClr>
            </a:outerShdw>
          </a:effectLst>
        </p:spPr>
        <p:txBody>
          <a:bodyPr rtlCol="0" anchor="ctr"/>
          <a:lstStyle/>
          <a:p>
            <a:pPr algn="ctr" defTabSz="1088390">
              <a:defRPr/>
            </a:pPr>
            <a:endParaRPr lang="zh-CN" altLang="en-US" sz="2135" kern="0">
              <a:solidFill>
                <a:srgbClr val="000000"/>
              </a:solidFill>
              <a:latin typeface="Calibri" panose="020F0502020204030204"/>
              <a:ea typeface="宋体" panose="02010600030101010101" pitchFamily="2" charset="-122"/>
            </a:endParaRPr>
          </a:p>
        </p:txBody>
      </p:sp>
      <p:sp>
        <p:nvSpPr>
          <p:cNvPr id="17" name="椭圆 16"/>
          <p:cNvSpPr/>
          <p:nvPr userDrawn="1"/>
        </p:nvSpPr>
        <p:spPr>
          <a:xfrm>
            <a:off x="8597133" y="2091452"/>
            <a:ext cx="212225" cy="212225"/>
          </a:xfrm>
          <a:prstGeom prst="ellipse">
            <a:avLst/>
          </a:prstGeom>
          <a:solidFill>
            <a:srgbClr val="0070C0"/>
          </a:solidFill>
          <a:ln w="28575" cap="flat" cmpd="sng" algn="ctr">
            <a:solidFill>
              <a:srgbClr val="F2F2F2"/>
            </a:solidFill>
            <a:prstDash val="solid"/>
          </a:ln>
          <a:effectLst>
            <a:outerShdw blurRad="190500" dist="254000" dir="2699997" algn="ctr" rotWithShape="0">
              <a:srgbClr val="000000">
                <a:alpha val="23000"/>
              </a:srgbClr>
            </a:outerShdw>
          </a:effectLst>
        </p:spPr>
        <p:txBody>
          <a:bodyPr rtlCol="0" anchor="ctr"/>
          <a:lstStyle/>
          <a:p>
            <a:pPr algn="ctr" defTabSz="1088390">
              <a:defRPr/>
            </a:pPr>
            <a:endParaRPr lang="zh-CN" altLang="en-US" sz="2135" kern="0">
              <a:solidFill>
                <a:srgbClr val="000000"/>
              </a:solidFill>
              <a:latin typeface="Calibri" panose="020F0502020204030204"/>
              <a:ea typeface="宋体" panose="02010600030101010101" pitchFamily="2" charset="-122"/>
            </a:endParaRPr>
          </a:p>
        </p:txBody>
      </p:sp>
      <p:sp>
        <p:nvSpPr>
          <p:cNvPr id="18" name="椭圆 17"/>
          <p:cNvSpPr/>
          <p:nvPr userDrawn="1"/>
        </p:nvSpPr>
        <p:spPr>
          <a:xfrm>
            <a:off x="3308631" y="1720024"/>
            <a:ext cx="384043" cy="384043"/>
          </a:xfrm>
          <a:prstGeom prst="ellipse">
            <a:avLst/>
          </a:prstGeom>
          <a:solidFill>
            <a:srgbClr val="0070C0"/>
          </a:solidFill>
          <a:ln w="28575" cap="flat" cmpd="sng" algn="ctr">
            <a:solidFill>
              <a:srgbClr val="F2F2F2"/>
            </a:solidFill>
            <a:prstDash val="solid"/>
          </a:ln>
          <a:effectLst>
            <a:outerShdw blurRad="190500" dist="254000" dir="2699997" algn="ctr" rotWithShape="0">
              <a:srgbClr val="000000">
                <a:alpha val="23000"/>
              </a:srgbClr>
            </a:outerShdw>
          </a:effectLst>
        </p:spPr>
        <p:txBody>
          <a:bodyPr rtlCol="0" anchor="ctr"/>
          <a:lstStyle/>
          <a:p>
            <a:pPr algn="ctr" defTabSz="1088390">
              <a:defRPr/>
            </a:pPr>
            <a:endParaRPr lang="zh-CN" altLang="en-US" sz="2135" kern="0">
              <a:solidFill>
                <a:srgbClr val="000000"/>
              </a:solidFill>
              <a:latin typeface="Calibri" panose="020F0502020204030204"/>
              <a:ea typeface="宋体" panose="02010600030101010101" pitchFamily="2" charset="-122"/>
            </a:endParaRPr>
          </a:p>
        </p:txBody>
      </p:sp>
      <p:sp>
        <p:nvSpPr>
          <p:cNvPr id="19" name="椭圆 18"/>
          <p:cNvSpPr/>
          <p:nvPr userDrawn="1"/>
        </p:nvSpPr>
        <p:spPr>
          <a:xfrm>
            <a:off x="7747871" y="2386006"/>
            <a:ext cx="384043" cy="384043"/>
          </a:xfrm>
          <a:prstGeom prst="ellipse">
            <a:avLst/>
          </a:prstGeom>
          <a:solidFill>
            <a:srgbClr val="0070C0"/>
          </a:solidFill>
          <a:ln w="28575" cap="flat" cmpd="sng" algn="ctr">
            <a:solidFill>
              <a:srgbClr val="F2F2F2"/>
            </a:solidFill>
            <a:prstDash val="solid"/>
          </a:ln>
          <a:effectLst>
            <a:outerShdw blurRad="190500" dist="254000" dir="2699997" algn="ctr" rotWithShape="0">
              <a:srgbClr val="000000">
                <a:alpha val="23000"/>
              </a:srgbClr>
            </a:outerShdw>
          </a:effectLst>
        </p:spPr>
        <p:txBody>
          <a:bodyPr rtlCol="0" anchor="ctr"/>
          <a:lstStyle/>
          <a:p>
            <a:pPr algn="ctr" defTabSz="1088390">
              <a:defRPr/>
            </a:pPr>
            <a:endParaRPr lang="zh-CN" altLang="en-US" sz="2135" kern="0">
              <a:solidFill>
                <a:srgbClr val="000000"/>
              </a:solidFill>
              <a:latin typeface="Calibri" panose="020F0502020204030204"/>
              <a:ea typeface="宋体" panose="02010600030101010101" pitchFamily="2" charset="-122"/>
            </a:endParaRPr>
          </a:p>
        </p:txBody>
      </p:sp>
      <p:sp>
        <p:nvSpPr>
          <p:cNvPr id="23" name="文本占位符 22"/>
          <p:cNvSpPr>
            <a:spLocks noGrp="1"/>
          </p:cNvSpPr>
          <p:nvPr>
            <p:ph type="body" sz="quarter" idx="10" hasCustomPrompt="1"/>
          </p:nvPr>
        </p:nvSpPr>
        <p:spPr>
          <a:xfrm>
            <a:off x="4988276" y="528857"/>
            <a:ext cx="1769288" cy="914400"/>
          </a:xfrm>
        </p:spPr>
        <p:txBody>
          <a:bodyPr anchor="ctr">
            <a:noAutofit/>
          </a:bodyPr>
          <a:lstStyle>
            <a:lvl1pPr marL="0" indent="0" algn="ctr">
              <a:buNone/>
              <a:defRPr sz="9600">
                <a:solidFill>
                  <a:schemeClr val="bg1"/>
                </a:solidFill>
              </a:defRPr>
            </a:lvl1pPr>
          </a:lstStyle>
          <a:p>
            <a:pPr lvl="0"/>
            <a:r>
              <a:rPr lang="en-US" altLang="zh-CN" dirty="0" smtClean="0"/>
              <a:t>01</a:t>
            </a:r>
            <a:endParaRPr lang="zh-CN" altLang="en-US" dirty="0"/>
          </a:p>
        </p:txBody>
      </p:sp>
      <p:sp>
        <p:nvSpPr>
          <p:cNvPr id="24" name="文本占位符 22"/>
          <p:cNvSpPr>
            <a:spLocks noGrp="1"/>
          </p:cNvSpPr>
          <p:nvPr>
            <p:ph type="body" sz="quarter" idx="11" hasCustomPrompt="1"/>
          </p:nvPr>
        </p:nvSpPr>
        <p:spPr>
          <a:xfrm>
            <a:off x="2598049" y="3541569"/>
            <a:ext cx="6549745" cy="914400"/>
          </a:xfrm>
        </p:spPr>
        <p:txBody>
          <a:bodyPr anchor="ctr">
            <a:noAutofit/>
          </a:bodyPr>
          <a:lstStyle>
            <a:lvl1pPr marL="0" indent="0" algn="ctr">
              <a:buNone/>
              <a:defRPr sz="5000" b="1">
                <a:solidFill>
                  <a:schemeClr val="tx1"/>
                </a:solidFill>
              </a:defRPr>
            </a:lvl1pPr>
          </a:lstStyle>
          <a:p>
            <a:pPr lvl="0"/>
            <a:r>
              <a:rPr lang="zh-CN" altLang="en-US" dirty="0" smtClean="0"/>
              <a:t>点击输入标题内容</a:t>
            </a:r>
            <a:endParaRPr lang="zh-CN" altLang="en-US" dirty="0"/>
          </a:p>
        </p:txBody>
      </p:sp>
      <p:sp>
        <p:nvSpPr>
          <p:cNvPr id="25" name="文本占位符 22"/>
          <p:cNvSpPr>
            <a:spLocks noGrp="1"/>
          </p:cNvSpPr>
          <p:nvPr>
            <p:ph type="body" sz="quarter" idx="12" hasCustomPrompt="1"/>
          </p:nvPr>
        </p:nvSpPr>
        <p:spPr>
          <a:xfrm>
            <a:off x="2598048" y="4642717"/>
            <a:ext cx="6549745" cy="914400"/>
          </a:xfrm>
        </p:spPr>
        <p:txBody>
          <a:bodyPr anchor="t">
            <a:noAutofit/>
          </a:bodyPr>
          <a:lstStyle>
            <a:lvl1pPr marL="0" indent="0" algn="l">
              <a:buNone/>
              <a:defRPr sz="1800" b="0">
                <a:solidFill>
                  <a:schemeClr val="tx1">
                    <a:lumMod val="65000"/>
                    <a:lumOff val="35000"/>
                  </a:schemeClr>
                </a:solidFill>
              </a:defRPr>
            </a:lvl1pPr>
          </a:lstStyle>
          <a:p>
            <a:pPr lvl="0"/>
            <a:r>
              <a:rPr lang="zh-CN" altLang="en-US" dirty="0" smtClean="0"/>
              <a:t>点击输入标题内容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8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8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38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38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3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38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38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15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20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28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grpId="0" nodeType="withEffect">
                                  <p:stCondLst>
                                    <p:cond delay="30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10" presetClass="entr" presetSubtype="0" fill="hold" grpId="0" nodeType="withEffect">
                                  <p:stCondLst>
                                    <p:cond delay="32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10" presetClass="entr" presetSubtype="0" fill="hold" grpId="0" nodeType="withEffect">
                                  <p:stCondLst>
                                    <p:cond delay="45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par>
                                <p:cTn id="44" presetID="10" presetClass="entr" presetSubtype="0" fill="hold" grpId="0" nodeType="withEffect">
                                  <p:stCondLst>
                                    <p:cond delay="28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childTnLst>
                                </p:cTn>
                              </p:par>
                              <p:par>
                                <p:cTn id="47" presetID="10" presetClass="entr" presetSubtype="0" fill="hold" grpId="0" nodeType="withEffect">
                                  <p:stCondLst>
                                    <p:cond delay="30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10" presetClass="entr" presetSubtype="0" fill="hold" grpId="0" nodeType="withEffect">
                                  <p:stCondLst>
                                    <p:cond delay="32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childTnLst>
                          </p:cTn>
                        </p:par>
                        <p:par>
                          <p:cTn id="53" fill="hold">
                            <p:stCondLst>
                              <p:cond delay="880"/>
                            </p:stCondLst>
                            <p:childTnLst>
                              <p:par>
                                <p:cTn id="54" presetID="14" presetClass="entr" presetSubtype="10" fill="hold" grpId="0" nodeType="afterEffect">
                                  <p:stCondLst>
                                    <p:cond delay="0"/>
                                  </p:stCondLst>
                                  <p:iterate type="wd">
                                    <p:tmPct val="10000"/>
                                  </p:iterate>
                                  <p:childTnLst>
                                    <p:set>
                                      <p:cBhvr>
                                        <p:cTn id="55" dur="1" fill="hold">
                                          <p:stCondLst>
                                            <p:cond delay="0"/>
                                          </p:stCondLst>
                                        </p:cTn>
                                        <p:tgtEl>
                                          <p:spTgt spid="24">
                                            <p:txEl>
                                              <p:pRg st="0" end="0"/>
                                            </p:txEl>
                                          </p:spTgt>
                                        </p:tgtEl>
                                        <p:attrNameLst>
                                          <p:attrName>style.visibility</p:attrName>
                                        </p:attrNameLst>
                                      </p:cBhvr>
                                      <p:to>
                                        <p:strVal val="visible"/>
                                      </p:to>
                                    </p:set>
                                    <p:animEffect transition="in" filter="randombar(horizontal)">
                                      <p:cBhvr>
                                        <p:cTn id="56" dur="500"/>
                                        <p:tgtEl>
                                          <p:spTgt spid="24">
                                            <p:txEl>
                                              <p:pRg st="0" end="0"/>
                                            </p:txEl>
                                          </p:spTgt>
                                        </p:tgtEl>
                                      </p:cBhvr>
                                    </p:animEffect>
                                  </p:childTnLst>
                                </p:cTn>
                              </p:par>
                            </p:childTnLst>
                          </p:cTn>
                        </p:par>
                        <p:par>
                          <p:cTn id="57" fill="hold">
                            <p:stCondLst>
                              <p:cond delay="850"/>
                            </p:stCondLst>
                            <p:childTnLst>
                              <p:par>
                                <p:cTn id="58" presetID="22" presetClass="entr" presetSubtype="1" fill="hold" grpId="0" nodeType="afterEffect">
                                  <p:stCondLst>
                                    <p:cond delay="0"/>
                                  </p:stCondLst>
                                  <p:childTnLst>
                                    <p:set>
                                      <p:cBhvr>
                                        <p:cTn id="59" dur="1" fill="hold">
                                          <p:stCondLst>
                                            <p:cond delay="0"/>
                                          </p:stCondLst>
                                        </p:cTn>
                                        <p:tgtEl>
                                          <p:spTgt spid="25">
                                            <p:txEl>
                                              <p:pRg st="0" end="0"/>
                                            </p:txEl>
                                          </p:spTgt>
                                        </p:tgtEl>
                                        <p:attrNameLst>
                                          <p:attrName>style.visibility</p:attrName>
                                        </p:attrNameLst>
                                      </p:cBhvr>
                                      <p:to>
                                        <p:strVal val="visible"/>
                                      </p:to>
                                    </p:set>
                                    <p:animEffect transition="in" filter="wipe(up)">
                                      <p:cBhvr>
                                        <p:cTn id="60"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4" grpId="0" build="p">
        <p:tmplLst>
          <p:tmpl lvl="1">
            <p:tnLst>
              <p:par>
                <p:cTn presetID="14" presetClass="entr" presetSubtype="10" fill="hold" nodeType="afterEffect">
                  <p:stCondLst>
                    <p:cond delay="0"/>
                  </p:stCondLst>
                  <p:iterate type="wd">
                    <p:tmPct val="10000"/>
                  </p:iterate>
                  <p:childTnLst>
                    <p:set>
                      <p:cBhvr>
                        <p:cTn dur="1" fill="hold">
                          <p:stCondLst>
                            <p:cond delay="0"/>
                          </p:stCondLst>
                        </p:cTn>
                        <p:tgtEl>
                          <p:spTgt spid="24"/>
                        </p:tgtEl>
                        <p:attrNameLst>
                          <p:attrName>style.visibility</p:attrName>
                        </p:attrNameLst>
                      </p:cBhvr>
                      <p:to>
                        <p:strVal val="visible"/>
                      </p:to>
                    </p:set>
                    <p:animEffect transition="in" filter="randombar(horizontal)">
                      <p:cBhvr>
                        <p:cTn dur="500"/>
                        <p:tgtEl>
                          <p:spTgt spid="24"/>
                        </p:tgtEl>
                      </p:cBhvr>
                    </p:animEffect>
                  </p:childTnLst>
                </p:cTn>
              </p:par>
            </p:tnLst>
          </p:tmpl>
        </p:tmplLst>
      </p:bldP>
      <p:bldP spid="25" grpId="0" build="p">
        <p:tmplLst>
          <p:tmpl lvl="1">
            <p:tnLst>
              <p:par>
                <p:cTn presetID="22" presetClass="entr" presetSubtype="1"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wipe(up)">
                      <p:cBhvr>
                        <p:cTn dur="500"/>
                        <p:tgtEl>
                          <p:spTgt spid="25"/>
                        </p:tgtEl>
                      </p:cBhvr>
                    </p:animEffect>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887" y="80827"/>
            <a:ext cx="12158731" cy="6697227"/>
          </a:xfrm>
          <a:prstGeom prst="rect">
            <a:avLst/>
          </a:prstGeom>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内容与标题">
    <p:spTree>
      <p:nvGrpSpPr>
        <p:cNvPr id="1" name=""/>
        <p:cNvGrpSpPr/>
        <p:nvPr/>
      </p:nvGrpSpPr>
      <p:grpSpPr>
        <a:xfrm>
          <a:off x="0" y="0"/>
          <a:ext cx="0" cy="0"/>
          <a:chOff x="0" y="0"/>
          <a:chExt cx="0" cy="0"/>
        </a:xfrm>
      </p:grpSpPr>
      <p:sp>
        <p:nvSpPr>
          <p:cNvPr id="8" name="矩形 7"/>
          <p:cNvSpPr/>
          <p:nvPr userDrawn="1"/>
        </p:nvSpPr>
        <p:spPr>
          <a:xfrm>
            <a:off x="1388755" y="332656"/>
            <a:ext cx="68221" cy="411734"/>
          </a:xfrm>
          <a:prstGeom prst="rect">
            <a:avLst/>
          </a:prstGeom>
          <a:solidFill>
            <a:srgbClr val="0E1A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cxnSp>
        <p:nvCxnSpPr>
          <p:cNvPr id="11" name="直接连接符 10"/>
          <p:cNvCxnSpPr/>
          <p:nvPr userDrawn="1"/>
        </p:nvCxnSpPr>
        <p:spPr>
          <a:xfrm>
            <a:off x="1630887" y="744390"/>
            <a:ext cx="3627992" cy="0"/>
          </a:xfrm>
          <a:prstGeom prst="line">
            <a:avLst/>
          </a:prstGeom>
          <a:ln>
            <a:solidFill>
              <a:srgbClr val="0E1A46"/>
            </a:solidFill>
          </a:ln>
        </p:spPr>
        <p:style>
          <a:lnRef idx="1">
            <a:schemeClr val="accent1"/>
          </a:lnRef>
          <a:fillRef idx="0">
            <a:schemeClr val="accent1"/>
          </a:fillRef>
          <a:effectRef idx="0">
            <a:schemeClr val="accent1"/>
          </a:effectRef>
          <a:fontRef idx="minor">
            <a:schemeClr val="tx1"/>
          </a:fontRef>
        </p:style>
      </p:cxnSp>
      <p:sp>
        <p:nvSpPr>
          <p:cNvPr id="13" name="文本占位符 12"/>
          <p:cNvSpPr>
            <a:spLocks noGrp="1"/>
          </p:cNvSpPr>
          <p:nvPr>
            <p:ph type="body" sz="quarter" idx="10" hasCustomPrompt="1"/>
          </p:nvPr>
        </p:nvSpPr>
        <p:spPr>
          <a:xfrm>
            <a:off x="1630887" y="332656"/>
            <a:ext cx="3627992" cy="411734"/>
          </a:xfrm>
        </p:spPr>
        <p:txBody>
          <a:bodyPr anchor="ctr">
            <a:normAutofit/>
          </a:bodyPr>
          <a:lstStyle>
            <a:lvl1pPr marL="0" indent="0">
              <a:buNone/>
              <a:defRPr sz="2400" b="0">
                <a:latin typeface="微软雅黑" panose="020B0503020204020204" pitchFamily="34" charset="-122"/>
                <a:ea typeface="微软雅黑" panose="020B0503020204020204" pitchFamily="34" charset="-122"/>
              </a:defRPr>
            </a:lvl1pPr>
          </a:lstStyle>
          <a:p>
            <a:pPr lvl="0"/>
            <a:r>
              <a:rPr lang="zh-CN" altLang="en-US" dirty="0" smtClean="0"/>
              <a:t>点击输入标题内容</a:t>
            </a:r>
            <a:endParaRPr lang="zh-CN" altLang="en-US" dirty="0"/>
          </a:p>
        </p:txBody>
      </p:sp>
      <p:sp>
        <p:nvSpPr>
          <p:cNvPr id="14" name="矩形 13"/>
          <p:cNvSpPr/>
          <p:nvPr userDrawn="1"/>
        </p:nvSpPr>
        <p:spPr>
          <a:xfrm>
            <a:off x="0" y="6750893"/>
            <a:ext cx="3118700" cy="11663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 name="矩形 14"/>
          <p:cNvSpPr/>
          <p:nvPr userDrawn="1"/>
        </p:nvSpPr>
        <p:spPr>
          <a:xfrm>
            <a:off x="3022639" y="6750893"/>
            <a:ext cx="3118700" cy="116632"/>
          </a:xfrm>
          <a:prstGeom prst="rect">
            <a:avLst/>
          </a:prstGeom>
          <a:solidFill>
            <a:srgbClr val="0E1A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 name="矩形 15"/>
          <p:cNvSpPr/>
          <p:nvPr userDrawn="1"/>
        </p:nvSpPr>
        <p:spPr>
          <a:xfrm>
            <a:off x="6045278" y="6750893"/>
            <a:ext cx="3118700" cy="11663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 name="矩形 16"/>
          <p:cNvSpPr/>
          <p:nvPr userDrawn="1"/>
        </p:nvSpPr>
        <p:spPr>
          <a:xfrm>
            <a:off x="9067917" y="6750893"/>
            <a:ext cx="3118700" cy="116632"/>
          </a:xfrm>
          <a:prstGeom prst="rect">
            <a:avLst/>
          </a:prstGeom>
          <a:solidFill>
            <a:srgbClr val="0E1A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10" name="图片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51722" y="62950"/>
            <a:ext cx="950077" cy="95114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4DC3B0C-C86F-45B7-914F-B28544627FAA}"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8B2EFA-B0D9-43AE-BC6F-426EE09EDED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8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400">
                <a:solidFill>
                  <a:schemeClr val="tx1">
                    <a:tint val="75000"/>
                  </a:schemeClr>
                </a:solidFill>
              </a:defRPr>
            </a:lvl1pPr>
            <a:lvl2pPr marL="544195" indent="0">
              <a:buNone/>
              <a:defRPr sz="2135">
                <a:solidFill>
                  <a:schemeClr val="tx1">
                    <a:tint val="75000"/>
                  </a:schemeClr>
                </a:solidFill>
              </a:defRPr>
            </a:lvl2pPr>
            <a:lvl3pPr marL="1088390" indent="0">
              <a:buNone/>
              <a:defRPr sz="2000">
                <a:solidFill>
                  <a:schemeClr val="tx1">
                    <a:tint val="75000"/>
                  </a:schemeClr>
                </a:solidFill>
              </a:defRPr>
            </a:lvl3pPr>
            <a:lvl4pPr marL="1632585" indent="0">
              <a:buNone/>
              <a:defRPr sz="1600">
                <a:solidFill>
                  <a:schemeClr val="tx1">
                    <a:tint val="75000"/>
                  </a:schemeClr>
                </a:solidFill>
              </a:defRPr>
            </a:lvl4pPr>
            <a:lvl5pPr marL="2176780" indent="0">
              <a:buNone/>
              <a:defRPr sz="1600">
                <a:solidFill>
                  <a:schemeClr val="tx1">
                    <a:tint val="75000"/>
                  </a:schemeClr>
                </a:solidFill>
              </a:defRPr>
            </a:lvl5pPr>
            <a:lvl6pPr marL="2720975" indent="0">
              <a:buNone/>
              <a:defRPr sz="1600">
                <a:solidFill>
                  <a:schemeClr val="tx1">
                    <a:tint val="75000"/>
                  </a:schemeClr>
                </a:solidFill>
              </a:defRPr>
            </a:lvl6pPr>
            <a:lvl7pPr marL="3265170" indent="0">
              <a:buNone/>
              <a:defRPr sz="1600">
                <a:solidFill>
                  <a:schemeClr val="tx1">
                    <a:tint val="75000"/>
                  </a:schemeClr>
                </a:solidFill>
              </a:defRPr>
            </a:lvl7pPr>
            <a:lvl8pPr marL="3809365" indent="0">
              <a:buNone/>
              <a:defRPr sz="1600">
                <a:solidFill>
                  <a:schemeClr val="tx1">
                    <a:tint val="75000"/>
                  </a:schemeClr>
                </a:solidFill>
              </a:defRPr>
            </a:lvl8pPr>
            <a:lvl9pPr marL="435356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4DC3B0C-C86F-45B7-914F-B28544627FAA}"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8B2EFA-B0D9-43AE-BC6F-426EE09EDED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3335"/>
            </a:lvl1pPr>
            <a:lvl2pPr>
              <a:defRPr sz="2800"/>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3335"/>
            </a:lvl1pPr>
            <a:lvl2pPr>
              <a:defRPr sz="2800"/>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4DC3B0C-C86F-45B7-914F-B28544627FAA}"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8B2EFA-B0D9-43AE-BC6F-426EE09EDED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2"/>
            <a:ext cx="5386917" cy="639763"/>
          </a:xfrm>
        </p:spPr>
        <p:txBody>
          <a:bodyPr anchor="b"/>
          <a:lstStyle>
            <a:lvl1pPr marL="0" indent="0">
              <a:buNone/>
              <a:defRPr sz="2800" b="1"/>
            </a:lvl1pPr>
            <a:lvl2pPr marL="544195" indent="0">
              <a:buNone/>
              <a:defRPr sz="2400" b="1"/>
            </a:lvl2pPr>
            <a:lvl3pPr marL="1088390" indent="0">
              <a:buNone/>
              <a:defRPr sz="2135" b="1"/>
            </a:lvl3pPr>
            <a:lvl4pPr marL="1632585" indent="0">
              <a:buNone/>
              <a:defRPr sz="2000" b="1"/>
            </a:lvl4pPr>
            <a:lvl5pPr marL="2176780" indent="0">
              <a:buNone/>
              <a:defRPr sz="2000" b="1"/>
            </a:lvl5pPr>
            <a:lvl6pPr marL="2720975" indent="0">
              <a:buNone/>
              <a:defRPr sz="2000" b="1"/>
            </a:lvl6pPr>
            <a:lvl7pPr marL="3265170" indent="0">
              <a:buNone/>
              <a:defRPr sz="2000" b="1"/>
            </a:lvl7pPr>
            <a:lvl8pPr marL="3809365" indent="0">
              <a:buNone/>
              <a:defRPr sz="2000" b="1"/>
            </a:lvl8pPr>
            <a:lvl9pPr marL="4353560" indent="0">
              <a:buNone/>
              <a:defRPr sz="20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800"/>
            </a:lvl1pPr>
            <a:lvl2pPr>
              <a:defRPr sz="2400"/>
            </a:lvl2pPr>
            <a:lvl3pPr>
              <a:defRPr sz="2135"/>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2"/>
            <a:ext cx="5389033" cy="639763"/>
          </a:xfrm>
        </p:spPr>
        <p:txBody>
          <a:bodyPr anchor="b"/>
          <a:lstStyle>
            <a:lvl1pPr marL="0" indent="0">
              <a:buNone/>
              <a:defRPr sz="2800" b="1"/>
            </a:lvl1pPr>
            <a:lvl2pPr marL="544195" indent="0">
              <a:buNone/>
              <a:defRPr sz="2400" b="1"/>
            </a:lvl2pPr>
            <a:lvl3pPr marL="1088390" indent="0">
              <a:buNone/>
              <a:defRPr sz="2135" b="1"/>
            </a:lvl3pPr>
            <a:lvl4pPr marL="1632585" indent="0">
              <a:buNone/>
              <a:defRPr sz="2000" b="1"/>
            </a:lvl4pPr>
            <a:lvl5pPr marL="2176780" indent="0">
              <a:buNone/>
              <a:defRPr sz="2000" b="1"/>
            </a:lvl5pPr>
            <a:lvl6pPr marL="2720975" indent="0">
              <a:buNone/>
              <a:defRPr sz="2000" b="1"/>
            </a:lvl6pPr>
            <a:lvl7pPr marL="3265170" indent="0">
              <a:buNone/>
              <a:defRPr sz="2000" b="1"/>
            </a:lvl7pPr>
            <a:lvl8pPr marL="3809365" indent="0">
              <a:buNone/>
              <a:defRPr sz="2000" b="1"/>
            </a:lvl8pPr>
            <a:lvl9pPr marL="4353560" indent="0">
              <a:buNone/>
              <a:defRPr sz="20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800"/>
            </a:lvl1pPr>
            <a:lvl2pPr>
              <a:defRPr sz="2400"/>
            </a:lvl2pPr>
            <a:lvl3pPr>
              <a:defRPr sz="2135"/>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4DC3B0C-C86F-45B7-914F-B28544627FAA}" type="datetimeFigureOut">
              <a:rPr lang="zh-CN" altLang="en-US" smtClean="0"/>
              <a:t>2018/6/1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E8B2EFA-B0D9-43AE-BC6F-426EE09EDED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4DC3B0C-C86F-45B7-914F-B28544627FAA}"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E8B2EFA-B0D9-43AE-BC6F-426EE09EDED2}" type="slidenum">
              <a:rPr lang="zh-CN" altLang="en-US" smtClean="0"/>
              <a:t>‹#›</a:t>
            </a:fld>
            <a:endParaRPr lang="zh-CN" altLang="en-US"/>
          </a:p>
        </p:txBody>
      </p:sp>
      <p:sp>
        <p:nvSpPr>
          <p:cNvPr id="5" name="眉头"/>
          <p:cNvSpPr>
            <a:spLocks noChangeArrowheads="1"/>
          </p:cNvSpPr>
          <p:nvPr userDrawn="1"/>
        </p:nvSpPr>
        <p:spPr bwMode="auto">
          <a:xfrm>
            <a:off x="0" y="0"/>
            <a:ext cx="12192000" cy="553179"/>
          </a:xfrm>
          <a:prstGeom prst="rect">
            <a:avLst/>
          </a:prstGeom>
          <a:solidFill>
            <a:schemeClr val="tx1">
              <a:lumMod val="75000"/>
              <a:lumOff val="25000"/>
            </a:schemeClr>
          </a:solidFill>
          <a:ln>
            <a:noFill/>
          </a:ln>
        </p:spPr>
        <p:txBody>
          <a:bodyPr vert="horz" wrap="square" lIns="121920" tIns="60960" rIns="121920" bIns="60960" numCol="1" anchor="t" anchorCtr="0" compatLnSpc="1"/>
          <a:lstStyle/>
          <a:p>
            <a:pPr defTabSz="1218565"/>
            <a:endParaRPr lang="zh-CN" altLang="en-US" sz="2400" kern="0">
              <a:solidFill>
                <a:sysClr val="windowText" lastClr="000000"/>
              </a:solidFill>
            </a:endParaRPr>
          </a:p>
        </p:txBody>
      </p:sp>
      <p:sp>
        <p:nvSpPr>
          <p:cNvPr id="6" name="Freeform 5"/>
          <p:cNvSpPr>
            <a:spLocks noEditPoints="1"/>
          </p:cNvSpPr>
          <p:nvPr userDrawn="1"/>
        </p:nvSpPr>
        <p:spPr bwMode="auto">
          <a:xfrm>
            <a:off x="508768" y="-15709"/>
            <a:ext cx="1875179" cy="714036"/>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0070C0"/>
          </a:solidFill>
          <a:ln w="28575">
            <a:solidFill>
              <a:srgbClr val="F2F2F2"/>
            </a:solidFill>
          </a:ln>
          <a:effectLst>
            <a:outerShdw blurRad="88900" dist="75434" dir="2699985" rotWithShape="0">
              <a:scrgbClr r="0" g="0" b="0">
                <a:alpha val="23000"/>
              </a:scrgbClr>
            </a:outerShdw>
          </a:effectLst>
        </p:spPr>
        <p:txBody>
          <a:bodyPr vert="horz" wrap="square" lIns="121920" tIns="60960" rIns="121920" bIns="60960" numCol="1" anchor="t" anchorCtr="0" compatLnSpc="1"/>
          <a:lstStyle/>
          <a:p>
            <a:pPr defTabSz="1218565"/>
            <a:endParaRPr lang="zh-CN" altLang="en-US" sz="1600" kern="0">
              <a:solidFill>
                <a:srgbClr val="000000"/>
              </a:solidFill>
            </a:endParaRPr>
          </a:p>
        </p:txBody>
      </p:sp>
      <p:sp>
        <p:nvSpPr>
          <p:cNvPr id="7" name="眉头"/>
          <p:cNvSpPr txBox="1"/>
          <p:nvPr userDrawn="1"/>
        </p:nvSpPr>
        <p:spPr>
          <a:xfrm>
            <a:off x="840622" y="97207"/>
            <a:ext cx="1210588" cy="338554"/>
          </a:xfrm>
          <a:prstGeom prst="rect">
            <a:avLst/>
          </a:prstGeom>
          <a:noFill/>
        </p:spPr>
        <p:txBody>
          <a:bodyPr wrap="none" rtlCol="0">
            <a:spAutoFit/>
          </a:bodyPr>
          <a:lstStyle/>
          <a:p>
            <a:pPr defTabSz="1218565"/>
            <a:r>
              <a:rPr lang="zh-CN" altLang="en-US" sz="1600" kern="0" dirty="0" smtClean="0">
                <a:solidFill>
                  <a:schemeClr val="bg1"/>
                </a:solidFill>
                <a:latin typeface="方正正黑简体" pitchFamily="2" charset="-122"/>
                <a:ea typeface="方正正黑简体" pitchFamily="2" charset="-122"/>
              </a:rPr>
              <a:t>章节标题一</a:t>
            </a:r>
            <a:endParaRPr lang="zh-CN" altLang="en-US" sz="1600" kern="0" dirty="0">
              <a:solidFill>
                <a:schemeClr val="bg1"/>
              </a:solidFill>
              <a:latin typeface="方正正黑简体" pitchFamily="2" charset="-122"/>
              <a:ea typeface="方正正黑简体" pitchFamily="2" charset="-122"/>
            </a:endParaRPr>
          </a:p>
        </p:txBody>
      </p:sp>
      <p:sp>
        <p:nvSpPr>
          <p:cNvPr id="8" name="眉头"/>
          <p:cNvSpPr txBox="1"/>
          <p:nvPr userDrawn="1"/>
        </p:nvSpPr>
        <p:spPr>
          <a:xfrm>
            <a:off x="2749573" y="97207"/>
            <a:ext cx="1210588" cy="338554"/>
          </a:xfrm>
          <a:prstGeom prst="rect">
            <a:avLst/>
          </a:prstGeom>
          <a:noFill/>
        </p:spPr>
        <p:txBody>
          <a:bodyPr wrap="none" rtlCol="0">
            <a:spAutoFit/>
          </a:bodyPr>
          <a:lstStyle/>
          <a:p>
            <a:pPr defTabSz="1218565"/>
            <a:r>
              <a:rPr lang="zh-CN" altLang="en-US" sz="1600" kern="0" dirty="0" smtClean="0">
                <a:solidFill>
                  <a:schemeClr val="bg1"/>
                </a:solidFill>
                <a:latin typeface="方正正黑简体" pitchFamily="2" charset="-122"/>
                <a:ea typeface="方正正黑简体" pitchFamily="2" charset="-122"/>
              </a:rPr>
              <a:t>章节标题二</a:t>
            </a:r>
            <a:endParaRPr lang="zh-CN" altLang="en-US" sz="1600" kern="0" dirty="0">
              <a:solidFill>
                <a:schemeClr val="bg1"/>
              </a:solidFill>
              <a:latin typeface="方正正黑简体" pitchFamily="2" charset="-122"/>
              <a:ea typeface="方正正黑简体" pitchFamily="2" charset="-122"/>
            </a:endParaRPr>
          </a:p>
        </p:txBody>
      </p:sp>
      <p:sp>
        <p:nvSpPr>
          <p:cNvPr id="9" name="眉头"/>
          <p:cNvSpPr txBox="1"/>
          <p:nvPr userDrawn="1"/>
        </p:nvSpPr>
        <p:spPr>
          <a:xfrm>
            <a:off x="4570519" y="97207"/>
            <a:ext cx="1210588" cy="338554"/>
          </a:xfrm>
          <a:prstGeom prst="rect">
            <a:avLst/>
          </a:prstGeom>
          <a:noFill/>
        </p:spPr>
        <p:txBody>
          <a:bodyPr wrap="none" rtlCol="0">
            <a:spAutoFit/>
          </a:bodyPr>
          <a:lstStyle/>
          <a:p>
            <a:pPr defTabSz="1218565"/>
            <a:r>
              <a:rPr lang="zh-CN" altLang="en-US" sz="1600" kern="0" dirty="0" smtClean="0">
                <a:solidFill>
                  <a:schemeClr val="bg1"/>
                </a:solidFill>
                <a:latin typeface="方正正黑简体" pitchFamily="2" charset="-122"/>
                <a:ea typeface="方正正黑简体" pitchFamily="2" charset="-122"/>
              </a:rPr>
              <a:t>章节标题三</a:t>
            </a:r>
            <a:endParaRPr lang="zh-CN" altLang="en-US" sz="1600" kern="0" dirty="0">
              <a:solidFill>
                <a:schemeClr val="bg1"/>
              </a:solidFill>
              <a:latin typeface="方正正黑简体" pitchFamily="2" charset="-122"/>
              <a:ea typeface="方正正黑简体" pitchFamily="2" charset="-122"/>
            </a:endParaRPr>
          </a:p>
        </p:txBody>
      </p:sp>
      <p:sp>
        <p:nvSpPr>
          <p:cNvPr id="10" name="眉头"/>
          <p:cNvSpPr txBox="1"/>
          <p:nvPr userDrawn="1"/>
        </p:nvSpPr>
        <p:spPr>
          <a:xfrm>
            <a:off x="6391464" y="97207"/>
            <a:ext cx="1210588" cy="338554"/>
          </a:xfrm>
          <a:prstGeom prst="rect">
            <a:avLst/>
          </a:prstGeom>
          <a:noFill/>
        </p:spPr>
        <p:txBody>
          <a:bodyPr wrap="none" rtlCol="0">
            <a:spAutoFit/>
          </a:bodyPr>
          <a:lstStyle/>
          <a:p>
            <a:pPr defTabSz="1218565"/>
            <a:r>
              <a:rPr lang="zh-CN" altLang="en-US" sz="1600" kern="0" dirty="0" smtClean="0">
                <a:solidFill>
                  <a:schemeClr val="bg1"/>
                </a:solidFill>
                <a:latin typeface="方正正黑简体" pitchFamily="2" charset="-122"/>
                <a:ea typeface="方正正黑简体" pitchFamily="2" charset="-122"/>
              </a:rPr>
              <a:t>章节标题四</a:t>
            </a:r>
            <a:endParaRPr lang="zh-CN" altLang="en-US" sz="1600" kern="0" dirty="0">
              <a:solidFill>
                <a:schemeClr val="bg1"/>
              </a:solidFill>
              <a:latin typeface="方正正黑简体" pitchFamily="2" charset="-122"/>
              <a:ea typeface="方正正黑简体" pitchFamily="2" charset="-122"/>
            </a:endParaRPr>
          </a:p>
        </p:txBody>
      </p:sp>
      <p:sp>
        <p:nvSpPr>
          <p:cNvPr id="11" name="眉头"/>
          <p:cNvSpPr txBox="1"/>
          <p:nvPr userDrawn="1"/>
        </p:nvSpPr>
        <p:spPr>
          <a:xfrm>
            <a:off x="8212409" y="97207"/>
            <a:ext cx="1210588" cy="338554"/>
          </a:xfrm>
          <a:prstGeom prst="rect">
            <a:avLst/>
          </a:prstGeom>
          <a:noFill/>
        </p:spPr>
        <p:txBody>
          <a:bodyPr wrap="none" rtlCol="0">
            <a:spAutoFit/>
          </a:bodyPr>
          <a:lstStyle/>
          <a:p>
            <a:pPr defTabSz="1218565"/>
            <a:r>
              <a:rPr lang="zh-CN" altLang="en-US" sz="1600" kern="0" dirty="0" smtClean="0">
                <a:solidFill>
                  <a:schemeClr val="bg1"/>
                </a:solidFill>
                <a:latin typeface="方正正黑简体" pitchFamily="2" charset="-122"/>
                <a:ea typeface="方正正黑简体" pitchFamily="2" charset="-122"/>
              </a:rPr>
              <a:t>章节标题五</a:t>
            </a:r>
            <a:endParaRPr lang="zh-CN" altLang="en-US" sz="1600" kern="0" dirty="0">
              <a:solidFill>
                <a:schemeClr val="bg1"/>
              </a:solidFill>
              <a:latin typeface="方正正黑简体" pitchFamily="2" charset="-122"/>
              <a:ea typeface="方正正黑简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up)">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9" grpId="0"/>
      <p:bldP spid="10" grpId="0"/>
      <p:bldP spid="11"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
        <p:nvSpPr>
          <p:cNvPr id="6" name="眉头"/>
          <p:cNvSpPr>
            <a:spLocks noChangeArrowheads="1"/>
          </p:cNvSpPr>
          <p:nvPr userDrawn="1"/>
        </p:nvSpPr>
        <p:spPr bwMode="auto">
          <a:xfrm>
            <a:off x="0" y="0"/>
            <a:ext cx="12192000" cy="553179"/>
          </a:xfrm>
          <a:prstGeom prst="rect">
            <a:avLst/>
          </a:prstGeom>
          <a:solidFill>
            <a:schemeClr val="tx1">
              <a:lumMod val="75000"/>
              <a:lumOff val="25000"/>
            </a:schemeClr>
          </a:solidFill>
          <a:ln>
            <a:noFill/>
          </a:ln>
        </p:spPr>
        <p:txBody>
          <a:bodyPr vert="horz" wrap="square" lIns="121920" tIns="60960" rIns="121920" bIns="60960" numCol="1" anchor="t" anchorCtr="0" compatLnSpc="1"/>
          <a:lstStyle/>
          <a:p>
            <a:pPr defTabSz="1218565"/>
            <a:endParaRPr lang="zh-CN" altLang="en-US" sz="2400" kern="0">
              <a:solidFill>
                <a:sysClr val="windowText" lastClr="000000"/>
              </a:solidFill>
            </a:endParaRPr>
          </a:p>
        </p:txBody>
      </p:sp>
      <p:sp>
        <p:nvSpPr>
          <p:cNvPr id="7" name="Freeform 5"/>
          <p:cNvSpPr>
            <a:spLocks noEditPoints="1"/>
          </p:cNvSpPr>
          <p:nvPr userDrawn="1"/>
        </p:nvSpPr>
        <p:spPr bwMode="auto">
          <a:xfrm>
            <a:off x="2338767" y="-15709"/>
            <a:ext cx="1875179" cy="714036"/>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0070C0"/>
          </a:solidFill>
          <a:ln w="28575">
            <a:solidFill>
              <a:srgbClr val="F2F2F2"/>
            </a:solidFill>
          </a:ln>
          <a:effectLst>
            <a:outerShdw blurRad="88900" dist="75434" dir="2699985" rotWithShape="0">
              <a:scrgbClr r="0" g="0" b="0">
                <a:alpha val="23000"/>
              </a:scrgbClr>
            </a:outerShdw>
          </a:effectLst>
        </p:spPr>
        <p:txBody>
          <a:bodyPr vert="horz" wrap="square" lIns="121920" tIns="60960" rIns="121920" bIns="60960" numCol="1" anchor="t" anchorCtr="0" compatLnSpc="1"/>
          <a:lstStyle/>
          <a:p>
            <a:pPr defTabSz="1218565"/>
            <a:endParaRPr lang="zh-CN" altLang="en-US" sz="2400" kern="0">
              <a:solidFill>
                <a:srgbClr val="000000"/>
              </a:solidFill>
            </a:endParaRPr>
          </a:p>
        </p:txBody>
      </p:sp>
      <p:sp>
        <p:nvSpPr>
          <p:cNvPr id="8" name="眉头"/>
          <p:cNvSpPr txBox="1"/>
          <p:nvPr userDrawn="1"/>
        </p:nvSpPr>
        <p:spPr>
          <a:xfrm>
            <a:off x="648498" y="97276"/>
            <a:ext cx="1210588" cy="338554"/>
          </a:xfrm>
          <a:prstGeom prst="rect">
            <a:avLst/>
          </a:prstGeom>
          <a:noFill/>
        </p:spPr>
        <p:txBody>
          <a:bodyPr wrap="none" rtlCol="0">
            <a:spAutoFit/>
          </a:bodyPr>
          <a:lstStyle/>
          <a:p>
            <a:pPr defTabSz="1218565"/>
            <a:r>
              <a:rPr lang="zh-CN" altLang="en-US" sz="1600" kern="0" dirty="0" smtClean="0">
                <a:solidFill>
                  <a:schemeClr val="bg1"/>
                </a:solidFill>
                <a:latin typeface="方正正黑简体" pitchFamily="2" charset="-122"/>
                <a:ea typeface="方正正黑简体" pitchFamily="2" charset="-122"/>
              </a:rPr>
              <a:t>章节标题一</a:t>
            </a:r>
            <a:endParaRPr lang="zh-CN" altLang="en-US" sz="1600" kern="0" dirty="0">
              <a:solidFill>
                <a:schemeClr val="bg1"/>
              </a:solidFill>
              <a:latin typeface="方正正黑简体" pitchFamily="2" charset="-122"/>
              <a:ea typeface="方正正黑简体" pitchFamily="2" charset="-122"/>
            </a:endParaRPr>
          </a:p>
        </p:txBody>
      </p:sp>
      <p:sp>
        <p:nvSpPr>
          <p:cNvPr id="9" name="眉头"/>
          <p:cNvSpPr txBox="1"/>
          <p:nvPr userDrawn="1"/>
        </p:nvSpPr>
        <p:spPr>
          <a:xfrm>
            <a:off x="2671062" y="97276"/>
            <a:ext cx="1210588" cy="338554"/>
          </a:xfrm>
          <a:prstGeom prst="rect">
            <a:avLst/>
          </a:prstGeom>
          <a:noFill/>
        </p:spPr>
        <p:txBody>
          <a:bodyPr wrap="none" rtlCol="0">
            <a:spAutoFit/>
          </a:bodyPr>
          <a:lstStyle/>
          <a:p>
            <a:pPr defTabSz="1218565"/>
            <a:r>
              <a:rPr lang="zh-CN" altLang="en-US" sz="1600" kern="0" dirty="0" smtClean="0">
                <a:solidFill>
                  <a:schemeClr val="bg1"/>
                </a:solidFill>
                <a:latin typeface="方正正黑简体" pitchFamily="2" charset="-122"/>
                <a:ea typeface="方正正黑简体" pitchFamily="2" charset="-122"/>
              </a:rPr>
              <a:t>章节标题二</a:t>
            </a:r>
            <a:endParaRPr lang="zh-CN" altLang="en-US" sz="1600" kern="0" dirty="0">
              <a:solidFill>
                <a:schemeClr val="bg1"/>
              </a:solidFill>
              <a:latin typeface="方正正黑简体" pitchFamily="2" charset="-122"/>
              <a:ea typeface="方正正黑简体" pitchFamily="2" charset="-122"/>
            </a:endParaRPr>
          </a:p>
        </p:txBody>
      </p:sp>
      <p:sp>
        <p:nvSpPr>
          <p:cNvPr id="10" name="眉头"/>
          <p:cNvSpPr txBox="1"/>
          <p:nvPr userDrawn="1"/>
        </p:nvSpPr>
        <p:spPr>
          <a:xfrm>
            <a:off x="4324930" y="97276"/>
            <a:ext cx="1210588" cy="338554"/>
          </a:xfrm>
          <a:prstGeom prst="rect">
            <a:avLst/>
          </a:prstGeom>
          <a:noFill/>
        </p:spPr>
        <p:txBody>
          <a:bodyPr wrap="none" rtlCol="0">
            <a:spAutoFit/>
          </a:bodyPr>
          <a:lstStyle/>
          <a:p>
            <a:pPr defTabSz="1218565"/>
            <a:r>
              <a:rPr lang="zh-CN" altLang="en-US" sz="1600" kern="0" dirty="0" smtClean="0">
                <a:solidFill>
                  <a:schemeClr val="bg1"/>
                </a:solidFill>
                <a:latin typeface="方正正黑简体" pitchFamily="2" charset="-122"/>
                <a:ea typeface="方正正黑简体" pitchFamily="2" charset="-122"/>
              </a:rPr>
              <a:t>章节标题三</a:t>
            </a:r>
            <a:endParaRPr lang="zh-CN" altLang="en-US" sz="1600" kern="0" dirty="0">
              <a:solidFill>
                <a:schemeClr val="bg1"/>
              </a:solidFill>
              <a:latin typeface="方正正黑简体" pitchFamily="2" charset="-122"/>
              <a:ea typeface="方正正黑简体" pitchFamily="2" charset="-122"/>
            </a:endParaRPr>
          </a:p>
        </p:txBody>
      </p:sp>
      <p:sp>
        <p:nvSpPr>
          <p:cNvPr id="11" name="眉头"/>
          <p:cNvSpPr txBox="1"/>
          <p:nvPr userDrawn="1"/>
        </p:nvSpPr>
        <p:spPr>
          <a:xfrm>
            <a:off x="6145876" y="97276"/>
            <a:ext cx="1210588" cy="338554"/>
          </a:xfrm>
          <a:prstGeom prst="rect">
            <a:avLst/>
          </a:prstGeom>
          <a:noFill/>
        </p:spPr>
        <p:txBody>
          <a:bodyPr wrap="none" rtlCol="0">
            <a:spAutoFit/>
          </a:bodyPr>
          <a:lstStyle/>
          <a:p>
            <a:pPr defTabSz="1218565"/>
            <a:r>
              <a:rPr lang="zh-CN" altLang="en-US" sz="1600" kern="0" dirty="0" smtClean="0">
                <a:solidFill>
                  <a:schemeClr val="bg1"/>
                </a:solidFill>
                <a:latin typeface="方正正黑简体" pitchFamily="2" charset="-122"/>
                <a:ea typeface="方正正黑简体" pitchFamily="2" charset="-122"/>
              </a:rPr>
              <a:t>章节标题四</a:t>
            </a:r>
            <a:endParaRPr lang="zh-CN" altLang="en-US" sz="1600" kern="0" dirty="0">
              <a:solidFill>
                <a:schemeClr val="bg1"/>
              </a:solidFill>
              <a:latin typeface="方正正黑简体" pitchFamily="2" charset="-122"/>
              <a:ea typeface="方正正黑简体" pitchFamily="2" charset="-122"/>
            </a:endParaRPr>
          </a:p>
        </p:txBody>
      </p:sp>
      <p:sp>
        <p:nvSpPr>
          <p:cNvPr id="12" name="眉头"/>
          <p:cNvSpPr txBox="1"/>
          <p:nvPr userDrawn="1"/>
        </p:nvSpPr>
        <p:spPr>
          <a:xfrm>
            <a:off x="7966821" y="97276"/>
            <a:ext cx="1210588" cy="338554"/>
          </a:xfrm>
          <a:prstGeom prst="rect">
            <a:avLst/>
          </a:prstGeom>
          <a:noFill/>
        </p:spPr>
        <p:txBody>
          <a:bodyPr wrap="none" rtlCol="0">
            <a:spAutoFit/>
          </a:bodyPr>
          <a:lstStyle/>
          <a:p>
            <a:pPr defTabSz="1218565"/>
            <a:r>
              <a:rPr lang="zh-CN" altLang="en-US" sz="1600" kern="0" dirty="0" smtClean="0">
                <a:solidFill>
                  <a:schemeClr val="bg1"/>
                </a:solidFill>
                <a:latin typeface="方正正黑简体" pitchFamily="2" charset="-122"/>
                <a:ea typeface="方正正黑简体" pitchFamily="2" charset="-122"/>
              </a:rPr>
              <a:t>章节标题五</a:t>
            </a:r>
            <a:endParaRPr lang="zh-CN" altLang="en-US" sz="1600" kern="0" dirty="0">
              <a:solidFill>
                <a:schemeClr val="bg1"/>
              </a:solidFill>
              <a:latin typeface="方正正黑简体" pitchFamily="2" charset="-122"/>
              <a:ea typeface="方正正黑简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up)">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p:bldP spid="11" grpId="0"/>
      <p:bldP spid="12"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sp>
        <p:nvSpPr>
          <p:cNvPr id="6" name="眉头"/>
          <p:cNvSpPr>
            <a:spLocks noChangeArrowheads="1"/>
          </p:cNvSpPr>
          <p:nvPr userDrawn="1"/>
        </p:nvSpPr>
        <p:spPr bwMode="auto">
          <a:xfrm>
            <a:off x="0" y="0"/>
            <a:ext cx="12192000" cy="553179"/>
          </a:xfrm>
          <a:prstGeom prst="rect">
            <a:avLst/>
          </a:prstGeom>
          <a:solidFill>
            <a:schemeClr val="tx1">
              <a:lumMod val="75000"/>
              <a:lumOff val="25000"/>
            </a:schemeClr>
          </a:solidFill>
          <a:ln>
            <a:noFill/>
          </a:ln>
        </p:spPr>
        <p:txBody>
          <a:bodyPr vert="horz" wrap="square" lIns="121920" tIns="60960" rIns="121920" bIns="60960" numCol="1" anchor="t" anchorCtr="0" compatLnSpc="1"/>
          <a:lstStyle/>
          <a:p>
            <a:pPr defTabSz="1218565"/>
            <a:endParaRPr lang="zh-CN" altLang="en-US" sz="2400" kern="0">
              <a:solidFill>
                <a:sysClr val="windowText" lastClr="000000"/>
              </a:solidFill>
            </a:endParaRPr>
          </a:p>
        </p:txBody>
      </p:sp>
      <p:sp>
        <p:nvSpPr>
          <p:cNvPr id="7" name="Freeform 5"/>
          <p:cNvSpPr>
            <a:spLocks noEditPoints="1"/>
          </p:cNvSpPr>
          <p:nvPr userDrawn="1"/>
        </p:nvSpPr>
        <p:spPr bwMode="auto">
          <a:xfrm>
            <a:off x="4068110" y="0"/>
            <a:ext cx="1875179" cy="714036"/>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0070C0"/>
          </a:solidFill>
          <a:ln w="28575">
            <a:solidFill>
              <a:srgbClr val="F2F2F2"/>
            </a:solidFill>
          </a:ln>
          <a:effectLst>
            <a:outerShdw blurRad="88900" dist="75434" dir="2699985" rotWithShape="0">
              <a:scrgbClr r="0" g="0" b="0">
                <a:alpha val="23000"/>
              </a:scrgbClr>
            </a:outerShdw>
          </a:effectLst>
        </p:spPr>
        <p:txBody>
          <a:bodyPr vert="horz" wrap="square" lIns="121920" tIns="60960" rIns="121920" bIns="60960" numCol="1" anchor="t" anchorCtr="0" compatLnSpc="1"/>
          <a:lstStyle/>
          <a:p>
            <a:pPr defTabSz="1218565"/>
            <a:endParaRPr lang="zh-CN" altLang="en-US" sz="2400" kern="0">
              <a:solidFill>
                <a:srgbClr val="000000"/>
              </a:solidFill>
            </a:endParaRPr>
          </a:p>
        </p:txBody>
      </p:sp>
      <p:sp>
        <p:nvSpPr>
          <p:cNvPr id="8" name="眉头"/>
          <p:cNvSpPr txBox="1"/>
          <p:nvPr userDrawn="1"/>
        </p:nvSpPr>
        <p:spPr>
          <a:xfrm>
            <a:off x="648498" y="97276"/>
            <a:ext cx="1210588" cy="338554"/>
          </a:xfrm>
          <a:prstGeom prst="rect">
            <a:avLst/>
          </a:prstGeom>
          <a:noFill/>
        </p:spPr>
        <p:txBody>
          <a:bodyPr wrap="none" rtlCol="0">
            <a:spAutoFit/>
          </a:bodyPr>
          <a:lstStyle/>
          <a:p>
            <a:pPr defTabSz="1218565"/>
            <a:r>
              <a:rPr lang="zh-CN" altLang="en-US" sz="1600" kern="0" dirty="0" smtClean="0">
                <a:solidFill>
                  <a:schemeClr val="bg1"/>
                </a:solidFill>
                <a:latin typeface="方正正黑简体" pitchFamily="2" charset="-122"/>
                <a:ea typeface="方正正黑简体" pitchFamily="2" charset="-122"/>
              </a:rPr>
              <a:t>章节标题一</a:t>
            </a:r>
            <a:endParaRPr lang="zh-CN" altLang="en-US" sz="1600" kern="0" dirty="0">
              <a:solidFill>
                <a:schemeClr val="bg1"/>
              </a:solidFill>
              <a:latin typeface="方正正黑简体" pitchFamily="2" charset="-122"/>
              <a:ea typeface="方正正黑简体" pitchFamily="2" charset="-122"/>
            </a:endParaRPr>
          </a:p>
        </p:txBody>
      </p:sp>
      <p:sp>
        <p:nvSpPr>
          <p:cNvPr id="9" name="眉头"/>
          <p:cNvSpPr txBox="1"/>
          <p:nvPr userDrawn="1"/>
        </p:nvSpPr>
        <p:spPr>
          <a:xfrm>
            <a:off x="2478497" y="97276"/>
            <a:ext cx="1210588" cy="338554"/>
          </a:xfrm>
          <a:prstGeom prst="rect">
            <a:avLst/>
          </a:prstGeom>
          <a:noFill/>
        </p:spPr>
        <p:txBody>
          <a:bodyPr wrap="none" rtlCol="0">
            <a:spAutoFit/>
          </a:bodyPr>
          <a:lstStyle/>
          <a:p>
            <a:pPr defTabSz="1218565"/>
            <a:r>
              <a:rPr lang="zh-CN" altLang="en-US" sz="1600" kern="0" dirty="0" smtClean="0">
                <a:solidFill>
                  <a:schemeClr val="bg1"/>
                </a:solidFill>
                <a:latin typeface="方正正黑简体" pitchFamily="2" charset="-122"/>
                <a:ea typeface="方正正黑简体" pitchFamily="2" charset="-122"/>
              </a:rPr>
              <a:t>章节标题二</a:t>
            </a:r>
            <a:endParaRPr lang="zh-CN" altLang="en-US" sz="1600" kern="0" dirty="0">
              <a:solidFill>
                <a:schemeClr val="bg1"/>
              </a:solidFill>
              <a:latin typeface="方正正黑简体" pitchFamily="2" charset="-122"/>
              <a:ea typeface="方正正黑简体" pitchFamily="2" charset="-122"/>
            </a:endParaRPr>
          </a:p>
        </p:txBody>
      </p:sp>
      <p:sp>
        <p:nvSpPr>
          <p:cNvPr id="10" name="眉头"/>
          <p:cNvSpPr txBox="1"/>
          <p:nvPr userDrawn="1"/>
        </p:nvSpPr>
        <p:spPr>
          <a:xfrm>
            <a:off x="4324930" y="97276"/>
            <a:ext cx="1210588" cy="338554"/>
          </a:xfrm>
          <a:prstGeom prst="rect">
            <a:avLst/>
          </a:prstGeom>
          <a:noFill/>
        </p:spPr>
        <p:txBody>
          <a:bodyPr wrap="none" rtlCol="0">
            <a:spAutoFit/>
          </a:bodyPr>
          <a:lstStyle/>
          <a:p>
            <a:pPr defTabSz="1218565"/>
            <a:r>
              <a:rPr lang="zh-CN" altLang="en-US" sz="1600" kern="0" dirty="0" smtClean="0">
                <a:solidFill>
                  <a:schemeClr val="bg1"/>
                </a:solidFill>
                <a:latin typeface="方正正黑简体" pitchFamily="2" charset="-122"/>
                <a:ea typeface="方正正黑简体" pitchFamily="2" charset="-122"/>
              </a:rPr>
              <a:t>章节标题三</a:t>
            </a:r>
            <a:endParaRPr lang="zh-CN" altLang="en-US" sz="1600" kern="0" dirty="0">
              <a:solidFill>
                <a:schemeClr val="bg1"/>
              </a:solidFill>
              <a:latin typeface="方正正黑简体" pitchFamily="2" charset="-122"/>
              <a:ea typeface="方正正黑简体" pitchFamily="2" charset="-122"/>
            </a:endParaRPr>
          </a:p>
        </p:txBody>
      </p:sp>
      <p:sp>
        <p:nvSpPr>
          <p:cNvPr id="11" name="眉头"/>
          <p:cNvSpPr txBox="1"/>
          <p:nvPr userDrawn="1"/>
        </p:nvSpPr>
        <p:spPr>
          <a:xfrm>
            <a:off x="6145876" y="97276"/>
            <a:ext cx="1210588" cy="338554"/>
          </a:xfrm>
          <a:prstGeom prst="rect">
            <a:avLst/>
          </a:prstGeom>
          <a:noFill/>
        </p:spPr>
        <p:txBody>
          <a:bodyPr wrap="none" rtlCol="0">
            <a:spAutoFit/>
          </a:bodyPr>
          <a:lstStyle/>
          <a:p>
            <a:pPr defTabSz="1218565"/>
            <a:r>
              <a:rPr lang="zh-CN" altLang="en-US" sz="1600" kern="0" dirty="0" smtClean="0">
                <a:solidFill>
                  <a:schemeClr val="bg1"/>
                </a:solidFill>
                <a:latin typeface="方正正黑简体" pitchFamily="2" charset="-122"/>
                <a:ea typeface="方正正黑简体" pitchFamily="2" charset="-122"/>
              </a:rPr>
              <a:t>章节标题四</a:t>
            </a:r>
            <a:endParaRPr lang="zh-CN" altLang="en-US" sz="1600" kern="0" dirty="0">
              <a:solidFill>
                <a:schemeClr val="bg1"/>
              </a:solidFill>
              <a:latin typeface="方正正黑简体" pitchFamily="2" charset="-122"/>
              <a:ea typeface="方正正黑简体" pitchFamily="2" charset="-122"/>
            </a:endParaRPr>
          </a:p>
        </p:txBody>
      </p:sp>
      <p:sp>
        <p:nvSpPr>
          <p:cNvPr id="12" name="眉头"/>
          <p:cNvSpPr txBox="1"/>
          <p:nvPr userDrawn="1"/>
        </p:nvSpPr>
        <p:spPr>
          <a:xfrm>
            <a:off x="7966821" y="97276"/>
            <a:ext cx="1210588" cy="338554"/>
          </a:xfrm>
          <a:prstGeom prst="rect">
            <a:avLst/>
          </a:prstGeom>
          <a:noFill/>
        </p:spPr>
        <p:txBody>
          <a:bodyPr wrap="none" rtlCol="0">
            <a:spAutoFit/>
          </a:bodyPr>
          <a:lstStyle/>
          <a:p>
            <a:pPr defTabSz="1218565"/>
            <a:r>
              <a:rPr lang="zh-CN" altLang="en-US" sz="1600" kern="0" dirty="0" smtClean="0">
                <a:solidFill>
                  <a:schemeClr val="bg1"/>
                </a:solidFill>
                <a:latin typeface="方正正黑简体" pitchFamily="2" charset="-122"/>
                <a:ea typeface="方正正黑简体" pitchFamily="2" charset="-122"/>
              </a:rPr>
              <a:t>章节标题五</a:t>
            </a:r>
            <a:endParaRPr lang="zh-CN" altLang="en-US" sz="1600" kern="0" dirty="0">
              <a:solidFill>
                <a:schemeClr val="bg1"/>
              </a:solidFill>
              <a:latin typeface="方正正黑简体" pitchFamily="2" charset="-122"/>
              <a:ea typeface="方正正黑简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up)">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p:bldP spid="11" grpId="0"/>
      <p:bldP spid="12"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
    <p:spTree>
      <p:nvGrpSpPr>
        <p:cNvPr id="1" name=""/>
        <p:cNvGrpSpPr/>
        <p:nvPr/>
      </p:nvGrpSpPr>
      <p:grpSpPr>
        <a:xfrm>
          <a:off x="0" y="0"/>
          <a:ext cx="0" cy="0"/>
          <a:chOff x="0" y="0"/>
          <a:chExt cx="0" cy="0"/>
        </a:xfrm>
      </p:grpSpPr>
      <p:sp>
        <p:nvSpPr>
          <p:cNvPr id="6" name="眉头"/>
          <p:cNvSpPr>
            <a:spLocks noChangeArrowheads="1"/>
          </p:cNvSpPr>
          <p:nvPr userDrawn="1"/>
        </p:nvSpPr>
        <p:spPr bwMode="auto">
          <a:xfrm>
            <a:off x="0" y="0"/>
            <a:ext cx="12192000" cy="553179"/>
          </a:xfrm>
          <a:prstGeom prst="rect">
            <a:avLst/>
          </a:prstGeom>
          <a:solidFill>
            <a:schemeClr val="tx1">
              <a:lumMod val="75000"/>
              <a:lumOff val="25000"/>
            </a:schemeClr>
          </a:solidFill>
          <a:ln>
            <a:noFill/>
          </a:ln>
        </p:spPr>
        <p:txBody>
          <a:bodyPr vert="horz" wrap="square" lIns="121920" tIns="60960" rIns="121920" bIns="60960" numCol="1" anchor="t" anchorCtr="0" compatLnSpc="1"/>
          <a:lstStyle/>
          <a:p>
            <a:pPr defTabSz="1218565"/>
            <a:endParaRPr lang="zh-CN" altLang="en-US" sz="2400" kern="0">
              <a:solidFill>
                <a:sysClr val="windowText" lastClr="000000"/>
              </a:solidFill>
            </a:endParaRPr>
          </a:p>
        </p:txBody>
      </p:sp>
      <p:sp>
        <p:nvSpPr>
          <p:cNvPr id="7" name="Freeform 5"/>
          <p:cNvSpPr>
            <a:spLocks noEditPoints="1"/>
          </p:cNvSpPr>
          <p:nvPr userDrawn="1"/>
        </p:nvSpPr>
        <p:spPr bwMode="auto">
          <a:xfrm>
            <a:off x="5761471" y="-34070"/>
            <a:ext cx="1875179" cy="714036"/>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0070C0"/>
          </a:solidFill>
          <a:ln w="28575">
            <a:solidFill>
              <a:srgbClr val="F2F2F2"/>
            </a:solidFill>
          </a:ln>
          <a:effectLst>
            <a:outerShdw blurRad="88900" dist="75434" dir="2699985" rotWithShape="0">
              <a:scrgbClr r="0" g="0" b="0">
                <a:alpha val="23000"/>
              </a:scrgbClr>
            </a:outerShdw>
          </a:effectLst>
        </p:spPr>
        <p:txBody>
          <a:bodyPr vert="horz" wrap="square" lIns="121920" tIns="60960" rIns="121920" bIns="60960" numCol="1" anchor="t" anchorCtr="0" compatLnSpc="1"/>
          <a:lstStyle/>
          <a:p>
            <a:pPr defTabSz="1218565"/>
            <a:endParaRPr lang="zh-CN" altLang="en-US" sz="2400" kern="0">
              <a:solidFill>
                <a:srgbClr val="000000"/>
              </a:solidFill>
            </a:endParaRPr>
          </a:p>
        </p:txBody>
      </p:sp>
      <p:sp>
        <p:nvSpPr>
          <p:cNvPr id="8" name="眉头"/>
          <p:cNvSpPr txBox="1"/>
          <p:nvPr userDrawn="1"/>
        </p:nvSpPr>
        <p:spPr>
          <a:xfrm>
            <a:off x="648498" y="97276"/>
            <a:ext cx="1210588" cy="338554"/>
          </a:xfrm>
          <a:prstGeom prst="rect">
            <a:avLst/>
          </a:prstGeom>
          <a:noFill/>
        </p:spPr>
        <p:txBody>
          <a:bodyPr wrap="none" rtlCol="0">
            <a:spAutoFit/>
          </a:bodyPr>
          <a:lstStyle/>
          <a:p>
            <a:pPr defTabSz="1218565"/>
            <a:r>
              <a:rPr lang="zh-CN" altLang="en-US" sz="1600" kern="0" dirty="0" smtClean="0">
                <a:solidFill>
                  <a:schemeClr val="bg1"/>
                </a:solidFill>
                <a:latin typeface="方正正黑简体" pitchFamily="2" charset="-122"/>
                <a:ea typeface="方正正黑简体" pitchFamily="2" charset="-122"/>
              </a:rPr>
              <a:t>章节标题一</a:t>
            </a:r>
            <a:endParaRPr lang="zh-CN" altLang="en-US" sz="1600" kern="0" dirty="0">
              <a:solidFill>
                <a:schemeClr val="bg1"/>
              </a:solidFill>
              <a:latin typeface="方正正黑简体" pitchFamily="2" charset="-122"/>
              <a:ea typeface="方正正黑简体" pitchFamily="2" charset="-122"/>
            </a:endParaRPr>
          </a:p>
        </p:txBody>
      </p:sp>
      <p:sp>
        <p:nvSpPr>
          <p:cNvPr id="9" name="眉头"/>
          <p:cNvSpPr txBox="1"/>
          <p:nvPr userDrawn="1"/>
        </p:nvSpPr>
        <p:spPr>
          <a:xfrm>
            <a:off x="2478497" y="97276"/>
            <a:ext cx="1210588" cy="338554"/>
          </a:xfrm>
          <a:prstGeom prst="rect">
            <a:avLst/>
          </a:prstGeom>
          <a:noFill/>
        </p:spPr>
        <p:txBody>
          <a:bodyPr wrap="none" rtlCol="0">
            <a:spAutoFit/>
          </a:bodyPr>
          <a:lstStyle/>
          <a:p>
            <a:pPr defTabSz="1218565"/>
            <a:r>
              <a:rPr lang="zh-CN" altLang="en-US" sz="1600" kern="0" dirty="0" smtClean="0">
                <a:solidFill>
                  <a:schemeClr val="bg1"/>
                </a:solidFill>
                <a:latin typeface="方正正黑简体" pitchFamily="2" charset="-122"/>
                <a:ea typeface="方正正黑简体" pitchFamily="2" charset="-122"/>
              </a:rPr>
              <a:t>章节标题二</a:t>
            </a:r>
            <a:endParaRPr lang="zh-CN" altLang="en-US" sz="1600" kern="0" dirty="0">
              <a:solidFill>
                <a:schemeClr val="bg1"/>
              </a:solidFill>
              <a:latin typeface="方正正黑简体" pitchFamily="2" charset="-122"/>
              <a:ea typeface="方正正黑简体" pitchFamily="2" charset="-122"/>
            </a:endParaRPr>
          </a:p>
        </p:txBody>
      </p:sp>
      <p:sp>
        <p:nvSpPr>
          <p:cNvPr id="10" name="眉头"/>
          <p:cNvSpPr txBox="1"/>
          <p:nvPr userDrawn="1"/>
        </p:nvSpPr>
        <p:spPr>
          <a:xfrm>
            <a:off x="4324930" y="97276"/>
            <a:ext cx="1210588" cy="338554"/>
          </a:xfrm>
          <a:prstGeom prst="rect">
            <a:avLst/>
          </a:prstGeom>
          <a:noFill/>
        </p:spPr>
        <p:txBody>
          <a:bodyPr wrap="none" rtlCol="0">
            <a:spAutoFit/>
          </a:bodyPr>
          <a:lstStyle/>
          <a:p>
            <a:pPr defTabSz="1218565"/>
            <a:r>
              <a:rPr lang="zh-CN" altLang="en-US" sz="1600" kern="0" dirty="0" smtClean="0">
                <a:solidFill>
                  <a:schemeClr val="bg1"/>
                </a:solidFill>
                <a:latin typeface="方正正黑简体" pitchFamily="2" charset="-122"/>
                <a:ea typeface="方正正黑简体" pitchFamily="2" charset="-122"/>
              </a:rPr>
              <a:t>章节标题三</a:t>
            </a:r>
            <a:endParaRPr lang="zh-CN" altLang="en-US" sz="1600" kern="0" dirty="0">
              <a:solidFill>
                <a:schemeClr val="bg1"/>
              </a:solidFill>
              <a:latin typeface="方正正黑简体" pitchFamily="2" charset="-122"/>
              <a:ea typeface="方正正黑简体" pitchFamily="2" charset="-122"/>
            </a:endParaRPr>
          </a:p>
        </p:txBody>
      </p:sp>
      <p:sp>
        <p:nvSpPr>
          <p:cNvPr id="11" name="眉头"/>
          <p:cNvSpPr txBox="1"/>
          <p:nvPr userDrawn="1"/>
        </p:nvSpPr>
        <p:spPr>
          <a:xfrm>
            <a:off x="6145876" y="97276"/>
            <a:ext cx="1210588" cy="338554"/>
          </a:xfrm>
          <a:prstGeom prst="rect">
            <a:avLst/>
          </a:prstGeom>
          <a:noFill/>
        </p:spPr>
        <p:txBody>
          <a:bodyPr wrap="none" rtlCol="0">
            <a:spAutoFit/>
          </a:bodyPr>
          <a:lstStyle/>
          <a:p>
            <a:pPr defTabSz="1218565"/>
            <a:r>
              <a:rPr lang="zh-CN" altLang="en-US" sz="1600" kern="0" dirty="0" smtClean="0">
                <a:solidFill>
                  <a:schemeClr val="bg1"/>
                </a:solidFill>
                <a:latin typeface="方正正黑简体" pitchFamily="2" charset="-122"/>
                <a:ea typeface="方正正黑简体" pitchFamily="2" charset="-122"/>
              </a:rPr>
              <a:t>章节标题四</a:t>
            </a:r>
            <a:endParaRPr lang="zh-CN" altLang="en-US" sz="1600" kern="0" dirty="0">
              <a:solidFill>
                <a:schemeClr val="bg1"/>
              </a:solidFill>
              <a:latin typeface="方正正黑简体" pitchFamily="2" charset="-122"/>
              <a:ea typeface="方正正黑简体" pitchFamily="2" charset="-122"/>
            </a:endParaRPr>
          </a:p>
        </p:txBody>
      </p:sp>
      <p:sp>
        <p:nvSpPr>
          <p:cNvPr id="12" name="眉头"/>
          <p:cNvSpPr txBox="1"/>
          <p:nvPr userDrawn="1"/>
        </p:nvSpPr>
        <p:spPr>
          <a:xfrm>
            <a:off x="7966821" y="97276"/>
            <a:ext cx="1210588" cy="338554"/>
          </a:xfrm>
          <a:prstGeom prst="rect">
            <a:avLst/>
          </a:prstGeom>
          <a:noFill/>
        </p:spPr>
        <p:txBody>
          <a:bodyPr wrap="none" rtlCol="0">
            <a:spAutoFit/>
          </a:bodyPr>
          <a:lstStyle/>
          <a:p>
            <a:pPr defTabSz="1218565"/>
            <a:r>
              <a:rPr lang="zh-CN" altLang="en-US" sz="1600" kern="0" dirty="0" smtClean="0">
                <a:solidFill>
                  <a:schemeClr val="bg1"/>
                </a:solidFill>
                <a:latin typeface="方正正黑简体" pitchFamily="2" charset="-122"/>
                <a:ea typeface="方正正黑简体" pitchFamily="2" charset="-122"/>
              </a:rPr>
              <a:t>章节标题五</a:t>
            </a:r>
            <a:endParaRPr lang="zh-CN" altLang="en-US" sz="1600" kern="0" dirty="0">
              <a:solidFill>
                <a:schemeClr val="bg1"/>
              </a:solidFill>
              <a:latin typeface="方正正黑简体" pitchFamily="2" charset="-122"/>
              <a:ea typeface="方正正黑简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up)">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p:bldP spid="11" grpId="0"/>
      <p:bldP spid="1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9"/>
            <a:ext cx="10972800" cy="1143000"/>
          </a:xfrm>
          <a:prstGeom prst="rect">
            <a:avLst/>
          </a:prstGeom>
        </p:spPr>
        <p:txBody>
          <a:bodyPr vert="horz" lIns="81634" tIns="40817" rIns="81634" bIns="40817"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81634" tIns="40817" rIns="81634" bIns="40817"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81634" tIns="40817" rIns="81634" bIns="40817" rtlCol="0" anchor="ctr"/>
          <a:lstStyle>
            <a:lvl1pPr algn="l">
              <a:defRPr sz="1465">
                <a:solidFill>
                  <a:schemeClr val="tx1">
                    <a:tint val="75000"/>
                  </a:schemeClr>
                </a:solidFill>
              </a:defRPr>
            </a:lvl1pPr>
          </a:lstStyle>
          <a:p>
            <a:fld id="{E4DC3B0C-C86F-45B7-914F-B28544627FAA}" type="datetimeFigureOut">
              <a:rPr lang="zh-CN" altLang="en-US" smtClean="0"/>
              <a:t>2018/6/1</a:t>
            </a:fld>
            <a:endParaRPr lang="zh-CN" altLang="en-US"/>
          </a:p>
        </p:txBody>
      </p:sp>
      <p:sp>
        <p:nvSpPr>
          <p:cNvPr id="5" name="页脚占位符 4"/>
          <p:cNvSpPr>
            <a:spLocks noGrp="1"/>
          </p:cNvSpPr>
          <p:nvPr>
            <p:ph type="ftr" sz="quarter" idx="3"/>
          </p:nvPr>
        </p:nvSpPr>
        <p:spPr>
          <a:xfrm>
            <a:off x="4165601" y="6356351"/>
            <a:ext cx="3860800" cy="365125"/>
          </a:xfrm>
          <a:prstGeom prst="rect">
            <a:avLst/>
          </a:prstGeom>
        </p:spPr>
        <p:txBody>
          <a:bodyPr vert="horz" lIns="81634" tIns="40817" rIns="81634" bIns="40817" rtlCol="0" anchor="ctr"/>
          <a:lstStyle>
            <a:lvl1pPr algn="ctr">
              <a:defRPr sz="1465">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81634" tIns="40817" rIns="81634" bIns="40817" rtlCol="0" anchor="ctr"/>
          <a:lstStyle>
            <a:lvl1pPr algn="r">
              <a:defRPr sz="1465">
                <a:solidFill>
                  <a:schemeClr val="tx1">
                    <a:tint val="75000"/>
                  </a:schemeClr>
                </a:solidFill>
              </a:defRPr>
            </a:lvl1pPr>
          </a:lstStyle>
          <a:p>
            <a:fld id="{AE8B2EFA-B0D9-43AE-BC6F-426EE09EDE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65"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35"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190500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919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339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758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78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97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35" kern="1200">
          <a:solidFill>
            <a:schemeClr val="tx1"/>
          </a:solidFill>
          <a:latin typeface="+mn-lt"/>
          <a:ea typeface="+mn-ea"/>
          <a:cs typeface="+mn-cs"/>
        </a:defRPr>
      </a:lvl1pPr>
      <a:lvl2pPr marL="544195" algn="l" defTabSz="1088390" rtl="0" eaLnBrk="1" latinLnBrk="0" hangingPunct="1">
        <a:defRPr sz="2135" kern="1200">
          <a:solidFill>
            <a:schemeClr val="tx1"/>
          </a:solidFill>
          <a:latin typeface="+mn-lt"/>
          <a:ea typeface="+mn-ea"/>
          <a:cs typeface="+mn-cs"/>
        </a:defRPr>
      </a:lvl2pPr>
      <a:lvl3pPr marL="1088390" algn="l" defTabSz="1088390" rtl="0" eaLnBrk="1" latinLnBrk="0" hangingPunct="1">
        <a:defRPr sz="2135" kern="1200">
          <a:solidFill>
            <a:schemeClr val="tx1"/>
          </a:solidFill>
          <a:latin typeface="+mn-lt"/>
          <a:ea typeface="+mn-ea"/>
          <a:cs typeface="+mn-cs"/>
        </a:defRPr>
      </a:lvl3pPr>
      <a:lvl4pPr marL="1632585" algn="l" defTabSz="1088390" rtl="0" eaLnBrk="1" latinLnBrk="0" hangingPunct="1">
        <a:defRPr sz="2135" kern="1200">
          <a:solidFill>
            <a:schemeClr val="tx1"/>
          </a:solidFill>
          <a:latin typeface="+mn-lt"/>
          <a:ea typeface="+mn-ea"/>
          <a:cs typeface="+mn-cs"/>
        </a:defRPr>
      </a:lvl4pPr>
      <a:lvl5pPr marL="2176780" algn="l" defTabSz="1088390" rtl="0" eaLnBrk="1" latinLnBrk="0" hangingPunct="1">
        <a:defRPr sz="2135" kern="1200">
          <a:solidFill>
            <a:schemeClr val="tx1"/>
          </a:solidFill>
          <a:latin typeface="+mn-lt"/>
          <a:ea typeface="+mn-ea"/>
          <a:cs typeface="+mn-cs"/>
        </a:defRPr>
      </a:lvl5pPr>
      <a:lvl6pPr marL="2720975" algn="l" defTabSz="1088390" rtl="0" eaLnBrk="1" latinLnBrk="0" hangingPunct="1">
        <a:defRPr sz="2135" kern="1200">
          <a:solidFill>
            <a:schemeClr val="tx1"/>
          </a:solidFill>
          <a:latin typeface="+mn-lt"/>
          <a:ea typeface="+mn-ea"/>
          <a:cs typeface="+mn-cs"/>
        </a:defRPr>
      </a:lvl6pPr>
      <a:lvl7pPr marL="3265170" algn="l" defTabSz="1088390" rtl="0" eaLnBrk="1" latinLnBrk="0" hangingPunct="1">
        <a:defRPr sz="2135" kern="1200">
          <a:solidFill>
            <a:schemeClr val="tx1"/>
          </a:solidFill>
          <a:latin typeface="+mn-lt"/>
          <a:ea typeface="+mn-ea"/>
          <a:cs typeface="+mn-cs"/>
        </a:defRPr>
      </a:lvl7pPr>
      <a:lvl8pPr marL="3809365" algn="l" defTabSz="1088390" rtl="0" eaLnBrk="1" latinLnBrk="0" hangingPunct="1">
        <a:defRPr sz="2135" kern="1200">
          <a:solidFill>
            <a:schemeClr val="tx1"/>
          </a:solidFill>
          <a:latin typeface="+mn-lt"/>
          <a:ea typeface="+mn-ea"/>
          <a:cs typeface="+mn-cs"/>
        </a:defRPr>
      </a:lvl8pPr>
      <a:lvl9pPr marL="4353560" algn="l" defTabSz="1088390" rtl="0" eaLnBrk="1" latinLnBrk="0" hangingPunct="1">
        <a:defRPr sz="213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hemeOverride" Target="../theme/themeOverride1.xml"/><Relationship Id="rId6" Type="http://schemas.openxmlformats.org/officeDocument/2006/relationships/image" Target="../media/image3.png"/><Relationship Id="rId5" Type="http://schemas.openxmlformats.org/officeDocument/2006/relationships/notesSlide" Target="../notesSlides/notesSlide1.xml"/><Relationship Id="rId4"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hemeOverride" Target="../theme/themeOverride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hemeOverride" Target="../theme/themeOverride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notesSlide" Target="../notesSlides/notesSlide15.xml"/><Relationship Id="rId10" Type="http://schemas.openxmlformats.org/officeDocument/2006/relationships/tags" Target="../tags/tag11.xml"/><Relationship Id="rId19" Type="http://schemas.openxmlformats.org/officeDocument/2006/relationships/tags" Target="../tags/tag20.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hemeOverride" Target="../theme/themeOverride6.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hemeOverride" Target="../theme/themeOverride7.xml"/><Relationship Id="rId4" Type="http://schemas.openxmlformats.org/officeDocument/2006/relationships/chart" Target="../charts/char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themeOverride" Target="../theme/themeOverride9.xml"/><Relationship Id="rId4" Type="http://schemas.openxmlformats.org/officeDocument/2006/relationships/image" Target="../media/image7.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themeOverride" Target="../theme/themeOverride10.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11.png"/><Relationship Id="rId2" Type="http://schemas.openxmlformats.org/officeDocument/2006/relationships/slideLayout" Target="../slideLayouts/slideLayout8.xml"/><Relationship Id="rId1" Type="http://schemas.openxmlformats.org/officeDocument/2006/relationships/themeOverride" Target="../theme/themeOverride1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9.xml"/><Relationship Id="rId1" Type="http://schemas.openxmlformats.org/officeDocument/2006/relationships/themeOverride" Target="../theme/themeOverride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9.xml"/><Relationship Id="rId1" Type="http://schemas.openxmlformats.org/officeDocument/2006/relationships/themeOverride" Target="../theme/themeOverride1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9.xml"/><Relationship Id="rId1" Type="http://schemas.openxmlformats.org/officeDocument/2006/relationships/themeOverride" Target="../theme/themeOverride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3.xml"/><Relationship Id="rId1" Type="http://schemas.openxmlformats.org/officeDocument/2006/relationships/slideLayout" Target="../slideLayouts/slideLayout9.xml"/><Relationship Id="rId4" Type="http://schemas.openxmlformats.org/officeDocument/2006/relationships/image" Target="../media/image13.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9.xml"/><Relationship Id="rId1" Type="http://schemas.openxmlformats.org/officeDocument/2006/relationships/themeOverride" Target="../theme/themeOverride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0.xml"/><Relationship Id="rId1" Type="http://schemas.openxmlformats.org/officeDocument/2006/relationships/themeOverride" Target="../theme/themeOverride16.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hemeOverride" Target="../theme/themeOverride1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hemeOverride" Target="../theme/themeOverride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椭圆 9"/>
          <p:cNvSpPr/>
          <p:nvPr/>
        </p:nvSpPr>
        <p:spPr>
          <a:xfrm>
            <a:off x="7371129" y="6112768"/>
            <a:ext cx="463475" cy="463475"/>
          </a:xfrm>
          <a:prstGeom prst="ellipse">
            <a:avLst/>
          </a:prstGeom>
          <a:solidFill>
            <a:srgbClr val="0070C0"/>
          </a:solidFill>
          <a:ln w="28575" cap="flat" cmpd="sng" algn="ctr">
            <a:solidFill>
              <a:srgbClr val="F2F2F2"/>
            </a:solidFill>
            <a:prstDash val="solid"/>
          </a:ln>
          <a:effectLst>
            <a:outerShdw blurRad="88900" dist="75434" dir="2699997" algn="ctr" rotWithShape="0">
              <a:srgbClr val="000000">
                <a:alpha val="23000"/>
              </a:srgbClr>
            </a:outerShdw>
          </a:effectLst>
        </p:spPr>
        <p:txBody>
          <a:bodyPr rtlCol="0" anchor="ctr"/>
          <a:lstStyle/>
          <a:p>
            <a:pPr algn="ctr" defTabSz="1088390">
              <a:defRPr/>
            </a:pPr>
            <a:endParaRPr lang="zh-CN" altLang="en-US" sz="3200" kern="0">
              <a:solidFill>
                <a:srgbClr val="000000"/>
              </a:solidFill>
              <a:cs typeface="+mn-ea"/>
              <a:sym typeface="+mn-lt"/>
            </a:endParaRPr>
          </a:p>
        </p:txBody>
      </p:sp>
      <p:sp>
        <p:nvSpPr>
          <p:cNvPr id="11" name="椭圆 10"/>
          <p:cNvSpPr/>
          <p:nvPr/>
        </p:nvSpPr>
        <p:spPr>
          <a:xfrm>
            <a:off x="10793081" y="6572528"/>
            <a:ext cx="463475" cy="463475"/>
          </a:xfrm>
          <a:prstGeom prst="ellipse">
            <a:avLst/>
          </a:prstGeom>
          <a:solidFill>
            <a:srgbClr val="0070C0"/>
          </a:solidFill>
          <a:ln w="28575" cap="flat" cmpd="sng" algn="ctr">
            <a:solidFill>
              <a:srgbClr val="F2F2F2"/>
            </a:solidFill>
            <a:prstDash val="solid"/>
          </a:ln>
          <a:effectLst>
            <a:outerShdw blurRad="88900" dist="75434" dir="2699997" algn="ctr" rotWithShape="0">
              <a:srgbClr val="000000">
                <a:alpha val="23000"/>
              </a:srgbClr>
            </a:outerShdw>
          </a:effectLst>
        </p:spPr>
        <p:txBody>
          <a:bodyPr rtlCol="0" anchor="ctr"/>
          <a:lstStyle/>
          <a:p>
            <a:pPr algn="ctr" defTabSz="1088390">
              <a:defRPr/>
            </a:pPr>
            <a:endParaRPr lang="zh-CN" altLang="en-US" sz="3200" kern="0">
              <a:solidFill>
                <a:srgbClr val="000000"/>
              </a:solidFill>
              <a:cs typeface="+mn-ea"/>
              <a:sym typeface="+mn-lt"/>
            </a:endParaRPr>
          </a:p>
        </p:txBody>
      </p:sp>
      <p:sp>
        <p:nvSpPr>
          <p:cNvPr id="13" name="椭圆 12"/>
          <p:cNvSpPr/>
          <p:nvPr/>
        </p:nvSpPr>
        <p:spPr>
          <a:xfrm>
            <a:off x="3402299" y="5970855"/>
            <a:ext cx="575369" cy="575369"/>
          </a:xfrm>
          <a:prstGeom prst="ellipse">
            <a:avLst/>
          </a:prstGeom>
          <a:solidFill>
            <a:srgbClr val="0070C0"/>
          </a:solidFill>
          <a:ln w="28575" cap="flat" cmpd="sng" algn="ctr">
            <a:solidFill>
              <a:srgbClr val="F2F2F2"/>
            </a:solidFill>
            <a:prstDash val="solid"/>
          </a:ln>
          <a:effectLst>
            <a:outerShdw blurRad="88900" dist="75434" dir="2699997" algn="ctr" rotWithShape="0">
              <a:srgbClr val="000000">
                <a:alpha val="23000"/>
              </a:srgbClr>
            </a:outerShdw>
          </a:effectLst>
        </p:spPr>
        <p:txBody>
          <a:bodyPr rtlCol="0" anchor="ctr"/>
          <a:lstStyle/>
          <a:p>
            <a:pPr algn="ctr" defTabSz="1088390">
              <a:defRPr/>
            </a:pPr>
            <a:endParaRPr lang="zh-CN" altLang="en-US" sz="3200" kern="0">
              <a:solidFill>
                <a:srgbClr val="000000"/>
              </a:solidFill>
              <a:cs typeface="+mn-ea"/>
              <a:sym typeface="+mn-lt"/>
            </a:endParaRPr>
          </a:p>
        </p:txBody>
      </p:sp>
      <p:sp>
        <p:nvSpPr>
          <p:cNvPr id="14" name="椭圆 13"/>
          <p:cNvSpPr/>
          <p:nvPr/>
        </p:nvSpPr>
        <p:spPr>
          <a:xfrm rot="13980000">
            <a:off x="5288486" y="6355845"/>
            <a:ext cx="305673" cy="305673"/>
          </a:xfrm>
          <a:prstGeom prst="ellipse">
            <a:avLst/>
          </a:prstGeom>
          <a:solidFill>
            <a:srgbClr val="0070C0"/>
          </a:solidFill>
          <a:ln w="28575" cap="flat" cmpd="sng" algn="ctr">
            <a:solidFill>
              <a:srgbClr val="F2F2F2"/>
            </a:solidFill>
            <a:prstDash val="solid"/>
          </a:ln>
          <a:effectLst>
            <a:outerShdw blurRad="88900" dist="75434" dir="2699997" algn="ctr" rotWithShape="0">
              <a:srgbClr val="000000">
                <a:alpha val="23000"/>
              </a:srgbClr>
            </a:outerShdw>
          </a:effectLst>
        </p:spPr>
        <p:txBody>
          <a:bodyPr rtlCol="0" anchor="ctr"/>
          <a:lstStyle/>
          <a:p>
            <a:pPr algn="ctr" defTabSz="1088390">
              <a:defRPr/>
            </a:pPr>
            <a:endParaRPr lang="zh-CN" altLang="en-US" sz="3200" kern="0">
              <a:solidFill>
                <a:srgbClr val="000000"/>
              </a:solidFill>
              <a:cs typeface="+mn-ea"/>
              <a:sym typeface="+mn-lt"/>
            </a:endParaRPr>
          </a:p>
        </p:txBody>
      </p:sp>
      <p:sp>
        <p:nvSpPr>
          <p:cNvPr id="15" name="椭圆 14"/>
          <p:cNvSpPr/>
          <p:nvPr/>
        </p:nvSpPr>
        <p:spPr>
          <a:xfrm rot="13980000">
            <a:off x="4693682" y="5951626"/>
            <a:ext cx="584982" cy="584982"/>
          </a:xfrm>
          <a:prstGeom prst="ellipse">
            <a:avLst/>
          </a:prstGeom>
          <a:solidFill>
            <a:srgbClr val="0070C0"/>
          </a:solidFill>
          <a:ln w="28575" cap="flat" cmpd="sng" algn="ctr">
            <a:solidFill>
              <a:srgbClr val="F2F2F2"/>
            </a:solidFill>
            <a:prstDash val="solid"/>
          </a:ln>
          <a:effectLst>
            <a:outerShdw blurRad="88900" dist="75434" dir="2699997" algn="ctr" rotWithShape="0">
              <a:srgbClr val="000000">
                <a:alpha val="23000"/>
              </a:srgbClr>
            </a:outerShdw>
          </a:effectLst>
        </p:spPr>
        <p:txBody>
          <a:bodyPr rtlCol="0" anchor="ctr"/>
          <a:lstStyle/>
          <a:p>
            <a:pPr algn="ctr" defTabSz="1088390">
              <a:defRPr/>
            </a:pPr>
            <a:endParaRPr lang="zh-CN" altLang="en-US" sz="3200" kern="0">
              <a:solidFill>
                <a:srgbClr val="000000"/>
              </a:solidFill>
              <a:cs typeface="+mn-ea"/>
              <a:sym typeface="+mn-lt"/>
            </a:endParaRPr>
          </a:p>
        </p:txBody>
      </p:sp>
      <p:sp>
        <p:nvSpPr>
          <p:cNvPr id="16" name="椭圆 15"/>
          <p:cNvSpPr/>
          <p:nvPr/>
        </p:nvSpPr>
        <p:spPr>
          <a:xfrm>
            <a:off x="6094955" y="6345536"/>
            <a:ext cx="287684" cy="287684"/>
          </a:xfrm>
          <a:prstGeom prst="ellipse">
            <a:avLst/>
          </a:prstGeom>
          <a:solidFill>
            <a:srgbClr val="0070C0"/>
          </a:solidFill>
          <a:ln w="28575" cap="flat" cmpd="sng" algn="ctr">
            <a:solidFill>
              <a:srgbClr val="F2F2F2"/>
            </a:solidFill>
            <a:prstDash val="solid"/>
          </a:ln>
          <a:effectLst>
            <a:outerShdw blurRad="88900" dist="75434" dir="2699997" algn="ctr" rotWithShape="0">
              <a:srgbClr val="000000">
                <a:alpha val="23000"/>
              </a:srgbClr>
            </a:outerShdw>
          </a:effectLst>
        </p:spPr>
        <p:txBody>
          <a:bodyPr rtlCol="0" anchor="ctr"/>
          <a:lstStyle/>
          <a:p>
            <a:pPr algn="ctr" defTabSz="1088390">
              <a:defRPr/>
            </a:pPr>
            <a:endParaRPr lang="zh-CN" altLang="en-US" sz="3200" kern="0">
              <a:solidFill>
                <a:srgbClr val="000000"/>
              </a:solidFill>
              <a:cs typeface="+mn-ea"/>
              <a:sym typeface="+mn-lt"/>
            </a:endParaRPr>
          </a:p>
        </p:txBody>
      </p:sp>
      <p:sp>
        <p:nvSpPr>
          <p:cNvPr id="17" name="椭圆 16"/>
          <p:cNvSpPr/>
          <p:nvPr/>
        </p:nvSpPr>
        <p:spPr>
          <a:xfrm>
            <a:off x="5334620" y="5645932"/>
            <a:ext cx="377130" cy="377130"/>
          </a:xfrm>
          <a:prstGeom prst="ellipse">
            <a:avLst/>
          </a:prstGeom>
          <a:solidFill>
            <a:srgbClr val="0070C0"/>
          </a:solidFill>
          <a:ln w="28575" cap="flat" cmpd="sng" algn="ctr">
            <a:solidFill>
              <a:srgbClr val="F2F2F2"/>
            </a:solidFill>
            <a:prstDash val="solid"/>
          </a:ln>
          <a:effectLst>
            <a:outerShdw blurRad="88900" dist="75434" dir="2699997" algn="ctr" rotWithShape="0">
              <a:srgbClr val="000000">
                <a:alpha val="23000"/>
              </a:srgbClr>
            </a:outerShdw>
          </a:effectLst>
        </p:spPr>
        <p:txBody>
          <a:bodyPr rtlCol="0" anchor="ctr"/>
          <a:lstStyle/>
          <a:p>
            <a:pPr algn="ctr" defTabSz="1088390">
              <a:defRPr/>
            </a:pPr>
            <a:endParaRPr lang="zh-CN" altLang="en-US" sz="3200" kern="0">
              <a:solidFill>
                <a:srgbClr val="000000"/>
              </a:solidFill>
              <a:cs typeface="+mn-ea"/>
              <a:sym typeface="+mn-lt"/>
            </a:endParaRPr>
          </a:p>
        </p:txBody>
      </p:sp>
      <p:sp>
        <p:nvSpPr>
          <p:cNvPr id="39" name="椭圆 38"/>
          <p:cNvSpPr/>
          <p:nvPr/>
        </p:nvSpPr>
        <p:spPr>
          <a:xfrm rot="13980000">
            <a:off x="8746270" y="6422527"/>
            <a:ext cx="305673" cy="305673"/>
          </a:xfrm>
          <a:prstGeom prst="ellipse">
            <a:avLst/>
          </a:prstGeom>
          <a:solidFill>
            <a:srgbClr val="0070C0"/>
          </a:solidFill>
          <a:ln w="28575" cap="flat" cmpd="sng" algn="ctr">
            <a:solidFill>
              <a:srgbClr val="F2F2F2"/>
            </a:solidFill>
            <a:prstDash val="solid"/>
          </a:ln>
          <a:effectLst>
            <a:outerShdw blurRad="88900" dist="75434" dir="2699997" algn="ctr" rotWithShape="0">
              <a:srgbClr val="000000">
                <a:alpha val="23000"/>
              </a:srgbClr>
            </a:outerShdw>
          </a:effectLst>
        </p:spPr>
        <p:txBody>
          <a:bodyPr rtlCol="0" anchor="ctr"/>
          <a:lstStyle/>
          <a:p>
            <a:pPr algn="ctr" defTabSz="1088390">
              <a:defRPr/>
            </a:pPr>
            <a:endParaRPr lang="zh-CN" altLang="en-US" sz="3200" kern="0">
              <a:solidFill>
                <a:srgbClr val="000000"/>
              </a:solidFill>
              <a:cs typeface="+mn-ea"/>
              <a:sym typeface="+mn-lt"/>
            </a:endParaRPr>
          </a:p>
        </p:txBody>
      </p:sp>
      <p:sp>
        <p:nvSpPr>
          <p:cNvPr id="43" name="椭圆 42"/>
          <p:cNvSpPr/>
          <p:nvPr/>
        </p:nvSpPr>
        <p:spPr>
          <a:xfrm>
            <a:off x="9897151" y="5970632"/>
            <a:ext cx="463475" cy="463475"/>
          </a:xfrm>
          <a:prstGeom prst="ellipse">
            <a:avLst/>
          </a:prstGeom>
          <a:solidFill>
            <a:srgbClr val="0070C0"/>
          </a:solidFill>
          <a:ln w="28575" cap="flat" cmpd="sng" algn="ctr">
            <a:solidFill>
              <a:srgbClr val="F2F2F2"/>
            </a:solidFill>
            <a:prstDash val="solid"/>
          </a:ln>
          <a:effectLst>
            <a:outerShdw blurRad="88900" dist="75434" dir="2699997" algn="ctr" rotWithShape="0">
              <a:srgbClr val="000000">
                <a:alpha val="23000"/>
              </a:srgbClr>
            </a:outerShdw>
          </a:effectLst>
        </p:spPr>
        <p:txBody>
          <a:bodyPr rtlCol="0" anchor="ctr"/>
          <a:lstStyle/>
          <a:p>
            <a:pPr algn="ctr" defTabSz="1088390">
              <a:defRPr/>
            </a:pPr>
            <a:endParaRPr lang="zh-CN" altLang="en-US" sz="3200" kern="0">
              <a:solidFill>
                <a:srgbClr val="000000"/>
              </a:solidFill>
              <a:cs typeface="+mn-ea"/>
              <a:sym typeface="+mn-lt"/>
            </a:endParaRPr>
          </a:p>
        </p:txBody>
      </p:sp>
      <p:sp>
        <p:nvSpPr>
          <p:cNvPr id="44" name="椭圆 43"/>
          <p:cNvSpPr/>
          <p:nvPr/>
        </p:nvSpPr>
        <p:spPr>
          <a:xfrm>
            <a:off x="9234571" y="6023062"/>
            <a:ext cx="575369" cy="575369"/>
          </a:xfrm>
          <a:prstGeom prst="ellipse">
            <a:avLst/>
          </a:prstGeom>
          <a:solidFill>
            <a:srgbClr val="0070C0"/>
          </a:solidFill>
          <a:ln w="28575" cap="flat" cmpd="sng" algn="ctr">
            <a:solidFill>
              <a:srgbClr val="F2F2F2"/>
            </a:solidFill>
            <a:prstDash val="solid"/>
          </a:ln>
          <a:effectLst>
            <a:outerShdw blurRad="88900" dist="75434" dir="2699997" algn="ctr" rotWithShape="0">
              <a:srgbClr val="000000">
                <a:alpha val="23000"/>
              </a:srgbClr>
            </a:outerShdw>
          </a:effectLst>
        </p:spPr>
        <p:txBody>
          <a:bodyPr rtlCol="0" anchor="ctr"/>
          <a:lstStyle/>
          <a:p>
            <a:pPr algn="ctr" defTabSz="1088390">
              <a:defRPr/>
            </a:pPr>
            <a:endParaRPr lang="zh-CN" altLang="en-US" sz="3200" kern="0">
              <a:solidFill>
                <a:srgbClr val="000000"/>
              </a:solidFill>
              <a:cs typeface="+mn-ea"/>
              <a:sym typeface="+mn-lt"/>
            </a:endParaRPr>
          </a:p>
        </p:txBody>
      </p:sp>
      <p:sp>
        <p:nvSpPr>
          <p:cNvPr id="48" name="椭圆 47"/>
          <p:cNvSpPr/>
          <p:nvPr/>
        </p:nvSpPr>
        <p:spPr>
          <a:xfrm>
            <a:off x="4025487" y="5354970"/>
            <a:ext cx="463475" cy="463475"/>
          </a:xfrm>
          <a:prstGeom prst="ellipse">
            <a:avLst/>
          </a:prstGeom>
          <a:solidFill>
            <a:srgbClr val="0070C0"/>
          </a:solidFill>
          <a:ln w="28575" cap="flat" cmpd="sng" algn="ctr">
            <a:solidFill>
              <a:srgbClr val="F2F2F2"/>
            </a:solidFill>
            <a:prstDash val="solid"/>
          </a:ln>
          <a:effectLst>
            <a:outerShdw blurRad="88900" dist="75434" dir="2699997" algn="ctr" rotWithShape="0">
              <a:srgbClr val="000000">
                <a:alpha val="23000"/>
              </a:srgbClr>
            </a:outerShdw>
          </a:effectLst>
        </p:spPr>
        <p:txBody>
          <a:bodyPr rtlCol="0" anchor="ctr"/>
          <a:lstStyle/>
          <a:p>
            <a:pPr algn="ctr" defTabSz="1088390">
              <a:defRPr/>
            </a:pPr>
            <a:endParaRPr lang="zh-CN" altLang="en-US" sz="3200" kern="0">
              <a:solidFill>
                <a:srgbClr val="000000"/>
              </a:solidFill>
              <a:cs typeface="+mn-ea"/>
              <a:sym typeface="+mn-lt"/>
            </a:endParaRPr>
          </a:p>
        </p:txBody>
      </p:sp>
      <p:sp>
        <p:nvSpPr>
          <p:cNvPr id="49" name="椭圆 48"/>
          <p:cNvSpPr/>
          <p:nvPr/>
        </p:nvSpPr>
        <p:spPr>
          <a:xfrm>
            <a:off x="10942378" y="5698602"/>
            <a:ext cx="463475" cy="463475"/>
          </a:xfrm>
          <a:prstGeom prst="ellipse">
            <a:avLst/>
          </a:prstGeom>
          <a:solidFill>
            <a:srgbClr val="0070C0"/>
          </a:solidFill>
          <a:ln w="28575" cap="flat" cmpd="sng" algn="ctr">
            <a:solidFill>
              <a:srgbClr val="F2F2F2"/>
            </a:solidFill>
            <a:prstDash val="solid"/>
          </a:ln>
          <a:effectLst>
            <a:outerShdw blurRad="88900" dist="75434" dir="2699997" algn="ctr" rotWithShape="0">
              <a:srgbClr val="000000">
                <a:alpha val="23000"/>
              </a:srgbClr>
            </a:outerShdw>
          </a:effectLst>
        </p:spPr>
        <p:txBody>
          <a:bodyPr rtlCol="0" anchor="ctr"/>
          <a:lstStyle/>
          <a:p>
            <a:pPr algn="ctr" defTabSz="1088390">
              <a:defRPr/>
            </a:pPr>
            <a:endParaRPr lang="zh-CN" altLang="en-US" sz="3200" kern="0">
              <a:solidFill>
                <a:srgbClr val="000000"/>
              </a:solidFill>
              <a:cs typeface="+mn-ea"/>
              <a:sym typeface="+mn-lt"/>
            </a:endParaRPr>
          </a:p>
        </p:txBody>
      </p:sp>
      <p:sp>
        <p:nvSpPr>
          <p:cNvPr id="50" name="椭圆 49"/>
          <p:cNvSpPr/>
          <p:nvPr/>
        </p:nvSpPr>
        <p:spPr>
          <a:xfrm>
            <a:off x="7960814" y="5586708"/>
            <a:ext cx="575369" cy="575369"/>
          </a:xfrm>
          <a:prstGeom prst="ellipse">
            <a:avLst/>
          </a:prstGeom>
          <a:solidFill>
            <a:srgbClr val="0070C0"/>
          </a:solidFill>
          <a:ln w="28575" cap="flat" cmpd="sng" algn="ctr">
            <a:solidFill>
              <a:srgbClr val="F2F2F2"/>
            </a:solidFill>
            <a:prstDash val="solid"/>
          </a:ln>
          <a:effectLst>
            <a:outerShdw blurRad="88900" dist="75434" dir="2699997" algn="ctr" rotWithShape="0">
              <a:srgbClr val="000000">
                <a:alpha val="23000"/>
              </a:srgbClr>
            </a:outerShdw>
          </a:effectLst>
        </p:spPr>
        <p:txBody>
          <a:bodyPr rtlCol="0" anchor="ctr"/>
          <a:lstStyle/>
          <a:p>
            <a:pPr algn="ctr" defTabSz="1088390">
              <a:defRPr/>
            </a:pPr>
            <a:endParaRPr lang="zh-CN" altLang="en-US" sz="3200" kern="0">
              <a:solidFill>
                <a:srgbClr val="000000"/>
              </a:solidFill>
              <a:cs typeface="+mn-ea"/>
              <a:sym typeface="+mn-lt"/>
            </a:endParaRPr>
          </a:p>
        </p:txBody>
      </p:sp>
      <p:sp>
        <p:nvSpPr>
          <p:cNvPr id="51" name="椭圆 50"/>
          <p:cNvSpPr/>
          <p:nvPr/>
        </p:nvSpPr>
        <p:spPr>
          <a:xfrm rot="13980000">
            <a:off x="8352366" y="6262746"/>
            <a:ext cx="305673" cy="305673"/>
          </a:xfrm>
          <a:prstGeom prst="ellipse">
            <a:avLst/>
          </a:prstGeom>
          <a:solidFill>
            <a:srgbClr val="0070C0"/>
          </a:solidFill>
          <a:ln w="28575" cap="flat" cmpd="sng" algn="ctr">
            <a:solidFill>
              <a:srgbClr val="F2F2F2"/>
            </a:solidFill>
            <a:prstDash val="solid"/>
          </a:ln>
          <a:effectLst>
            <a:outerShdw blurRad="88900" dist="75434" dir="2699997" algn="ctr" rotWithShape="0">
              <a:srgbClr val="000000">
                <a:alpha val="23000"/>
              </a:srgbClr>
            </a:outerShdw>
          </a:effectLst>
        </p:spPr>
        <p:txBody>
          <a:bodyPr rtlCol="0" anchor="ctr"/>
          <a:lstStyle/>
          <a:p>
            <a:pPr algn="ctr" defTabSz="1088390">
              <a:defRPr/>
            </a:pPr>
            <a:endParaRPr lang="zh-CN" altLang="en-US" sz="3200" kern="0">
              <a:solidFill>
                <a:srgbClr val="000000"/>
              </a:solidFill>
              <a:cs typeface="+mn-ea"/>
              <a:sym typeface="+mn-lt"/>
            </a:endParaRPr>
          </a:p>
        </p:txBody>
      </p:sp>
      <p:sp>
        <p:nvSpPr>
          <p:cNvPr id="52" name="椭圆 51"/>
          <p:cNvSpPr/>
          <p:nvPr/>
        </p:nvSpPr>
        <p:spPr>
          <a:xfrm rot="13980000">
            <a:off x="6649064" y="6229896"/>
            <a:ext cx="584982" cy="584982"/>
          </a:xfrm>
          <a:prstGeom prst="ellipse">
            <a:avLst/>
          </a:prstGeom>
          <a:solidFill>
            <a:srgbClr val="0070C0"/>
          </a:solidFill>
          <a:ln w="28575" cap="flat" cmpd="sng" algn="ctr">
            <a:solidFill>
              <a:srgbClr val="F2F2F2"/>
            </a:solidFill>
            <a:prstDash val="solid"/>
          </a:ln>
          <a:effectLst>
            <a:outerShdw blurRad="88900" dist="75434" dir="2699997" algn="ctr" rotWithShape="0">
              <a:srgbClr val="000000">
                <a:alpha val="23000"/>
              </a:srgbClr>
            </a:outerShdw>
          </a:effectLst>
        </p:spPr>
        <p:txBody>
          <a:bodyPr rtlCol="0" anchor="ctr"/>
          <a:lstStyle/>
          <a:p>
            <a:pPr algn="ctr" defTabSz="1088390">
              <a:defRPr/>
            </a:pPr>
            <a:endParaRPr lang="zh-CN" altLang="en-US" sz="3200" kern="0">
              <a:solidFill>
                <a:srgbClr val="000000"/>
              </a:solidFill>
              <a:cs typeface="+mn-ea"/>
              <a:sym typeface="+mn-lt"/>
            </a:endParaRPr>
          </a:p>
        </p:txBody>
      </p:sp>
      <p:sp>
        <p:nvSpPr>
          <p:cNvPr id="53" name="椭圆 52"/>
          <p:cNvSpPr/>
          <p:nvPr/>
        </p:nvSpPr>
        <p:spPr>
          <a:xfrm>
            <a:off x="6244252" y="5471610"/>
            <a:ext cx="287684" cy="287684"/>
          </a:xfrm>
          <a:prstGeom prst="ellipse">
            <a:avLst/>
          </a:prstGeom>
          <a:solidFill>
            <a:srgbClr val="0070C0"/>
          </a:solidFill>
          <a:ln w="28575" cap="flat" cmpd="sng" algn="ctr">
            <a:solidFill>
              <a:srgbClr val="F2F2F2"/>
            </a:solidFill>
            <a:prstDash val="solid"/>
          </a:ln>
          <a:effectLst>
            <a:outerShdw blurRad="88900" dist="75434" dir="2699997" algn="ctr" rotWithShape="0">
              <a:srgbClr val="000000">
                <a:alpha val="23000"/>
              </a:srgbClr>
            </a:outerShdw>
          </a:effectLst>
        </p:spPr>
        <p:txBody>
          <a:bodyPr rtlCol="0" anchor="ctr"/>
          <a:lstStyle/>
          <a:p>
            <a:pPr algn="ctr" defTabSz="1088390">
              <a:defRPr/>
            </a:pPr>
            <a:endParaRPr lang="zh-CN" altLang="en-US" sz="3200" kern="0">
              <a:solidFill>
                <a:srgbClr val="000000"/>
              </a:solidFill>
              <a:cs typeface="+mn-ea"/>
              <a:sym typeface="+mn-lt"/>
            </a:endParaRPr>
          </a:p>
        </p:txBody>
      </p:sp>
      <p:sp>
        <p:nvSpPr>
          <p:cNvPr id="54" name="椭圆 53"/>
          <p:cNvSpPr/>
          <p:nvPr/>
        </p:nvSpPr>
        <p:spPr>
          <a:xfrm>
            <a:off x="2608325" y="6221301"/>
            <a:ext cx="377130" cy="377130"/>
          </a:xfrm>
          <a:prstGeom prst="ellipse">
            <a:avLst/>
          </a:prstGeom>
          <a:solidFill>
            <a:srgbClr val="0070C0"/>
          </a:solidFill>
          <a:ln w="28575" cap="flat" cmpd="sng" algn="ctr">
            <a:solidFill>
              <a:srgbClr val="F2F2F2"/>
            </a:solidFill>
            <a:prstDash val="solid"/>
          </a:ln>
          <a:effectLst>
            <a:outerShdw blurRad="88900" dist="75434" dir="2699997" algn="ctr" rotWithShape="0">
              <a:srgbClr val="000000">
                <a:alpha val="23000"/>
              </a:srgbClr>
            </a:outerShdw>
          </a:effectLst>
        </p:spPr>
        <p:txBody>
          <a:bodyPr rtlCol="0" anchor="ctr"/>
          <a:lstStyle/>
          <a:p>
            <a:pPr algn="ctr" defTabSz="1088390">
              <a:defRPr/>
            </a:pPr>
            <a:endParaRPr lang="zh-CN" altLang="en-US" sz="3200" kern="0">
              <a:solidFill>
                <a:srgbClr val="000000"/>
              </a:solidFill>
              <a:cs typeface="+mn-ea"/>
              <a:sym typeface="+mn-lt"/>
            </a:endParaRPr>
          </a:p>
        </p:txBody>
      </p:sp>
      <p:sp>
        <p:nvSpPr>
          <p:cNvPr id="55" name="椭圆 54"/>
          <p:cNvSpPr/>
          <p:nvPr/>
        </p:nvSpPr>
        <p:spPr>
          <a:xfrm rot="13980000">
            <a:off x="8895567" y="5548601"/>
            <a:ext cx="305673" cy="305673"/>
          </a:xfrm>
          <a:prstGeom prst="ellipse">
            <a:avLst/>
          </a:prstGeom>
          <a:solidFill>
            <a:srgbClr val="0070C0"/>
          </a:solidFill>
          <a:ln w="28575" cap="flat" cmpd="sng" algn="ctr">
            <a:solidFill>
              <a:srgbClr val="F2F2F2"/>
            </a:solidFill>
            <a:prstDash val="solid"/>
          </a:ln>
          <a:effectLst>
            <a:outerShdw blurRad="88900" dist="75434" dir="2699997" algn="ctr" rotWithShape="0">
              <a:srgbClr val="000000">
                <a:alpha val="23000"/>
              </a:srgbClr>
            </a:outerShdw>
          </a:effectLst>
        </p:spPr>
        <p:txBody>
          <a:bodyPr rtlCol="0" anchor="ctr"/>
          <a:lstStyle/>
          <a:p>
            <a:pPr algn="ctr" defTabSz="1088390">
              <a:defRPr/>
            </a:pPr>
            <a:endParaRPr lang="zh-CN" altLang="en-US" sz="3200" kern="0">
              <a:solidFill>
                <a:srgbClr val="000000"/>
              </a:solidFill>
              <a:cs typeface="+mn-ea"/>
              <a:sym typeface="+mn-lt"/>
            </a:endParaRPr>
          </a:p>
        </p:txBody>
      </p:sp>
      <p:sp>
        <p:nvSpPr>
          <p:cNvPr id="56" name="椭圆 55"/>
          <p:cNvSpPr/>
          <p:nvPr/>
        </p:nvSpPr>
        <p:spPr>
          <a:xfrm>
            <a:off x="10613112" y="5151977"/>
            <a:ext cx="463475" cy="463475"/>
          </a:xfrm>
          <a:prstGeom prst="ellipse">
            <a:avLst/>
          </a:prstGeom>
          <a:solidFill>
            <a:srgbClr val="0070C0"/>
          </a:solidFill>
          <a:ln w="28575" cap="flat" cmpd="sng" algn="ctr">
            <a:solidFill>
              <a:srgbClr val="F2F2F2"/>
            </a:solidFill>
            <a:prstDash val="solid"/>
          </a:ln>
          <a:effectLst>
            <a:outerShdw blurRad="88900" dist="75434" dir="2699997" algn="ctr" rotWithShape="0">
              <a:srgbClr val="000000">
                <a:alpha val="23000"/>
              </a:srgbClr>
            </a:outerShdw>
          </a:effectLst>
        </p:spPr>
        <p:txBody>
          <a:bodyPr rtlCol="0" anchor="ctr"/>
          <a:lstStyle/>
          <a:p>
            <a:pPr algn="ctr" defTabSz="1088390">
              <a:defRPr/>
            </a:pPr>
            <a:endParaRPr lang="zh-CN" altLang="en-US" sz="3200" kern="0">
              <a:solidFill>
                <a:srgbClr val="000000"/>
              </a:solidFill>
              <a:cs typeface="+mn-ea"/>
              <a:sym typeface="+mn-lt"/>
            </a:endParaRPr>
          </a:p>
        </p:txBody>
      </p:sp>
      <p:sp>
        <p:nvSpPr>
          <p:cNvPr id="57" name="椭圆 56"/>
          <p:cNvSpPr/>
          <p:nvPr/>
        </p:nvSpPr>
        <p:spPr>
          <a:xfrm>
            <a:off x="11616631" y="5949690"/>
            <a:ext cx="575369" cy="575369"/>
          </a:xfrm>
          <a:prstGeom prst="ellipse">
            <a:avLst/>
          </a:prstGeom>
          <a:solidFill>
            <a:srgbClr val="0070C0"/>
          </a:solidFill>
          <a:ln w="28575" cap="flat" cmpd="sng" algn="ctr">
            <a:solidFill>
              <a:srgbClr val="F2F2F2"/>
            </a:solidFill>
            <a:prstDash val="solid"/>
          </a:ln>
          <a:effectLst>
            <a:outerShdw blurRad="88900" dist="75434" dir="2699997" algn="ctr" rotWithShape="0">
              <a:srgbClr val="000000">
                <a:alpha val="23000"/>
              </a:srgbClr>
            </a:outerShdw>
          </a:effectLst>
        </p:spPr>
        <p:txBody>
          <a:bodyPr rtlCol="0" anchor="ctr"/>
          <a:lstStyle/>
          <a:p>
            <a:pPr algn="ctr" defTabSz="1088390">
              <a:defRPr/>
            </a:pPr>
            <a:endParaRPr lang="zh-CN" altLang="en-US" sz="3200" kern="0">
              <a:solidFill>
                <a:srgbClr val="000000"/>
              </a:solidFill>
              <a:cs typeface="+mn-ea"/>
              <a:sym typeface="+mn-lt"/>
            </a:endParaRPr>
          </a:p>
        </p:txBody>
      </p:sp>
      <p:sp>
        <p:nvSpPr>
          <p:cNvPr id="47" name="椭圆 46"/>
          <p:cNvSpPr/>
          <p:nvPr/>
        </p:nvSpPr>
        <p:spPr>
          <a:xfrm>
            <a:off x="1101686" y="1386700"/>
            <a:ext cx="3120488" cy="3120488"/>
          </a:xfrm>
          <a:prstGeom prst="ellipse">
            <a:avLst/>
          </a:prstGeom>
          <a:noFill/>
          <a:ln w="12700" cap="flat" cmpd="sng" algn="ctr">
            <a:solidFill>
              <a:srgbClr val="0070C0"/>
            </a:solidFill>
            <a:prstDash val="solid"/>
          </a:ln>
          <a:effectLst/>
        </p:spPr>
        <p:txBody>
          <a:bodyPr rtlCol="0" anchor="ctr"/>
          <a:lstStyle/>
          <a:p>
            <a:pPr algn="ctr" defTabSz="1088390">
              <a:defRPr/>
            </a:pPr>
            <a:endParaRPr lang="zh-CN" altLang="en-US" sz="3200" kern="0">
              <a:solidFill>
                <a:schemeClr val="bg1"/>
              </a:solidFill>
              <a:cs typeface="+mn-ea"/>
              <a:sym typeface="+mn-lt"/>
            </a:endParaRPr>
          </a:p>
        </p:txBody>
      </p:sp>
      <p:pic>
        <p:nvPicPr>
          <p:cNvPr id="7" name="Joel Hanson&amp;Sara Groves-Traveling Light">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2185233" y="2022588"/>
            <a:ext cx="812800" cy="812800"/>
          </a:xfrm>
          <a:prstGeom prst="rect">
            <a:avLst/>
          </a:prstGeom>
        </p:spPr>
      </p:pic>
      <p:sp>
        <p:nvSpPr>
          <p:cNvPr id="22" name="椭圆 21"/>
          <p:cNvSpPr/>
          <p:nvPr/>
        </p:nvSpPr>
        <p:spPr>
          <a:xfrm>
            <a:off x="1600212" y="1902661"/>
            <a:ext cx="2123437" cy="2123436"/>
          </a:xfrm>
          <a:prstGeom prst="ellipse">
            <a:avLst/>
          </a:prstGeom>
          <a:gradFill flip="none" rotWithShape="1">
            <a:gsLst>
              <a:gs pos="0">
                <a:srgbClr val="BFBFBF"/>
              </a:gs>
              <a:gs pos="52000">
                <a:srgbClr val="FFFFFF"/>
              </a:gs>
              <a:gs pos="100000">
                <a:srgbClr val="0070C0">
                  <a:tint val="0"/>
                </a:srgbClr>
              </a:gs>
            </a:gsLst>
            <a:lin ang="2700000" scaled="1"/>
            <a:tileRect/>
          </a:gradFill>
          <a:ln w="73025" cap="flat" cmpd="sng" algn="ctr">
            <a:solidFill>
              <a:srgbClr val="F2F2F2"/>
            </a:solidFill>
            <a:prstDash val="solid"/>
          </a:ln>
          <a:effectLst>
            <a:outerShdw blurRad="190500" dist="254000" dir="2699985" rotWithShape="0">
              <a:scrgbClr r="0" g="0" b="0">
                <a:alpha val="23000"/>
              </a:scrgbClr>
            </a:outerShdw>
          </a:effectLst>
        </p:spPr>
        <p:txBody>
          <a:bodyPr rtlCol="0" anchor="ctr"/>
          <a:lstStyle/>
          <a:p>
            <a:pPr algn="ctr" defTabSz="1088390">
              <a:defRPr/>
            </a:pPr>
            <a:endParaRPr lang="zh-CN" altLang="en-US" sz="3200" kern="0">
              <a:solidFill>
                <a:srgbClr val="000000"/>
              </a:solidFill>
              <a:cs typeface="+mn-ea"/>
              <a:sym typeface="+mn-lt"/>
            </a:endParaRPr>
          </a:p>
        </p:txBody>
      </p:sp>
      <p:sp>
        <p:nvSpPr>
          <p:cNvPr id="21" name="TextBox 20"/>
          <p:cNvSpPr txBox="1"/>
          <p:nvPr/>
        </p:nvSpPr>
        <p:spPr>
          <a:xfrm>
            <a:off x="1726663" y="2434263"/>
            <a:ext cx="1899881" cy="1107997"/>
          </a:xfrm>
          <a:prstGeom prst="rect">
            <a:avLst/>
          </a:prstGeom>
          <a:noFill/>
        </p:spPr>
        <p:txBody>
          <a:bodyPr wrap="none" rtlCol="0" anchor="ctr">
            <a:spAutoFit/>
          </a:bodyPr>
          <a:lstStyle/>
          <a:p>
            <a:pPr algn="ctr" defTabSz="1088390">
              <a:defRPr/>
            </a:pPr>
            <a:r>
              <a:rPr lang="en-US" altLang="zh-CN" sz="6600" b="1" kern="0" dirty="0" smtClean="0">
                <a:solidFill>
                  <a:srgbClr val="0070C0"/>
                </a:solidFill>
                <a:cs typeface="+mn-ea"/>
                <a:sym typeface="+mn-lt"/>
              </a:rPr>
              <a:t>LOGO</a:t>
            </a:r>
            <a:endParaRPr lang="zh-CN" altLang="en-US" sz="6600" b="1" kern="0" dirty="0">
              <a:solidFill>
                <a:srgbClr val="0070C0"/>
              </a:solidFill>
              <a:cs typeface="+mn-ea"/>
              <a:sym typeface="+mn-lt"/>
            </a:endParaRPr>
          </a:p>
        </p:txBody>
      </p:sp>
      <p:sp>
        <p:nvSpPr>
          <p:cNvPr id="40" name="TextBox 39"/>
          <p:cNvSpPr txBox="1"/>
          <p:nvPr/>
        </p:nvSpPr>
        <p:spPr>
          <a:xfrm>
            <a:off x="4803139" y="2259711"/>
            <a:ext cx="6273448" cy="872098"/>
          </a:xfrm>
          <a:prstGeom prst="rect">
            <a:avLst/>
          </a:prstGeom>
          <a:noFill/>
        </p:spPr>
        <p:txBody>
          <a:bodyPr wrap="none" rtlCol="0">
            <a:spAutoFit/>
          </a:bodyPr>
          <a:lstStyle/>
          <a:p>
            <a:pPr algn="ctr"/>
            <a:r>
              <a:rPr lang="zh-CN" altLang="en-US" sz="5065" b="1" spc="213" dirty="0" smtClean="0">
                <a:cs typeface="+mn-ea"/>
                <a:sym typeface="+mn-lt"/>
              </a:rPr>
              <a:t>创意教学公开课模板</a:t>
            </a:r>
            <a:endParaRPr lang="zh-CN" altLang="en-US" sz="5065" b="1" spc="213" dirty="0">
              <a:cs typeface="+mn-ea"/>
              <a:sym typeface="+mn-lt"/>
            </a:endParaRPr>
          </a:p>
        </p:txBody>
      </p:sp>
      <p:sp>
        <p:nvSpPr>
          <p:cNvPr id="41" name="TextBox 7"/>
          <p:cNvSpPr>
            <a:spLocks noChangeArrowheads="1"/>
          </p:cNvSpPr>
          <p:nvPr/>
        </p:nvSpPr>
        <p:spPr bwMode="auto">
          <a:xfrm>
            <a:off x="5084850" y="3542260"/>
            <a:ext cx="5260561" cy="287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088390">
              <a:defRPr/>
            </a:pPr>
            <a:r>
              <a:rPr lang="zh-CN" altLang="en-US" sz="1865" dirty="0">
                <a:cs typeface="+mn-ea"/>
                <a:sym typeface="+mn-lt"/>
              </a:rPr>
              <a:t>框架完整适用于教师教学、信息化教学、公开课</a:t>
            </a:r>
          </a:p>
        </p:txBody>
      </p:sp>
      <p:sp>
        <p:nvSpPr>
          <p:cNvPr id="42" name="飞哥PPT眉头"/>
          <p:cNvSpPr>
            <a:spLocks noChangeShapeType="1"/>
          </p:cNvSpPr>
          <p:nvPr/>
        </p:nvSpPr>
        <p:spPr bwMode="auto">
          <a:xfrm>
            <a:off x="4803139" y="3324075"/>
            <a:ext cx="6041711" cy="0"/>
          </a:xfrm>
          <a:prstGeom prst="line">
            <a:avLst/>
          </a:prstGeom>
          <a:noFill/>
          <a:ln w="28575">
            <a:solidFill>
              <a:srgbClr val="0070C0"/>
            </a:solidFill>
            <a:prstDash val="solid"/>
            <a:round/>
            <a:headEnd type="oval" w="med" len="med"/>
            <a:tailEnd type="oval" w="med" len="me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pPr defTabSz="1088390">
              <a:defRPr/>
            </a:pPr>
            <a:endParaRPr lang="zh-CN" altLang="en-US" sz="2135" kern="0">
              <a:solidFill>
                <a:schemeClr val="tx2"/>
              </a:solidFill>
              <a:cs typeface="+mn-ea"/>
              <a:sym typeface="+mn-lt"/>
            </a:endParaRPr>
          </a:p>
        </p:txBody>
      </p:sp>
      <p:sp>
        <p:nvSpPr>
          <p:cNvPr id="46" name="椭圆 45"/>
          <p:cNvSpPr/>
          <p:nvPr/>
        </p:nvSpPr>
        <p:spPr>
          <a:xfrm>
            <a:off x="813854" y="1332885"/>
            <a:ext cx="3120488" cy="3120488"/>
          </a:xfrm>
          <a:prstGeom prst="ellipse">
            <a:avLst/>
          </a:prstGeom>
          <a:noFill/>
          <a:ln w="12700" cap="flat" cmpd="sng" algn="ctr">
            <a:noFill/>
            <a:prstDash val="solid"/>
          </a:ln>
          <a:effectLst/>
        </p:spPr>
        <p:txBody>
          <a:bodyPr rtlCol="0" anchor="ctr"/>
          <a:lstStyle/>
          <a:p>
            <a:pPr algn="ctr" defTabSz="1088390">
              <a:defRPr/>
            </a:pPr>
            <a:endParaRPr lang="zh-CN" altLang="en-US" sz="3200" kern="0">
              <a:solidFill>
                <a:schemeClr val="bg1"/>
              </a:solidFill>
              <a:cs typeface="+mn-ea"/>
              <a:sym typeface="+mn-lt"/>
            </a:endParaRPr>
          </a:p>
        </p:txBody>
      </p:sp>
      <p:sp>
        <p:nvSpPr>
          <p:cNvPr id="12" name="椭圆 11"/>
          <p:cNvSpPr/>
          <p:nvPr/>
        </p:nvSpPr>
        <p:spPr>
          <a:xfrm>
            <a:off x="2379096" y="4207139"/>
            <a:ext cx="513687" cy="513687"/>
          </a:xfrm>
          <a:prstGeom prst="ellipse">
            <a:avLst/>
          </a:prstGeom>
          <a:solidFill>
            <a:srgbClr val="0070C0"/>
          </a:solidFill>
          <a:ln w="25400" cap="flat" cmpd="sng" algn="ctr">
            <a:noFill/>
            <a:prstDash val="solid"/>
          </a:ln>
          <a:effectLst>
            <a:outerShdw blurRad="127000" dist="127000" dir="5400000" algn="ctr" rotWithShape="0">
              <a:srgbClr val="000000">
                <a:alpha val="43137"/>
              </a:srgbClr>
            </a:outerShdw>
          </a:effectLst>
        </p:spPr>
        <p:txBody>
          <a:bodyPr rtlCol="0" anchor="ctr"/>
          <a:lstStyle/>
          <a:p>
            <a:pPr algn="ctr" defTabSz="1088390">
              <a:defRPr/>
            </a:pPr>
            <a:endParaRPr lang="zh-CN" altLang="en-US" sz="3200" kern="0">
              <a:solidFill>
                <a:schemeClr val="bg1"/>
              </a:solidFill>
              <a:cs typeface="+mn-ea"/>
              <a:sym typeface="+mn-lt"/>
            </a:endParaRPr>
          </a:p>
        </p:txBody>
      </p:sp>
      <p:sp>
        <p:nvSpPr>
          <p:cNvPr id="9" name="椭圆 8"/>
          <p:cNvSpPr/>
          <p:nvPr/>
        </p:nvSpPr>
        <p:spPr>
          <a:xfrm>
            <a:off x="3845043" y="2569813"/>
            <a:ext cx="754262" cy="754262"/>
          </a:xfrm>
          <a:prstGeom prst="ellipse">
            <a:avLst/>
          </a:prstGeom>
          <a:solidFill>
            <a:srgbClr val="0070C0"/>
          </a:solidFill>
          <a:ln w="25400" cap="flat" cmpd="sng" algn="ctr">
            <a:noFill/>
            <a:prstDash val="solid"/>
          </a:ln>
          <a:effectLst>
            <a:outerShdw blurRad="127000" dist="127000" dir="5400000" algn="ctr" rotWithShape="0">
              <a:srgbClr val="000000">
                <a:alpha val="43137"/>
              </a:srgbClr>
            </a:outerShdw>
          </a:effectLst>
        </p:spPr>
        <p:txBody>
          <a:bodyPr rtlCol="0" anchor="ctr"/>
          <a:lstStyle/>
          <a:p>
            <a:pPr algn="ctr" defTabSz="1088390">
              <a:defRPr/>
            </a:pPr>
            <a:endParaRPr lang="zh-CN" altLang="en-US" sz="3200" kern="0">
              <a:solidFill>
                <a:schemeClr val="bg1"/>
              </a:solidFill>
              <a:cs typeface="+mn-ea"/>
              <a:sym typeface="+mn-lt"/>
            </a:endParaRPr>
          </a:p>
        </p:txBody>
      </p:sp>
      <p:sp>
        <p:nvSpPr>
          <p:cNvPr id="45" name="椭圆 44"/>
          <p:cNvSpPr/>
          <p:nvPr/>
        </p:nvSpPr>
        <p:spPr>
          <a:xfrm>
            <a:off x="1162907" y="1387356"/>
            <a:ext cx="3120488" cy="3120488"/>
          </a:xfrm>
          <a:prstGeom prst="ellipse">
            <a:avLst/>
          </a:prstGeom>
          <a:noFill/>
          <a:ln w="12700" cap="flat" cmpd="sng" algn="ctr">
            <a:noFill/>
            <a:prstDash val="solid"/>
          </a:ln>
          <a:effectLst/>
        </p:spPr>
        <p:txBody>
          <a:bodyPr rtlCol="0" anchor="ctr"/>
          <a:lstStyle/>
          <a:p>
            <a:pPr algn="ctr" defTabSz="1088390">
              <a:defRPr/>
            </a:pPr>
            <a:endParaRPr lang="zh-CN" altLang="en-US" sz="3200" kern="0">
              <a:solidFill>
                <a:schemeClr val="bg1"/>
              </a:solidFill>
              <a:cs typeface="+mn-ea"/>
              <a:sym typeface="+mn-lt"/>
            </a:endParaRPr>
          </a:p>
        </p:txBody>
      </p:sp>
      <p:sp>
        <p:nvSpPr>
          <p:cNvPr id="23" name="椭圆 22"/>
          <p:cNvSpPr/>
          <p:nvPr/>
        </p:nvSpPr>
        <p:spPr>
          <a:xfrm>
            <a:off x="1136737" y="1387356"/>
            <a:ext cx="3120488" cy="3120488"/>
          </a:xfrm>
          <a:prstGeom prst="ellipse">
            <a:avLst/>
          </a:prstGeom>
          <a:noFill/>
          <a:ln w="12700" cap="flat" cmpd="sng" algn="ctr">
            <a:noFill/>
            <a:prstDash val="solid"/>
          </a:ln>
          <a:effectLst/>
        </p:spPr>
        <p:txBody>
          <a:bodyPr rtlCol="0" anchor="ctr"/>
          <a:lstStyle/>
          <a:p>
            <a:pPr algn="ctr" defTabSz="1088390">
              <a:defRPr/>
            </a:pPr>
            <a:endParaRPr lang="zh-CN" altLang="en-US" sz="3200" kern="0">
              <a:solidFill>
                <a:schemeClr val="bg1"/>
              </a:solidFill>
              <a:cs typeface="+mn-ea"/>
              <a:sym typeface="+mn-lt"/>
            </a:endParaRPr>
          </a:p>
        </p:txBody>
      </p:sp>
      <p:sp>
        <p:nvSpPr>
          <p:cNvPr id="18" name="椭圆 17"/>
          <p:cNvSpPr/>
          <p:nvPr/>
        </p:nvSpPr>
        <p:spPr>
          <a:xfrm>
            <a:off x="1075242" y="2047934"/>
            <a:ext cx="381054" cy="381054"/>
          </a:xfrm>
          <a:prstGeom prst="ellipse">
            <a:avLst/>
          </a:prstGeom>
          <a:solidFill>
            <a:srgbClr val="0070C0"/>
          </a:solidFill>
          <a:ln w="25400" cap="flat" cmpd="sng" algn="ctr">
            <a:noFill/>
            <a:prstDash val="solid"/>
          </a:ln>
          <a:effectLst>
            <a:outerShdw blurRad="127000" dist="127000" dir="5400000" algn="ctr" rotWithShape="0">
              <a:srgbClr val="000000">
                <a:alpha val="43137"/>
              </a:srgbClr>
            </a:outerShdw>
          </a:effectLst>
        </p:spPr>
        <p:txBody>
          <a:bodyPr rtlCol="0" anchor="ctr"/>
          <a:lstStyle/>
          <a:p>
            <a:pPr algn="ctr" defTabSz="1088390">
              <a:defRPr/>
            </a:pPr>
            <a:endParaRPr lang="zh-CN" altLang="en-US" sz="3200" kern="0">
              <a:solidFill>
                <a:srgbClr val="0070C0"/>
              </a:solidFill>
              <a:cs typeface="+mn-ea"/>
              <a:sym typeface="+mn-lt"/>
            </a:endParaRPr>
          </a:p>
        </p:txBody>
      </p:sp>
    </p:spTree>
  </p:cSld>
  <p:clrMapOvr>
    <a:masterClrMapping/>
  </p:clrMapOvr>
  <p:transition spd="slow" advClick="0" advTm="6428">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Effect transition="in" filter="fade">
                                      <p:cBhvr>
                                        <p:cTn id="12" dur="500"/>
                                        <p:tgtEl>
                                          <p:spTgt spid="9"/>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Effect transition="in" filter="fade">
                                      <p:cBhvr>
                                        <p:cTn id="22" dur="500"/>
                                        <p:tgtEl>
                                          <p:spTgt spid="12"/>
                                        </p:tgtEl>
                                      </p:cBhvr>
                                    </p:animEffect>
                                  </p:childTnLst>
                                </p:cTn>
                              </p:par>
                            </p:childTnLst>
                          </p:cTn>
                        </p:par>
                        <p:par>
                          <p:cTn id="23" fill="hold">
                            <p:stCondLst>
                              <p:cond delay="500"/>
                            </p:stCondLst>
                            <p:childTnLst>
                              <p:par>
                                <p:cTn id="24" presetID="1" presetClass="path" presetSubtype="0" repeatCount="indefinite" accel="50000" decel="50000" fill="hold" grpId="1" nodeType="afterEffect">
                                  <p:stCondLst>
                                    <p:cond delay="0"/>
                                  </p:stCondLst>
                                  <p:childTnLst>
                                    <p:animMotion origin="layout" path="M 2.70833E-6 -1.48148E-6 C 2.70833E-6 0.12662 -0.05755 0.22963 -0.12904 0.22963 C -0.20013 0.22963 -0.25821 0.12662 -0.25821 -1.48148E-6 C -0.25821 -0.12685 -0.20013 -0.22963 -0.12904 -0.22963 C -0.05755 -0.22963 2.70833E-6 -0.12685 2.70833E-6 -1.48148E-6 Z " pathEditMode="relative" rAng="5400000" ptsTypes="AAAAA">
                                      <p:cBhvr>
                                        <p:cTn id="25" dur="5000" fill="hold"/>
                                        <p:tgtEl>
                                          <p:spTgt spid="9"/>
                                        </p:tgtEl>
                                        <p:attrNameLst>
                                          <p:attrName>ppt_x</p:attrName>
                                          <p:attrName>ppt_y</p:attrName>
                                        </p:attrNameLst>
                                      </p:cBhvr>
                                      <p:rCtr x="-12904" y="0"/>
                                    </p:animMotion>
                                  </p:childTnLst>
                                </p:cTn>
                              </p:par>
                              <p:par>
                                <p:cTn id="26" presetID="1" presetClass="path" presetSubtype="0" repeatCount="indefinite" accel="50000" decel="50000" fill="hold" grpId="1" nodeType="withEffect">
                                  <p:stCondLst>
                                    <p:cond delay="0"/>
                                  </p:stCondLst>
                                  <p:childTnLst>
                                    <p:animMotion origin="layout" path="M -0.00144 0.0088 C 0.02773 -0.10278 0.10247 -0.15162 0.16536 -0.09931 C 0.22812 -0.04722 0.25573 0.08611 0.2263 0.19745 C 0.19713 0.30903 0.12226 0.35694 0.05924 0.30486 C -0.00365 0.25278 -0.03086 0.12037 -0.00144 0.0088 Z " pathEditMode="relative" rAng="17700000" ptsTypes="AAAAA">
                                      <p:cBhvr>
                                        <p:cTn id="27" dur="3000" fill="hold"/>
                                        <p:tgtEl>
                                          <p:spTgt spid="18"/>
                                        </p:tgtEl>
                                        <p:attrNameLst>
                                          <p:attrName>ppt_x</p:attrName>
                                          <p:attrName>ppt_y</p:attrName>
                                        </p:attrNameLst>
                                      </p:cBhvr>
                                      <p:rCtr x="11380" y="9421"/>
                                    </p:animMotion>
                                  </p:childTnLst>
                                </p:cTn>
                              </p:par>
                              <p:par>
                                <p:cTn id="28" presetID="1" presetClass="path" presetSubtype="0" repeatCount="indefinite" accel="50000" decel="50000" fill="hold" grpId="1" nodeType="withEffect">
                                  <p:stCondLst>
                                    <p:cond delay="0"/>
                                  </p:stCondLst>
                                  <p:childTnLst>
                                    <p:animMotion origin="layout" path="M 4.16667E-6 4.07407E-6 C 0.07135 4.07407E-6 0.12929 -0.10139 0.12929 -0.22547 C 0.12929 -0.34954 0.07135 -0.45047 4.16667E-6 -0.45047 C -0.07136 -0.45047 -0.12891 -0.34954 -0.12891 -0.22547 C -0.12891 -0.10139 -0.07136 4.07407E-6 4.16667E-6 4.07407E-6 Z " pathEditMode="relative" rAng="0" ptsTypes="AAAAA">
                                      <p:cBhvr>
                                        <p:cTn id="29" dur="4000" spd="-100000" fill="hold"/>
                                        <p:tgtEl>
                                          <p:spTgt spid="12"/>
                                        </p:tgtEl>
                                        <p:attrNameLst>
                                          <p:attrName>ppt_x</p:attrName>
                                          <p:attrName>ppt_y</p:attrName>
                                        </p:attrNameLst>
                                      </p:cBhvr>
                                      <p:rCtr x="13" y="-22523"/>
                                    </p:animMotion>
                                  </p:childTnLst>
                                </p:cTn>
                              </p:par>
                            </p:childTnLst>
                          </p:cTn>
                        </p:par>
                        <p:par>
                          <p:cTn id="30" fill="hold">
                            <p:stCondLst>
                              <p:cond delay="5500"/>
                            </p:stCondLst>
                            <p:childTnLst>
                              <p:par>
                                <p:cTn id="31" presetID="23" presetClass="entr" presetSubtype="528" fill="hold" grpId="0" nodeType="afterEffect">
                                  <p:stCondLst>
                                    <p:cond delay="0"/>
                                  </p:stCondLst>
                                  <p:iterate type="lt">
                                    <p:tmPct val="15000"/>
                                  </p:iterate>
                                  <p:childTnLst>
                                    <p:set>
                                      <p:cBhvr>
                                        <p:cTn id="32" dur="1" fill="hold">
                                          <p:stCondLst>
                                            <p:cond delay="0"/>
                                          </p:stCondLst>
                                        </p:cTn>
                                        <p:tgtEl>
                                          <p:spTgt spid="40"/>
                                        </p:tgtEl>
                                        <p:attrNameLst>
                                          <p:attrName>style.visibility</p:attrName>
                                        </p:attrNameLst>
                                      </p:cBhvr>
                                      <p:to>
                                        <p:strVal val="visible"/>
                                      </p:to>
                                    </p:set>
                                    <p:anim calcmode="lin" valueType="num">
                                      <p:cBhvr>
                                        <p:cTn id="33" dur="500" fill="hold"/>
                                        <p:tgtEl>
                                          <p:spTgt spid="40"/>
                                        </p:tgtEl>
                                        <p:attrNameLst>
                                          <p:attrName>ppt_w</p:attrName>
                                        </p:attrNameLst>
                                      </p:cBhvr>
                                      <p:tavLst>
                                        <p:tav tm="0">
                                          <p:val>
                                            <p:fltVal val="0"/>
                                          </p:val>
                                        </p:tav>
                                        <p:tav tm="100000">
                                          <p:val>
                                            <p:strVal val="#ppt_w"/>
                                          </p:val>
                                        </p:tav>
                                      </p:tavLst>
                                    </p:anim>
                                    <p:anim calcmode="lin" valueType="num">
                                      <p:cBhvr>
                                        <p:cTn id="34" dur="500" fill="hold"/>
                                        <p:tgtEl>
                                          <p:spTgt spid="40"/>
                                        </p:tgtEl>
                                        <p:attrNameLst>
                                          <p:attrName>ppt_h</p:attrName>
                                        </p:attrNameLst>
                                      </p:cBhvr>
                                      <p:tavLst>
                                        <p:tav tm="0">
                                          <p:val>
                                            <p:fltVal val="0"/>
                                          </p:val>
                                        </p:tav>
                                        <p:tav tm="100000">
                                          <p:val>
                                            <p:strVal val="#ppt_h"/>
                                          </p:val>
                                        </p:tav>
                                      </p:tavLst>
                                    </p:anim>
                                    <p:anim calcmode="lin" valueType="num">
                                      <p:cBhvr>
                                        <p:cTn id="35" dur="500" fill="hold"/>
                                        <p:tgtEl>
                                          <p:spTgt spid="40"/>
                                        </p:tgtEl>
                                        <p:attrNameLst>
                                          <p:attrName>ppt_x</p:attrName>
                                        </p:attrNameLst>
                                      </p:cBhvr>
                                      <p:tavLst>
                                        <p:tav tm="0">
                                          <p:val>
                                            <p:fltVal val="0.5"/>
                                          </p:val>
                                        </p:tav>
                                        <p:tav tm="100000">
                                          <p:val>
                                            <p:strVal val="#ppt_x"/>
                                          </p:val>
                                        </p:tav>
                                      </p:tavLst>
                                    </p:anim>
                                    <p:anim calcmode="lin" valueType="num">
                                      <p:cBhvr>
                                        <p:cTn id="36" dur="500" fill="hold"/>
                                        <p:tgtEl>
                                          <p:spTgt spid="40"/>
                                        </p:tgtEl>
                                        <p:attrNameLst>
                                          <p:attrName>ppt_y</p:attrName>
                                        </p:attrNameLst>
                                      </p:cBhvr>
                                      <p:tavLst>
                                        <p:tav tm="0">
                                          <p:val>
                                            <p:fltVal val="0.5"/>
                                          </p:val>
                                        </p:tav>
                                        <p:tav tm="100000">
                                          <p:val>
                                            <p:strVal val="#ppt_y"/>
                                          </p:val>
                                        </p:tav>
                                      </p:tavLst>
                                    </p:anim>
                                  </p:childTnLst>
                                </p:cTn>
                              </p:par>
                            </p:childTnLst>
                          </p:cTn>
                        </p:par>
                        <p:par>
                          <p:cTn id="37" fill="hold">
                            <p:stCondLst>
                              <p:cond delay="6599"/>
                            </p:stCondLst>
                            <p:childTnLst>
                              <p:par>
                                <p:cTn id="38" presetID="16" presetClass="entr" presetSubtype="37" fill="hold" grpId="0"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barn(outVertical)">
                                      <p:cBhvr>
                                        <p:cTn id="40" dur="500"/>
                                        <p:tgtEl>
                                          <p:spTgt spid="42"/>
                                        </p:tgtEl>
                                      </p:cBhvr>
                                    </p:animEffect>
                                  </p:childTnLst>
                                </p:cTn>
                              </p:par>
                            </p:childTnLst>
                          </p:cTn>
                        </p:par>
                        <p:par>
                          <p:cTn id="41" fill="hold">
                            <p:stCondLst>
                              <p:cond delay="7099"/>
                            </p:stCondLst>
                            <p:childTnLst>
                              <p:par>
                                <p:cTn id="42" presetID="31" presetClass="entr" presetSubtype="0" fill="hold" grpId="0" nodeType="afterEffect">
                                  <p:stCondLst>
                                    <p:cond delay="0"/>
                                  </p:stCondLst>
                                  <p:iterate type="lt">
                                    <p:tmPct val="5000"/>
                                  </p:iterate>
                                  <p:childTnLst>
                                    <p:set>
                                      <p:cBhvr>
                                        <p:cTn id="43" dur="1" fill="hold">
                                          <p:stCondLst>
                                            <p:cond delay="0"/>
                                          </p:stCondLst>
                                        </p:cTn>
                                        <p:tgtEl>
                                          <p:spTgt spid="41"/>
                                        </p:tgtEl>
                                        <p:attrNameLst>
                                          <p:attrName>style.visibility</p:attrName>
                                        </p:attrNameLst>
                                      </p:cBhvr>
                                      <p:to>
                                        <p:strVal val="visible"/>
                                      </p:to>
                                    </p:set>
                                    <p:anim calcmode="lin" valueType="num">
                                      <p:cBhvr>
                                        <p:cTn id="44" dur="1000" fill="hold"/>
                                        <p:tgtEl>
                                          <p:spTgt spid="41"/>
                                        </p:tgtEl>
                                        <p:attrNameLst>
                                          <p:attrName>ppt_w</p:attrName>
                                        </p:attrNameLst>
                                      </p:cBhvr>
                                      <p:tavLst>
                                        <p:tav tm="0">
                                          <p:val>
                                            <p:fltVal val="0"/>
                                          </p:val>
                                        </p:tav>
                                        <p:tav tm="100000">
                                          <p:val>
                                            <p:strVal val="#ppt_w"/>
                                          </p:val>
                                        </p:tav>
                                      </p:tavLst>
                                    </p:anim>
                                    <p:anim calcmode="lin" valueType="num">
                                      <p:cBhvr>
                                        <p:cTn id="45" dur="1000" fill="hold"/>
                                        <p:tgtEl>
                                          <p:spTgt spid="41"/>
                                        </p:tgtEl>
                                        <p:attrNameLst>
                                          <p:attrName>ppt_h</p:attrName>
                                        </p:attrNameLst>
                                      </p:cBhvr>
                                      <p:tavLst>
                                        <p:tav tm="0">
                                          <p:val>
                                            <p:fltVal val="0"/>
                                          </p:val>
                                        </p:tav>
                                        <p:tav tm="100000">
                                          <p:val>
                                            <p:strVal val="#ppt_h"/>
                                          </p:val>
                                        </p:tav>
                                      </p:tavLst>
                                    </p:anim>
                                    <p:anim calcmode="lin" valueType="num">
                                      <p:cBhvr>
                                        <p:cTn id="46" dur="1000" fill="hold"/>
                                        <p:tgtEl>
                                          <p:spTgt spid="41"/>
                                        </p:tgtEl>
                                        <p:attrNameLst>
                                          <p:attrName>style.rotation</p:attrName>
                                        </p:attrNameLst>
                                      </p:cBhvr>
                                      <p:tavLst>
                                        <p:tav tm="0">
                                          <p:val>
                                            <p:fltVal val="90"/>
                                          </p:val>
                                        </p:tav>
                                        <p:tav tm="100000">
                                          <p:val>
                                            <p:fltVal val="0"/>
                                          </p:val>
                                        </p:tav>
                                      </p:tavLst>
                                    </p:anim>
                                    <p:animEffect transition="in" filter="fade">
                                      <p:cBhvr>
                                        <p:cTn id="47" dur="1000"/>
                                        <p:tgtEl>
                                          <p:spTgt spid="41"/>
                                        </p:tgtEl>
                                      </p:cBhvr>
                                    </p:animEffect>
                                  </p:childTnLst>
                                </p:cTn>
                              </p:par>
                            </p:childTnLst>
                          </p:cTn>
                        </p:par>
                        <p:par>
                          <p:cTn id="48" fill="hold">
                            <p:stCondLst>
                              <p:cond delay="9100"/>
                            </p:stCondLst>
                            <p:childTnLst>
                              <p:par>
                                <p:cTn id="49" presetID="53" presetClass="entr" presetSubtype="16" fill="hold" grpId="0" nodeType="afterEffect">
                                  <p:stCondLst>
                                    <p:cond delay="25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par>
                                <p:cTn id="54" presetID="53" presetClass="entr" presetSubtype="16" fill="hold" grpId="0" nodeType="withEffect">
                                  <p:stCondLst>
                                    <p:cond delay="25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Effect transition="in" filter="fade">
                                      <p:cBhvr>
                                        <p:cTn id="58" dur="500"/>
                                        <p:tgtEl>
                                          <p:spTgt spid="11"/>
                                        </p:tgtEl>
                                      </p:cBhvr>
                                    </p:animEffect>
                                  </p:childTnLst>
                                </p:cTn>
                              </p:par>
                              <p:par>
                                <p:cTn id="59" presetID="53" presetClass="entr" presetSubtype="16" fill="hold" grpId="0" nodeType="withEffect">
                                  <p:stCondLst>
                                    <p:cond delay="25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Effect transition="in" filter="fade">
                                      <p:cBhvr>
                                        <p:cTn id="63" dur="500"/>
                                        <p:tgtEl>
                                          <p:spTgt spid="13"/>
                                        </p:tgtEl>
                                      </p:cBhvr>
                                    </p:animEffect>
                                  </p:childTnLst>
                                </p:cTn>
                              </p:par>
                              <p:par>
                                <p:cTn id="64" presetID="53" presetClass="entr" presetSubtype="16" fill="hold" grpId="0" nodeType="withEffect">
                                  <p:stCondLst>
                                    <p:cond delay="250"/>
                                  </p:stCondLst>
                                  <p:childTnLst>
                                    <p:set>
                                      <p:cBhvr>
                                        <p:cTn id="65" dur="1" fill="hold">
                                          <p:stCondLst>
                                            <p:cond delay="0"/>
                                          </p:stCondLst>
                                        </p:cTn>
                                        <p:tgtEl>
                                          <p:spTgt spid="14"/>
                                        </p:tgtEl>
                                        <p:attrNameLst>
                                          <p:attrName>style.visibility</p:attrName>
                                        </p:attrNameLst>
                                      </p:cBhvr>
                                      <p:to>
                                        <p:strVal val="visible"/>
                                      </p:to>
                                    </p:set>
                                    <p:anim calcmode="lin" valueType="num">
                                      <p:cBhvr>
                                        <p:cTn id="66" dur="500" fill="hold"/>
                                        <p:tgtEl>
                                          <p:spTgt spid="14"/>
                                        </p:tgtEl>
                                        <p:attrNameLst>
                                          <p:attrName>ppt_w</p:attrName>
                                        </p:attrNameLst>
                                      </p:cBhvr>
                                      <p:tavLst>
                                        <p:tav tm="0">
                                          <p:val>
                                            <p:fltVal val="0"/>
                                          </p:val>
                                        </p:tav>
                                        <p:tav tm="100000">
                                          <p:val>
                                            <p:strVal val="#ppt_w"/>
                                          </p:val>
                                        </p:tav>
                                      </p:tavLst>
                                    </p:anim>
                                    <p:anim calcmode="lin" valueType="num">
                                      <p:cBhvr>
                                        <p:cTn id="67" dur="500" fill="hold"/>
                                        <p:tgtEl>
                                          <p:spTgt spid="14"/>
                                        </p:tgtEl>
                                        <p:attrNameLst>
                                          <p:attrName>ppt_h</p:attrName>
                                        </p:attrNameLst>
                                      </p:cBhvr>
                                      <p:tavLst>
                                        <p:tav tm="0">
                                          <p:val>
                                            <p:fltVal val="0"/>
                                          </p:val>
                                        </p:tav>
                                        <p:tav tm="100000">
                                          <p:val>
                                            <p:strVal val="#ppt_h"/>
                                          </p:val>
                                        </p:tav>
                                      </p:tavLst>
                                    </p:anim>
                                    <p:animEffect transition="in" filter="fade">
                                      <p:cBhvr>
                                        <p:cTn id="68" dur="500"/>
                                        <p:tgtEl>
                                          <p:spTgt spid="14"/>
                                        </p:tgtEl>
                                      </p:cBhvr>
                                    </p:animEffect>
                                  </p:childTnLst>
                                </p:cTn>
                              </p:par>
                              <p:par>
                                <p:cTn id="69" presetID="53" presetClass="entr" presetSubtype="16" fill="hold" grpId="0" nodeType="withEffect">
                                  <p:stCondLst>
                                    <p:cond delay="250"/>
                                  </p:stCondLst>
                                  <p:childTnLst>
                                    <p:set>
                                      <p:cBhvr>
                                        <p:cTn id="70" dur="1" fill="hold">
                                          <p:stCondLst>
                                            <p:cond delay="0"/>
                                          </p:stCondLst>
                                        </p:cTn>
                                        <p:tgtEl>
                                          <p:spTgt spid="15"/>
                                        </p:tgtEl>
                                        <p:attrNameLst>
                                          <p:attrName>style.visibility</p:attrName>
                                        </p:attrNameLst>
                                      </p:cBhvr>
                                      <p:to>
                                        <p:strVal val="visible"/>
                                      </p:to>
                                    </p:set>
                                    <p:anim calcmode="lin" valueType="num">
                                      <p:cBhvr>
                                        <p:cTn id="71" dur="500" fill="hold"/>
                                        <p:tgtEl>
                                          <p:spTgt spid="15"/>
                                        </p:tgtEl>
                                        <p:attrNameLst>
                                          <p:attrName>ppt_w</p:attrName>
                                        </p:attrNameLst>
                                      </p:cBhvr>
                                      <p:tavLst>
                                        <p:tav tm="0">
                                          <p:val>
                                            <p:fltVal val="0"/>
                                          </p:val>
                                        </p:tav>
                                        <p:tav tm="100000">
                                          <p:val>
                                            <p:strVal val="#ppt_w"/>
                                          </p:val>
                                        </p:tav>
                                      </p:tavLst>
                                    </p:anim>
                                    <p:anim calcmode="lin" valueType="num">
                                      <p:cBhvr>
                                        <p:cTn id="72" dur="500" fill="hold"/>
                                        <p:tgtEl>
                                          <p:spTgt spid="15"/>
                                        </p:tgtEl>
                                        <p:attrNameLst>
                                          <p:attrName>ppt_h</p:attrName>
                                        </p:attrNameLst>
                                      </p:cBhvr>
                                      <p:tavLst>
                                        <p:tav tm="0">
                                          <p:val>
                                            <p:fltVal val="0"/>
                                          </p:val>
                                        </p:tav>
                                        <p:tav tm="100000">
                                          <p:val>
                                            <p:strVal val="#ppt_h"/>
                                          </p:val>
                                        </p:tav>
                                      </p:tavLst>
                                    </p:anim>
                                    <p:animEffect transition="in" filter="fade">
                                      <p:cBhvr>
                                        <p:cTn id="73" dur="500"/>
                                        <p:tgtEl>
                                          <p:spTgt spid="15"/>
                                        </p:tgtEl>
                                      </p:cBhvr>
                                    </p:animEffect>
                                  </p:childTnLst>
                                </p:cTn>
                              </p:par>
                              <p:par>
                                <p:cTn id="74" presetID="53" presetClass="entr" presetSubtype="16" fill="hold" grpId="0" nodeType="withEffect">
                                  <p:stCondLst>
                                    <p:cond delay="250"/>
                                  </p:stCondLst>
                                  <p:childTnLst>
                                    <p:set>
                                      <p:cBhvr>
                                        <p:cTn id="75" dur="1" fill="hold">
                                          <p:stCondLst>
                                            <p:cond delay="0"/>
                                          </p:stCondLst>
                                        </p:cTn>
                                        <p:tgtEl>
                                          <p:spTgt spid="16"/>
                                        </p:tgtEl>
                                        <p:attrNameLst>
                                          <p:attrName>style.visibility</p:attrName>
                                        </p:attrNameLst>
                                      </p:cBhvr>
                                      <p:to>
                                        <p:strVal val="visible"/>
                                      </p:to>
                                    </p:set>
                                    <p:anim calcmode="lin" valueType="num">
                                      <p:cBhvr>
                                        <p:cTn id="76" dur="500" fill="hold"/>
                                        <p:tgtEl>
                                          <p:spTgt spid="16"/>
                                        </p:tgtEl>
                                        <p:attrNameLst>
                                          <p:attrName>ppt_w</p:attrName>
                                        </p:attrNameLst>
                                      </p:cBhvr>
                                      <p:tavLst>
                                        <p:tav tm="0">
                                          <p:val>
                                            <p:fltVal val="0"/>
                                          </p:val>
                                        </p:tav>
                                        <p:tav tm="100000">
                                          <p:val>
                                            <p:strVal val="#ppt_w"/>
                                          </p:val>
                                        </p:tav>
                                      </p:tavLst>
                                    </p:anim>
                                    <p:anim calcmode="lin" valueType="num">
                                      <p:cBhvr>
                                        <p:cTn id="77" dur="500" fill="hold"/>
                                        <p:tgtEl>
                                          <p:spTgt spid="16"/>
                                        </p:tgtEl>
                                        <p:attrNameLst>
                                          <p:attrName>ppt_h</p:attrName>
                                        </p:attrNameLst>
                                      </p:cBhvr>
                                      <p:tavLst>
                                        <p:tav tm="0">
                                          <p:val>
                                            <p:fltVal val="0"/>
                                          </p:val>
                                        </p:tav>
                                        <p:tav tm="100000">
                                          <p:val>
                                            <p:strVal val="#ppt_h"/>
                                          </p:val>
                                        </p:tav>
                                      </p:tavLst>
                                    </p:anim>
                                    <p:animEffect transition="in" filter="fade">
                                      <p:cBhvr>
                                        <p:cTn id="78" dur="500"/>
                                        <p:tgtEl>
                                          <p:spTgt spid="16"/>
                                        </p:tgtEl>
                                      </p:cBhvr>
                                    </p:animEffect>
                                  </p:childTnLst>
                                </p:cTn>
                              </p:par>
                              <p:par>
                                <p:cTn id="79" presetID="53" presetClass="entr" presetSubtype="16" fill="hold" grpId="0" nodeType="withEffect">
                                  <p:stCondLst>
                                    <p:cond delay="250"/>
                                  </p:stCondLst>
                                  <p:childTnLst>
                                    <p:set>
                                      <p:cBhvr>
                                        <p:cTn id="80" dur="1" fill="hold">
                                          <p:stCondLst>
                                            <p:cond delay="0"/>
                                          </p:stCondLst>
                                        </p:cTn>
                                        <p:tgtEl>
                                          <p:spTgt spid="17"/>
                                        </p:tgtEl>
                                        <p:attrNameLst>
                                          <p:attrName>style.visibility</p:attrName>
                                        </p:attrNameLst>
                                      </p:cBhvr>
                                      <p:to>
                                        <p:strVal val="visible"/>
                                      </p:to>
                                    </p:set>
                                    <p:anim calcmode="lin" valueType="num">
                                      <p:cBhvr>
                                        <p:cTn id="81" dur="500" fill="hold"/>
                                        <p:tgtEl>
                                          <p:spTgt spid="17"/>
                                        </p:tgtEl>
                                        <p:attrNameLst>
                                          <p:attrName>ppt_w</p:attrName>
                                        </p:attrNameLst>
                                      </p:cBhvr>
                                      <p:tavLst>
                                        <p:tav tm="0">
                                          <p:val>
                                            <p:fltVal val="0"/>
                                          </p:val>
                                        </p:tav>
                                        <p:tav tm="100000">
                                          <p:val>
                                            <p:strVal val="#ppt_w"/>
                                          </p:val>
                                        </p:tav>
                                      </p:tavLst>
                                    </p:anim>
                                    <p:anim calcmode="lin" valueType="num">
                                      <p:cBhvr>
                                        <p:cTn id="82" dur="500" fill="hold"/>
                                        <p:tgtEl>
                                          <p:spTgt spid="17"/>
                                        </p:tgtEl>
                                        <p:attrNameLst>
                                          <p:attrName>ppt_h</p:attrName>
                                        </p:attrNameLst>
                                      </p:cBhvr>
                                      <p:tavLst>
                                        <p:tav tm="0">
                                          <p:val>
                                            <p:fltVal val="0"/>
                                          </p:val>
                                        </p:tav>
                                        <p:tav tm="100000">
                                          <p:val>
                                            <p:strVal val="#ppt_h"/>
                                          </p:val>
                                        </p:tav>
                                      </p:tavLst>
                                    </p:anim>
                                    <p:animEffect transition="in" filter="fade">
                                      <p:cBhvr>
                                        <p:cTn id="83" dur="500"/>
                                        <p:tgtEl>
                                          <p:spTgt spid="17"/>
                                        </p:tgtEl>
                                      </p:cBhvr>
                                    </p:animEffect>
                                  </p:childTnLst>
                                </p:cTn>
                              </p:par>
                              <p:par>
                                <p:cTn id="84" presetID="53" presetClass="entr" presetSubtype="16" fill="hold" grpId="0" nodeType="withEffect">
                                  <p:stCondLst>
                                    <p:cond delay="250"/>
                                  </p:stCondLst>
                                  <p:childTnLst>
                                    <p:set>
                                      <p:cBhvr>
                                        <p:cTn id="85" dur="1" fill="hold">
                                          <p:stCondLst>
                                            <p:cond delay="0"/>
                                          </p:stCondLst>
                                        </p:cTn>
                                        <p:tgtEl>
                                          <p:spTgt spid="39"/>
                                        </p:tgtEl>
                                        <p:attrNameLst>
                                          <p:attrName>style.visibility</p:attrName>
                                        </p:attrNameLst>
                                      </p:cBhvr>
                                      <p:to>
                                        <p:strVal val="visible"/>
                                      </p:to>
                                    </p:set>
                                    <p:anim calcmode="lin" valueType="num">
                                      <p:cBhvr>
                                        <p:cTn id="86" dur="500" fill="hold"/>
                                        <p:tgtEl>
                                          <p:spTgt spid="39"/>
                                        </p:tgtEl>
                                        <p:attrNameLst>
                                          <p:attrName>ppt_w</p:attrName>
                                        </p:attrNameLst>
                                      </p:cBhvr>
                                      <p:tavLst>
                                        <p:tav tm="0">
                                          <p:val>
                                            <p:fltVal val="0"/>
                                          </p:val>
                                        </p:tav>
                                        <p:tav tm="100000">
                                          <p:val>
                                            <p:strVal val="#ppt_w"/>
                                          </p:val>
                                        </p:tav>
                                      </p:tavLst>
                                    </p:anim>
                                    <p:anim calcmode="lin" valueType="num">
                                      <p:cBhvr>
                                        <p:cTn id="87" dur="500" fill="hold"/>
                                        <p:tgtEl>
                                          <p:spTgt spid="39"/>
                                        </p:tgtEl>
                                        <p:attrNameLst>
                                          <p:attrName>ppt_h</p:attrName>
                                        </p:attrNameLst>
                                      </p:cBhvr>
                                      <p:tavLst>
                                        <p:tav tm="0">
                                          <p:val>
                                            <p:fltVal val="0"/>
                                          </p:val>
                                        </p:tav>
                                        <p:tav tm="100000">
                                          <p:val>
                                            <p:strVal val="#ppt_h"/>
                                          </p:val>
                                        </p:tav>
                                      </p:tavLst>
                                    </p:anim>
                                    <p:animEffect transition="in" filter="fade">
                                      <p:cBhvr>
                                        <p:cTn id="88" dur="500"/>
                                        <p:tgtEl>
                                          <p:spTgt spid="39"/>
                                        </p:tgtEl>
                                      </p:cBhvr>
                                    </p:animEffect>
                                  </p:childTnLst>
                                </p:cTn>
                              </p:par>
                              <p:par>
                                <p:cTn id="89" presetID="53" presetClass="entr" presetSubtype="16" fill="hold" grpId="0" nodeType="withEffect">
                                  <p:stCondLst>
                                    <p:cond delay="250"/>
                                  </p:stCondLst>
                                  <p:childTnLst>
                                    <p:set>
                                      <p:cBhvr>
                                        <p:cTn id="90" dur="1" fill="hold">
                                          <p:stCondLst>
                                            <p:cond delay="0"/>
                                          </p:stCondLst>
                                        </p:cTn>
                                        <p:tgtEl>
                                          <p:spTgt spid="43"/>
                                        </p:tgtEl>
                                        <p:attrNameLst>
                                          <p:attrName>style.visibility</p:attrName>
                                        </p:attrNameLst>
                                      </p:cBhvr>
                                      <p:to>
                                        <p:strVal val="visible"/>
                                      </p:to>
                                    </p:set>
                                    <p:anim calcmode="lin" valueType="num">
                                      <p:cBhvr>
                                        <p:cTn id="91" dur="500" fill="hold"/>
                                        <p:tgtEl>
                                          <p:spTgt spid="43"/>
                                        </p:tgtEl>
                                        <p:attrNameLst>
                                          <p:attrName>ppt_w</p:attrName>
                                        </p:attrNameLst>
                                      </p:cBhvr>
                                      <p:tavLst>
                                        <p:tav tm="0">
                                          <p:val>
                                            <p:fltVal val="0"/>
                                          </p:val>
                                        </p:tav>
                                        <p:tav tm="100000">
                                          <p:val>
                                            <p:strVal val="#ppt_w"/>
                                          </p:val>
                                        </p:tav>
                                      </p:tavLst>
                                    </p:anim>
                                    <p:anim calcmode="lin" valueType="num">
                                      <p:cBhvr>
                                        <p:cTn id="92" dur="500" fill="hold"/>
                                        <p:tgtEl>
                                          <p:spTgt spid="43"/>
                                        </p:tgtEl>
                                        <p:attrNameLst>
                                          <p:attrName>ppt_h</p:attrName>
                                        </p:attrNameLst>
                                      </p:cBhvr>
                                      <p:tavLst>
                                        <p:tav tm="0">
                                          <p:val>
                                            <p:fltVal val="0"/>
                                          </p:val>
                                        </p:tav>
                                        <p:tav tm="100000">
                                          <p:val>
                                            <p:strVal val="#ppt_h"/>
                                          </p:val>
                                        </p:tav>
                                      </p:tavLst>
                                    </p:anim>
                                    <p:animEffect transition="in" filter="fade">
                                      <p:cBhvr>
                                        <p:cTn id="93" dur="500"/>
                                        <p:tgtEl>
                                          <p:spTgt spid="43"/>
                                        </p:tgtEl>
                                      </p:cBhvr>
                                    </p:animEffect>
                                  </p:childTnLst>
                                </p:cTn>
                              </p:par>
                              <p:par>
                                <p:cTn id="94" presetID="53" presetClass="entr" presetSubtype="16" fill="hold" grpId="0" nodeType="withEffect">
                                  <p:stCondLst>
                                    <p:cond delay="250"/>
                                  </p:stCondLst>
                                  <p:childTnLst>
                                    <p:set>
                                      <p:cBhvr>
                                        <p:cTn id="95" dur="1" fill="hold">
                                          <p:stCondLst>
                                            <p:cond delay="0"/>
                                          </p:stCondLst>
                                        </p:cTn>
                                        <p:tgtEl>
                                          <p:spTgt spid="44"/>
                                        </p:tgtEl>
                                        <p:attrNameLst>
                                          <p:attrName>style.visibility</p:attrName>
                                        </p:attrNameLst>
                                      </p:cBhvr>
                                      <p:to>
                                        <p:strVal val="visible"/>
                                      </p:to>
                                    </p:set>
                                    <p:anim calcmode="lin" valueType="num">
                                      <p:cBhvr>
                                        <p:cTn id="96" dur="500" fill="hold"/>
                                        <p:tgtEl>
                                          <p:spTgt spid="44"/>
                                        </p:tgtEl>
                                        <p:attrNameLst>
                                          <p:attrName>ppt_w</p:attrName>
                                        </p:attrNameLst>
                                      </p:cBhvr>
                                      <p:tavLst>
                                        <p:tav tm="0">
                                          <p:val>
                                            <p:fltVal val="0"/>
                                          </p:val>
                                        </p:tav>
                                        <p:tav tm="100000">
                                          <p:val>
                                            <p:strVal val="#ppt_w"/>
                                          </p:val>
                                        </p:tav>
                                      </p:tavLst>
                                    </p:anim>
                                    <p:anim calcmode="lin" valueType="num">
                                      <p:cBhvr>
                                        <p:cTn id="97" dur="500" fill="hold"/>
                                        <p:tgtEl>
                                          <p:spTgt spid="44"/>
                                        </p:tgtEl>
                                        <p:attrNameLst>
                                          <p:attrName>ppt_h</p:attrName>
                                        </p:attrNameLst>
                                      </p:cBhvr>
                                      <p:tavLst>
                                        <p:tav tm="0">
                                          <p:val>
                                            <p:fltVal val="0"/>
                                          </p:val>
                                        </p:tav>
                                        <p:tav tm="100000">
                                          <p:val>
                                            <p:strVal val="#ppt_h"/>
                                          </p:val>
                                        </p:tav>
                                      </p:tavLst>
                                    </p:anim>
                                    <p:animEffect transition="in" filter="fade">
                                      <p:cBhvr>
                                        <p:cTn id="98" dur="500"/>
                                        <p:tgtEl>
                                          <p:spTgt spid="44"/>
                                        </p:tgtEl>
                                      </p:cBhvr>
                                    </p:animEffect>
                                  </p:childTnLst>
                                </p:cTn>
                              </p:par>
                              <p:par>
                                <p:cTn id="99" presetID="53" presetClass="entr" presetSubtype="16" fill="hold" grpId="0" nodeType="withEffect">
                                  <p:stCondLst>
                                    <p:cond delay="250"/>
                                  </p:stCondLst>
                                  <p:childTnLst>
                                    <p:set>
                                      <p:cBhvr>
                                        <p:cTn id="100" dur="1" fill="hold">
                                          <p:stCondLst>
                                            <p:cond delay="0"/>
                                          </p:stCondLst>
                                        </p:cTn>
                                        <p:tgtEl>
                                          <p:spTgt spid="48"/>
                                        </p:tgtEl>
                                        <p:attrNameLst>
                                          <p:attrName>style.visibility</p:attrName>
                                        </p:attrNameLst>
                                      </p:cBhvr>
                                      <p:to>
                                        <p:strVal val="visible"/>
                                      </p:to>
                                    </p:set>
                                    <p:anim calcmode="lin" valueType="num">
                                      <p:cBhvr>
                                        <p:cTn id="101" dur="500" fill="hold"/>
                                        <p:tgtEl>
                                          <p:spTgt spid="48"/>
                                        </p:tgtEl>
                                        <p:attrNameLst>
                                          <p:attrName>ppt_w</p:attrName>
                                        </p:attrNameLst>
                                      </p:cBhvr>
                                      <p:tavLst>
                                        <p:tav tm="0">
                                          <p:val>
                                            <p:fltVal val="0"/>
                                          </p:val>
                                        </p:tav>
                                        <p:tav tm="100000">
                                          <p:val>
                                            <p:strVal val="#ppt_w"/>
                                          </p:val>
                                        </p:tav>
                                      </p:tavLst>
                                    </p:anim>
                                    <p:anim calcmode="lin" valueType="num">
                                      <p:cBhvr>
                                        <p:cTn id="102" dur="500" fill="hold"/>
                                        <p:tgtEl>
                                          <p:spTgt spid="48"/>
                                        </p:tgtEl>
                                        <p:attrNameLst>
                                          <p:attrName>ppt_h</p:attrName>
                                        </p:attrNameLst>
                                      </p:cBhvr>
                                      <p:tavLst>
                                        <p:tav tm="0">
                                          <p:val>
                                            <p:fltVal val="0"/>
                                          </p:val>
                                        </p:tav>
                                        <p:tav tm="100000">
                                          <p:val>
                                            <p:strVal val="#ppt_h"/>
                                          </p:val>
                                        </p:tav>
                                      </p:tavLst>
                                    </p:anim>
                                    <p:animEffect transition="in" filter="fade">
                                      <p:cBhvr>
                                        <p:cTn id="103" dur="500"/>
                                        <p:tgtEl>
                                          <p:spTgt spid="48"/>
                                        </p:tgtEl>
                                      </p:cBhvr>
                                    </p:animEffect>
                                  </p:childTnLst>
                                </p:cTn>
                              </p:par>
                              <p:par>
                                <p:cTn id="104" presetID="53" presetClass="entr" presetSubtype="16" fill="hold" grpId="0" nodeType="withEffect">
                                  <p:stCondLst>
                                    <p:cond delay="250"/>
                                  </p:stCondLst>
                                  <p:childTnLst>
                                    <p:set>
                                      <p:cBhvr>
                                        <p:cTn id="105" dur="1" fill="hold">
                                          <p:stCondLst>
                                            <p:cond delay="0"/>
                                          </p:stCondLst>
                                        </p:cTn>
                                        <p:tgtEl>
                                          <p:spTgt spid="49"/>
                                        </p:tgtEl>
                                        <p:attrNameLst>
                                          <p:attrName>style.visibility</p:attrName>
                                        </p:attrNameLst>
                                      </p:cBhvr>
                                      <p:to>
                                        <p:strVal val="visible"/>
                                      </p:to>
                                    </p:set>
                                    <p:anim calcmode="lin" valueType="num">
                                      <p:cBhvr>
                                        <p:cTn id="106" dur="500" fill="hold"/>
                                        <p:tgtEl>
                                          <p:spTgt spid="49"/>
                                        </p:tgtEl>
                                        <p:attrNameLst>
                                          <p:attrName>ppt_w</p:attrName>
                                        </p:attrNameLst>
                                      </p:cBhvr>
                                      <p:tavLst>
                                        <p:tav tm="0">
                                          <p:val>
                                            <p:fltVal val="0"/>
                                          </p:val>
                                        </p:tav>
                                        <p:tav tm="100000">
                                          <p:val>
                                            <p:strVal val="#ppt_w"/>
                                          </p:val>
                                        </p:tav>
                                      </p:tavLst>
                                    </p:anim>
                                    <p:anim calcmode="lin" valueType="num">
                                      <p:cBhvr>
                                        <p:cTn id="107" dur="500" fill="hold"/>
                                        <p:tgtEl>
                                          <p:spTgt spid="49"/>
                                        </p:tgtEl>
                                        <p:attrNameLst>
                                          <p:attrName>ppt_h</p:attrName>
                                        </p:attrNameLst>
                                      </p:cBhvr>
                                      <p:tavLst>
                                        <p:tav tm="0">
                                          <p:val>
                                            <p:fltVal val="0"/>
                                          </p:val>
                                        </p:tav>
                                        <p:tav tm="100000">
                                          <p:val>
                                            <p:strVal val="#ppt_h"/>
                                          </p:val>
                                        </p:tav>
                                      </p:tavLst>
                                    </p:anim>
                                    <p:animEffect transition="in" filter="fade">
                                      <p:cBhvr>
                                        <p:cTn id="108" dur="500"/>
                                        <p:tgtEl>
                                          <p:spTgt spid="49"/>
                                        </p:tgtEl>
                                      </p:cBhvr>
                                    </p:animEffect>
                                  </p:childTnLst>
                                </p:cTn>
                              </p:par>
                              <p:par>
                                <p:cTn id="109" presetID="53" presetClass="entr" presetSubtype="16" fill="hold" grpId="0" nodeType="withEffect">
                                  <p:stCondLst>
                                    <p:cond delay="250"/>
                                  </p:stCondLst>
                                  <p:childTnLst>
                                    <p:set>
                                      <p:cBhvr>
                                        <p:cTn id="110" dur="1" fill="hold">
                                          <p:stCondLst>
                                            <p:cond delay="0"/>
                                          </p:stCondLst>
                                        </p:cTn>
                                        <p:tgtEl>
                                          <p:spTgt spid="50"/>
                                        </p:tgtEl>
                                        <p:attrNameLst>
                                          <p:attrName>style.visibility</p:attrName>
                                        </p:attrNameLst>
                                      </p:cBhvr>
                                      <p:to>
                                        <p:strVal val="visible"/>
                                      </p:to>
                                    </p:set>
                                    <p:anim calcmode="lin" valueType="num">
                                      <p:cBhvr>
                                        <p:cTn id="111" dur="500" fill="hold"/>
                                        <p:tgtEl>
                                          <p:spTgt spid="50"/>
                                        </p:tgtEl>
                                        <p:attrNameLst>
                                          <p:attrName>ppt_w</p:attrName>
                                        </p:attrNameLst>
                                      </p:cBhvr>
                                      <p:tavLst>
                                        <p:tav tm="0">
                                          <p:val>
                                            <p:fltVal val="0"/>
                                          </p:val>
                                        </p:tav>
                                        <p:tav tm="100000">
                                          <p:val>
                                            <p:strVal val="#ppt_w"/>
                                          </p:val>
                                        </p:tav>
                                      </p:tavLst>
                                    </p:anim>
                                    <p:anim calcmode="lin" valueType="num">
                                      <p:cBhvr>
                                        <p:cTn id="112" dur="500" fill="hold"/>
                                        <p:tgtEl>
                                          <p:spTgt spid="50"/>
                                        </p:tgtEl>
                                        <p:attrNameLst>
                                          <p:attrName>ppt_h</p:attrName>
                                        </p:attrNameLst>
                                      </p:cBhvr>
                                      <p:tavLst>
                                        <p:tav tm="0">
                                          <p:val>
                                            <p:fltVal val="0"/>
                                          </p:val>
                                        </p:tav>
                                        <p:tav tm="100000">
                                          <p:val>
                                            <p:strVal val="#ppt_h"/>
                                          </p:val>
                                        </p:tav>
                                      </p:tavLst>
                                    </p:anim>
                                    <p:animEffect transition="in" filter="fade">
                                      <p:cBhvr>
                                        <p:cTn id="113" dur="500"/>
                                        <p:tgtEl>
                                          <p:spTgt spid="50"/>
                                        </p:tgtEl>
                                      </p:cBhvr>
                                    </p:animEffect>
                                  </p:childTnLst>
                                </p:cTn>
                              </p:par>
                              <p:par>
                                <p:cTn id="114" presetID="53" presetClass="entr" presetSubtype="16" fill="hold" grpId="0" nodeType="withEffect">
                                  <p:stCondLst>
                                    <p:cond delay="250"/>
                                  </p:stCondLst>
                                  <p:childTnLst>
                                    <p:set>
                                      <p:cBhvr>
                                        <p:cTn id="115" dur="1" fill="hold">
                                          <p:stCondLst>
                                            <p:cond delay="0"/>
                                          </p:stCondLst>
                                        </p:cTn>
                                        <p:tgtEl>
                                          <p:spTgt spid="51"/>
                                        </p:tgtEl>
                                        <p:attrNameLst>
                                          <p:attrName>style.visibility</p:attrName>
                                        </p:attrNameLst>
                                      </p:cBhvr>
                                      <p:to>
                                        <p:strVal val="visible"/>
                                      </p:to>
                                    </p:set>
                                    <p:anim calcmode="lin" valueType="num">
                                      <p:cBhvr>
                                        <p:cTn id="116" dur="500" fill="hold"/>
                                        <p:tgtEl>
                                          <p:spTgt spid="51"/>
                                        </p:tgtEl>
                                        <p:attrNameLst>
                                          <p:attrName>ppt_w</p:attrName>
                                        </p:attrNameLst>
                                      </p:cBhvr>
                                      <p:tavLst>
                                        <p:tav tm="0">
                                          <p:val>
                                            <p:fltVal val="0"/>
                                          </p:val>
                                        </p:tav>
                                        <p:tav tm="100000">
                                          <p:val>
                                            <p:strVal val="#ppt_w"/>
                                          </p:val>
                                        </p:tav>
                                      </p:tavLst>
                                    </p:anim>
                                    <p:anim calcmode="lin" valueType="num">
                                      <p:cBhvr>
                                        <p:cTn id="117" dur="500" fill="hold"/>
                                        <p:tgtEl>
                                          <p:spTgt spid="51"/>
                                        </p:tgtEl>
                                        <p:attrNameLst>
                                          <p:attrName>ppt_h</p:attrName>
                                        </p:attrNameLst>
                                      </p:cBhvr>
                                      <p:tavLst>
                                        <p:tav tm="0">
                                          <p:val>
                                            <p:fltVal val="0"/>
                                          </p:val>
                                        </p:tav>
                                        <p:tav tm="100000">
                                          <p:val>
                                            <p:strVal val="#ppt_h"/>
                                          </p:val>
                                        </p:tav>
                                      </p:tavLst>
                                    </p:anim>
                                    <p:animEffect transition="in" filter="fade">
                                      <p:cBhvr>
                                        <p:cTn id="118" dur="500"/>
                                        <p:tgtEl>
                                          <p:spTgt spid="51"/>
                                        </p:tgtEl>
                                      </p:cBhvr>
                                    </p:animEffect>
                                  </p:childTnLst>
                                </p:cTn>
                              </p:par>
                              <p:par>
                                <p:cTn id="119" presetID="53" presetClass="entr" presetSubtype="16" fill="hold" grpId="0" nodeType="withEffect">
                                  <p:stCondLst>
                                    <p:cond delay="250"/>
                                  </p:stCondLst>
                                  <p:childTnLst>
                                    <p:set>
                                      <p:cBhvr>
                                        <p:cTn id="120" dur="1" fill="hold">
                                          <p:stCondLst>
                                            <p:cond delay="0"/>
                                          </p:stCondLst>
                                        </p:cTn>
                                        <p:tgtEl>
                                          <p:spTgt spid="52"/>
                                        </p:tgtEl>
                                        <p:attrNameLst>
                                          <p:attrName>style.visibility</p:attrName>
                                        </p:attrNameLst>
                                      </p:cBhvr>
                                      <p:to>
                                        <p:strVal val="visible"/>
                                      </p:to>
                                    </p:set>
                                    <p:anim calcmode="lin" valueType="num">
                                      <p:cBhvr>
                                        <p:cTn id="121" dur="500" fill="hold"/>
                                        <p:tgtEl>
                                          <p:spTgt spid="52"/>
                                        </p:tgtEl>
                                        <p:attrNameLst>
                                          <p:attrName>ppt_w</p:attrName>
                                        </p:attrNameLst>
                                      </p:cBhvr>
                                      <p:tavLst>
                                        <p:tav tm="0">
                                          <p:val>
                                            <p:fltVal val="0"/>
                                          </p:val>
                                        </p:tav>
                                        <p:tav tm="100000">
                                          <p:val>
                                            <p:strVal val="#ppt_w"/>
                                          </p:val>
                                        </p:tav>
                                      </p:tavLst>
                                    </p:anim>
                                    <p:anim calcmode="lin" valueType="num">
                                      <p:cBhvr>
                                        <p:cTn id="122" dur="500" fill="hold"/>
                                        <p:tgtEl>
                                          <p:spTgt spid="52"/>
                                        </p:tgtEl>
                                        <p:attrNameLst>
                                          <p:attrName>ppt_h</p:attrName>
                                        </p:attrNameLst>
                                      </p:cBhvr>
                                      <p:tavLst>
                                        <p:tav tm="0">
                                          <p:val>
                                            <p:fltVal val="0"/>
                                          </p:val>
                                        </p:tav>
                                        <p:tav tm="100000">
                                          <p:val>
                                            <p:strVal val="#ppt_h"/>
                                          </p:val>
                                        </p:tav>
                                      </p:tavLst>
                                    </p:anim>
                                    <p:animEffect transition="in" filter="fade">
                                      <p:cBhvr>
                                        <p:cTn id="123" dur="500"/>
                                        <p:tgtEl>
                                          <p:spTgt spid="52"/>
                                        </p:tgtEl>
                                      </p:cBhvr>
                                    </p:animEffect>
                                  </p:childTnLst>
                                </p:cTn>
                              </p:par>
                              <p:par>
                                <p:cTn id="124" presetID="53" presetClass="entr" presetSubtype="16" fill="hold" grpId="0" nodeType="withEffect">
                                  <p:stCondLst>
                                    <p:cond delay="250"/>
                                  </p:stCondLst>
                                  <p:childTnLst>
                                    <p:set>
                                      <p:cBhvr>
                                        <p:cTn id="125" dur="1" fill="hold">
                                          <p:stCondLst>
                                            <p:cond delay="0"/>
                                          </p:stCondLst>
                                        </p:cTn>
                                        <p:tgtEl>
                                          <p:spTgt spid="53"/>
                                        </p:tgtEl>
                                        <p:attrNameLst>
                                          <p:attrName>style.visibility</p:attrName>
                                        </p:attrNameLst>
                                      </p:cBhvr>
                                      <p:to>
                                        <p:strVal val="visible"/>
                                      </p:to>
                                    </p:set>
                                    <p:anim calcmode="lin" valueType="num">
                                      <p:cBhvr>
                                        <p:cTn id="126" dur="500" fill="hold"/>
                                        <p:tgtEl>
                                          <p:spTgt spid="53"/>
                                        </p:tgtEl>
                                        <p:attrNameLst>
                                          <p:attrName>ppt_w</p:attrName>
                                        </p:attrNameLst>
                                      </p:cBhvr>
                                      <p:tavLst>
                                        <p:tav tm="0">
                                          <p:val>
                                            <p:fltVal val="0"/>
                                          </p:val>
                                        </p:tav>
                                        <p:tav tm="100000">
                                          <p:val>
                                            <p:strVal val="#ppt_w"/>
                                          </p:val>
                                        </p:tav>
                                      </p:tavLst>
                                    </p:anim>
                                    <p:anim calcmode="lin" valueType="num">
                                      <p:cBhvr>
                                        <p:cTn id="127" dur="500" fill="hold"/>
                                        <p:tgtEl>
                                          <p:spTgt spid="53"/>
                                        </p:tgtEl>
                                        <p:attrNameLst>
                                          <p:attrName>ppt_h</p:attrName>
                                        </p:attrNameLst>
                                      </p:cBhvr>
                                      <p:tavLst>
                                        <p:tav tm="0">
                                          <p:val>
                                            <p:fltVal val="0"/>
                                          </p:val>
                                        </p:tav>
                                        <p:tav tm="100000">
                                          <p:val>
                                            <p:strVal val="#ppt_h"/>
                                          </p:val>
                                        </p:tav>
                                      </p:tavLst>
                                    </p:anim>
                                    <p:animEffect transition="in" filter="fade">
                                      <p:cBhvr>
                                        <p:cTn id="128" dur="500"/>
                                        <p:tgtEl>
                                          <p:spTgt spid="53"/>
                                        </p:tgtEl>
                                      </p:cBhvr>
                                    </p:animEffect>
                                  </p:childTnLst>
                                </p:cTn>
                              </p:par>
                              <p:par>
                                <p:cTn id="129" presetID="53" presetClass="entr" presetSubtype="16" fill="hold" grpId="0" nodeType="withEffect">
                                  <p:stCondLst>
                                    <p:cond delay="250"/>
                                  </p:stCondLst>
                                  <p:childTnLst>
                                    <p:set>
                                      <p:cBhvr>
                                        <p:cTn id="130" dur="1" fill="hold">
                                          <p:stCondLst>
                                            <p:cond delay="0"/>
                                          </p:stCondLst>
                                        </p:cTn>
                                        <p:tgtEl>
                                          <p:spTgt spid="54"/>
                                        </p:tgtEl>
                                        <p:attrNameLst>
                                          <p:attrName>style.visibility</p:attrName>
                                        </p:attrNameLst>
                                      </p:cBhvr>
                                      <p:to>
                                        <p:strVal val="visible"/>
                                      </p:to>
                                    </p:set>
                                    <p:anim calcmode="lin" valueType="num">
                                      <p:cBhvr>
                                        <p:cTn id="131" dur="500" fill="hold"/>
                                        <p:tgtEl>
                                          <p:spTgt spid="54"/>
                                        </p:tgtEl>
                                        <p:attrNameLst>
                                          <p:attrName>ppt_w</p:attrName>
                                        </p:attrNameLst>
                                      </p:cBhvr>
                                      <p:tavLst>
                                        <p:tav tm="0">
                                          <p:val>
                                            <p:fltVal val="0"/>
                                          </p:val>
                                        </p:tav>
                                        <p:tav tm="100000">
                                          <p:val>
                                            <p:strVal val="#ppt_w"/>
                                          </p:val>
                                        </p:tav>
                                      </p:tavLst>
                                    </p:anim>
                                    <p:anim calcmode="lin" valueType="num">
                                      <p:cBhvr>
                                        <p:cTn id="132" dur="500" fill="hold"/>
                                        <p:tgtEl>
                                          <p:spTgt spid="54"/>
                                        </p:tgtEl>
                                        <p:attrNameLst>
                                          <p:attrName>ppt_h</p:attrName>
                                        </p:attrNameLst>
                                      </p:cBhvr>
                                      <p:tavLst>
                                        <p:tav tm="0">
                                          <p:val>
                                            <p:fltVal val="0"/>
                                          </p:val>
                                        </p:tav>
                                        <p:tav tm="100000">
                                          <p:val>
                                            <p:strVal val="#ppt_h"/>
                                          </p:val>
                                        </p:tav>
                                      </p:tavLst>
                                    </p:anim>
                                    <p:animEffect transition="in" filter="fade">
                                      <p:cBhvr>
                                        <p:cTn id="133" dur="500"/>
                                        <p:tgtEl>
                                          <p:spTgt spid="54"/>
                                        </p:tgtEl>
                                      </p:cBhvr>
                                    </p:animEffect>
                                  </p:childTnLst>
                                </p:cTn>
                              </p:par>
                              <p:par>
                                <p:cTn id="134" presetID="53" presetClass="entr" presetSubtype="16" fill="hold" grpId="0" nodeType="withEffect">
                                  <p:stCondLst>
                                    <p:cond delay="250"/>
                                  </p:stCondLst>
                                  <p:childTnLst>
                                    <p:set>
                                      <p:cBhvr>
                                        <p:cTn id="135" dur="1" fill="hold">
                                          <p:stCondLst>
                                            <p:cond delay="0"/>
                                          </p:stCondLst>
                                        </p:cTn>
                                        <p:tgtEl>
                                          <p:spTgt spid="55"/>
                                        </p:tgtEl>
                                        <p:attrNameLst>
                                          <p:attrName>style.visibility</p:attrName>
                                        </p:attrNameLst>
                                      </p:cBhvr>
                                      <p:to>
                                        <p:strVal val="visible"/>
                                      </p:to>
                                    </p:set>
                                    <p:anim calcmode="lin" valueType="num">
                                      <p:cBhvr>
                                        <p:cTn id="136" dur="500" fill="hold"/>
                                        <p:tgtEl>
                                          <p:spTgt spid="55"/>
                                        </p:tgtEl>
                                        <p:attrNameLst>
                                          <p:attrName>ppt_w</p:attrName>
                                        </p:attrNameLst>
                                      </p:cBhvr>
                                      <p:tavLst>
                                        <p:tav tm="0">
                                          <p:val>
                                            <p:fltVal val="0"/>
                                          </p:val>
                                        </p:tav>
                                        <p:tav tm="100000">
                                          <p:val>
                                            <p:strVal val="#ppt_w"/>
                                          </p:val>
                                        </p:tav>
                                      </p:tavLst>
                                    </p:anim>
                                    <p:anim calcmode="lin" valueType="num">
                                      <p:cBhvr>
                                        <p:cTn id="137" dur="500" fill="hold"/>
                                        <p:tgtEl>
                                          <p:spTgt spid="55"/>
                                        </p:tgtEl>
                                        <p:attrNameLst>
                                          <p:attrName>ppt_h</p:attrName>
                                        </p:attrNameLst>
                                      </p:cBhvr>
                                      <p:tavLst>
                                        <p:tav tm="0">
                                          <p:val>
                                            <p:fltVal val="0"/>
                                          </p:val>
                                        </p:tav>
                                        <p:tav tm="100000">
                                          <p:val>
                                            <p:strVal val="#ppt_h"/>
                                          </p:val>
                                        </p:tav>
                                      </p:tavLst>
                                    </p:anim>
                                    <p:animEffect transition="in" filter="fade">
                                      <p:cBhvr>
                                        <p:cTn id="138" dur="500"/>
                                        <p:tgtEl>
                                          <p:spTgt spid="55"/>
                                        </p:tgtEl>
                                      </p:cBhvr>
                                    </p:animEffect>
                                  </p:childTnLst>
                                </p:cTn>
                              </p:par>
                              <p:par>
                                <p:cTn id="139" presetID="53" presetClass="entr" presetSubtype="16" fill="hold" grpId="0" nodeType="withEffect">
                                  <p:stCondLst>
                                    <p:cond delay="250"/>
                                  </p:stCondLst>
                                  <p:childTnLst>
                                    <p:set>
                                      <p:cBhvr>
                                        <p:cTn id="140" dur="1" fill="hold">
                                          <p:stCondLst>
                                            <p:cond delay="0"/>
                                          </p:stCondLst>
                                        </p:cTn>
                                        <p:tgtEl>
                                          <p:spTgt spid="56"/>
                                        </p:tgtEl>
                                        <p:attrNameLst>
                                          <p:attrName>style.visibility</p:attrName>
                                        </p:attrNameLst>
                                      </p:cBhvr>
                                      <p:to>
                                        <p:strVal val="visible"/>
                                      </p:to>
                                    </p:set>
                                    <p:anim calcmode="lin" valueType="num">
                                      <p:cBhvr>
                                        <p:cTn id="141" dur="500" fill="hold"/>
                                        <p:tgtEl>
                                          <p:spTgt spid="56"/>
                                        </p:tgtEl>
                                        <p:attrNameLst>
                                          <p:attrName>ppt_w</p:attrName>
                                        </p:attrNameLst>
                                      </p:cBhvr>
                                      <p:tavLst>
                                        <p:tav tm="0">
                                          <p:val>
                                            <p:fltVal val="0"/>
                                          </p:val>
                                        </p:tav>
                                        <p:tav tm="100000">
                                          <p:val>
                                            <p:strVal val="#ppt_w"/>
                                          </p:val>
                                        </p:tav>
                                      </p:tavLst>
                                    </p:anim>
                                    <p:anim calcmode="lin" valueType="num">
                                      <p:cBhvr>
                                        <p:cTn id="142" dur="500" fill="hold"/>
                                        <p:tgtEl>
                                          <p:spTgt spid="56"/>
                                        </p:tgtEl>
                                        <p:attrNameLst>
                                          <p:attrName>ppt_h</p:attrName>
                                        </p:attrNameLst>
                                      </p:cBhvr>
                                      <p:tavLst>
                                        <p:tav tm="0">
                                          <p:val>
                                            <p:fltVal val="0"/>
                                          </p:val>
                                        </p:tav>
                                        <p:tav tm="100000">
                                          <p:val>
                                            <p:strVal val="#ppt_h"/>
                                          </p:val>
                                        </p:tav>
                                      </p:tavLst>
                                    </p:anim>
                                    <p:animEffect transition="in" filter="fade">
                                      <p:cBhvr>
                                        <p:cTn id="143" dur="500"/>
                                        <p:tgtEl>
                                          <p:spTgt spid="56"/>
                                        </p:tgtEl>
                                      </p:cBhvr>
                                    </p:animEffect>
                                  </p:childTnLst>
                                </p:cTn>
                              </p:par>
                              <p:par>
                                <p:cTn id="144" presetID="53" presetClass="entr" presetSubtype="16" fill="hold" grpId="0" nodeType="withEffect">
                                  <p:stCondLst>
                                    <p:cond delay="250"/>
                                  </p:stCondLst>
                                  <p:childTnLst>
                                    <p:set>
                                      <p:cBhvr>
                                        <p:cTn id="145" dur="1" fill="hold">
                                          <p:stCondLst>
                                            <p:cond delay="0"/>
                                          </p:stCondLst>
                                        </p:cTn>
                                        <p:tgtEl>
                                          <p:spTgt spid="57"/>
                                        </p:tgtEl>
                                        <p:attrNameLst>
                                          <p:attrName>style.visibility</p:attrName>
                                        </p:attrNameLst>
                                      </p:cBhvr>
                                      <p:to>
                                        <p:strVal val="visible"/>
                                      </p:to>
                                    </p:set>
                                    <p:anim calcmode="lin" valueType="num">
                                      <p:cBhvr>
                                        <p:cTn id="146" dur="500" fill="hold"/>
                                        <p:tgtEl>
                                          <p:spTgt spid="57"/>
                                        </p:tgtEl>
                                        <p:attrNameLst>
                                          <p:attrName>ppt_w</p:attrName>
                                        </p:attrNameLst>
                                      </p:cBhvr>
                                      <p:tavLst>
                                        <p:tav tm="0">
                                          <p:val>
                                            <p:fltVal val="0"/>
                                          </p:val>
                                        </p:tav>
                                        <p:tav tm="100000">
                                          <p:val>
                                            <p:strVal val="#ppt_w"/>
                                          </p:val>
                                        </p:tav>
                                      </p:tavLst>
                                    </p:anim>
                                    <p:anim calcmode="lin" valueType="num">
                                      <p:cBhvr>
                                        <p:cTn id="147" dur="500" fill="hold"/>
                                        <p:tgtEl>
                                          <p:spTgt spid="57"/>
                                        </p:tgtEl>
                                        <p:attrNameLst>
                                          <p:attrName>ppt_h</p:attrName>
                                        </p:attrNameLst>
                                      </p:cBhvr>
                                      <p:tavLst>
                                        <p:tav tm="0">
                                          <p:val>
                                            <p:fltVal val="0"/>
                                          </p:val>
                                        </p:tav>
                                        <p:tav tm="100000">
                                          <p:val>
                                            <p:strVal val="#ppt_h"/>
                                          </p:val>
                                        </p:tav>
                                      </p:tavLst>
                                    </p:anim>
                                    <p:animEffect transition="in" filter="fade">
                                      <p:cBhvr>
                                        <p:cTn id="148" dur="500"/>
                                        <p:tgtEl>
                                          <p:spTgt spid="57"/>
                                        </p:tgtEl>
                                      </p:cBhvr>
                                    </p:animEffect>
                                  </p:childTnLst>
                                </p:cTn>
                              </p:par>
                              <p:par>
                                <p:cTn id="149" presetID="42" presetClass="path" presetSubtype="0" accel="50000" decel="50000" fill="hold" grpId="2" nodeType="withEffect">
                                  <p:stCondLst>
                                    <p:cond delay="0"/>
                                  </p:stCondLst>
                                  <p:childTnLst>
                                    <p:animMotion origin="layout" path="M -0.40964 -0.48634 L 2.29167E-6 -1.48148E-6 " pathEditMode="relative" rAng="0" ptsTypes="AA">
                                      <p:cBhvr>
                                        <p:cTn id="150" dur="2000" fill="hold"/>
                                        <p:tgtEl>
                                          <p:spTgt spid="10"/>
                                        </p:tgtEl>
                                        <p:attrNameLst>
                                          <p:attrName>ppt_x</p:attrName>
                                          <p:attrName>ppt_y</p:attrName>
                                        </p:attrNameLst>
                                      </p:cBhvr>
                                      <p:rCtr x="20482" y="24306"/>
                                    </p:animMotion>
                                  </p:childTnLst>
                                </p:cTn>
                              </p:par>
                              <p:par>
                                <p:cTn id="151" presetID="42" presetClass="path" presetSubtype="0" accel="50000" decel="50000" fill="hold" grpId="2" nodeType="withEffect">
                                  <p:stCondLst>
                                    <p:cond delay="0"/>
                                  </p:stCondLst>
                                  <p:childTnLst>
                                    <p:animMotion origin="layout" path="M -0.70912 -0.54213 L -0.01537 0.02986 " pathEditMode="relative" rAng="0" ptsTypes="AA">
                                      <p:cBhvr>
                                        <p:cTn id="152" dur="2000" fill="hold"/>
                                        <p:tgtEl>
                                          <p:spTgt spid="11"/>
                                        </p:tgtEl>
                                        <p:attrNameLst>
                                          <p:attrName>ppt_x</p:attrName>
                                          <p:attrName>ppt_y</p:attrName>
                                        </p:attrNameLst>
                                      </p:cBhvr>
                                      <p:rCtr x="34688" y="28588"/>
                                    </p:animMotion>
                                  </p:childTnLst>
                                </p:cTn>
                              </p:par>
                              <p:par>
                                <p:cTn id="153" presetID="42" presetClass="path" presetSubtype="0" accel="50000" decel="50000" fill="hold" grpId="2" nodeType="withEffect">
                                  <p:stCondLst>
                                    <p:cond delay="0"/>
                                  </p:stCondLst>
                                  <p:childTnLst>
                                    <p:animMotion origin="layout" path="M -0.08958 -0.39606 L -4.16667E-6 -1.11022E-16 " pathEditMode="relative" rAng="0" ptsTypes="AA">
                                      <p:cBhvr>
                                        <p:cTn id="154" dur="2000" fill="hold"/>
                                        <p:tgtEl>
                                          <p:spTgt spid="13"/>
                                        </p:tgtEl>
                                        <p:attrNameLst>
                                          <p:attrName>ppt_x</p:attrName>
                                          <p:attrName>ppt_y</p:attrName>
                                        </p:attrNameLst>
                                      </p:cBhvr>
                                      <p:rCtr x="4479" y="19792"/>
                                    </p:animMotion>
                                  </p:childTnLst>
                                </p:cTn>
                              </p:par>
                              <p:par>
                                <p:cTn id="155" presetID="42" presetClass="path" presetSubtype="0" accel="50000" decel="50000" fill="hold" grpId="2" nodeType="withEffect">
                                  <p:stCondLst>
                                    <p:cond delay="0"/>
                                  </p:stCondLst>
                                  <p:childTnLst>
                                    <p:animMotion origin="layout" path="M -0.22864 -0.47199 L -3.95833E-6 -4.07407E-6 " pathEditMode="relative" rAng="0" ptsTypes="AA">
                                      <p:cBhvr>
                                        <p:cTn id="156" dur="2000" fill="hold"/>
                                        <p:tgtEl>
                                          <p:spTgt spid="14"/>
                                        </p:tgtEl>
                                        <p:attrNameLst>
                                          <p:attrName>ppt_x</p:attrName>
                                          <p:attrName>ppt_y</p:attrName>
                                        </p:attrNameLst>
                                      </p:cBhvr>
                                      <p:rCtr x="11432" y="23588"/>
                                    </p:animMotion>
                                  </p:childTnLst>
                                </p:cTn>
                              </p:par>
                              <p:par>
                                <p:cTn id="157" presetID="42" presetClass="path" presetSubtype="0" accel="50000" decel="50000" fill="hold" grpId="2" nodeType="withEffect">
                                  <p:stCondLst>
                                    <p:cond delay="0"/>
                                  </p:stCondLst>
                                  <p:childTnLst>
                                    <p:animMotion origin="layout" path="M -0.20234 -0.45764 L -4.375E-6 3.33333E-6 " pathEditMode="relative" rAng="0" ptsTypes="AA">
                                      <p:cBhvr>
                                        <p:cTn id="158" dur="2000" fill="hold"/>
                                        <p:tgtEl>
                                          <p:spTgt spid="15"/>
                                        </p:tgtEl>
                                        <p:attrNameLst>
                                          <p:attrName>ppt_x</p:attrName>
                                          <p:attrName>ppt_y</p:attrName>
                                        </p:attrNameLst>
                                      </p:cBhvr>
                                      <p:rCtr x="10117" y="22870"/>
                                    </p:animMotion>
                                  </p:childTnLst>
                                </p:cTn>
                              </p:par>
                              <p:par>
                                <p:cTn id="159" presetID="42" presetClass="path" presetSubtype="0" accel="50000" decel="50000" fill="hold" grpId="2" nodeType="withEffect">
                                  <p:stCondLst>
                                    <p:cond delay="0"/>
                                  </p:stCondLst>
                                  <p:childTnLst>
                                    <p:animMotion origin="layout" path="M -0.27448 -0.46898 L 1.25E-6 -4.81481E-6 " pathEditMode="relative" rAng="0" ptsTypes="AA">
                                      <p:cBhvr>
                                        <p:cTn id="160" dur="2000" fill="hold"/>
                                        <p:tgtEl>
                                          <p:spTgt spid="16"/>
                                        </p:tgtEl>
                                        <p:attrNameLst>
                                          <p:attrName>ppt_x</p:attrName>
                                          <p:attrName>ppt_y</p:attrName>
                                        </p:attrNameLst>
                                      </p:cBhvr>
                                      <p:rCtr x="13724" y="23449"/>
                                    </p:animMotion>
                                  </p:childTnLst>
                                </p:cTn>
                              </p:par>
                              <p:par>
                                <p:cTn id="161" presetID="42" presetClass="path" presetSubtype="0" accel="50000" decel="50000" fill="hold" grpId="2" nodeType="withEffect">
                                  <p:stCondLst>
                                    <p:cond delay="0"/>
                                  </p:stCondLst>
                                  <p:childTnLst>
                                    <p:animMotion origin="layout" path="M -0.21575 -0.40902 L -4.79167E-6 -4.44444E-6 " pathEditMode="relative" rAng="0" ptsTypes="AA">
                                      <p:cBhvr>
                                        <p:cTn id="162" dur="2000" fill="hold"/>
                                        <p:tgtEl>
                                          <p:spTgt spid="17"/>
                                        </p:tgtEl>
                                        <p:attrNameLst>
                                          <p:attrName>ppt_x</p:attrName>
                                          <p:attrName>ppt_y</p:attrName>
                                        </p:attrNameLst>
                                      </p:cBhvr>
                                      <p:rCtr x="10781" y="20440"/>
                                    </p:animMotion>
                                  </p:childTnLst>
                                </p:cTn>
                              </p:par>
                              <p:par>
                                <p:cTn id="163" presetID="42" presetClass="path" presetSubtype="0" accel="50000" decel="50000" fill="hold" grpId="2" nodeType="withEffect">
                                  <p:stCondLst>
                                    <p:cond delay="0"/>
                                  </p:stCondLst>
                                  <p:childTnLst>
                                    <p:animMotion origin="layout" path="M -0.49258 -0.51713 L 2.29167E-6 3.7037E-6 " pathEditMode="relative" rAng="0" ptsTypes="AA">
                                      <p:cBhvr>
                                        <p:cTn id="164" dur="2000" fill="hold"/>
                                        <p:tgtEl>
                                          <p:spTgt spid="39"/>
                                        </p:tgtEl>
                                        <p:attrNameLst>
                                          <p:attrName>ppt_x</p:attrName>
                                          <p:attrName>ppt_y</p:attrName>
                                        </p:attrNameLst>
                                      </p:cBhvr>
                                      <p:rCtr x="24622" y="25856"/>
                                    </p:animMotion>
                                  </p:childTnLst>
                                </p:cTn>
                              </p:par>
                              <p:par>
                                <p:cTn id="165" presetID="42" presetClass="path" presetSubtype="0" accel="50000" decel="50000" fill="hold" grpId="2" nodeType="withEffect">
                                  <p:stCondLst>
                                    <p:cond delay="0"/>
                                  </p:stCondLst>
                                  <p:childTnLst>
                                    <p:animMotion origin="layout" path="M -0.57617 -0.49097 L 8.33333E-7 1.85185E-6 " pathEditMode="relative" rAng="0" ptsTypes="AA">
                                      <p:cBhvr>
                                        <p:cTn id="166" dur="2000" fill="hold"/>
                                        <p:tgtEl>
                                          <p:spTgt spid="43"/>
                                        </p:tgtEl>
                                        <p:attrNameLst>
                                          <p:attrName>ppt_x</p:attrName>
                                          <p:attrName>ppt_y</p:attrName>
                                        </p:attrNameLst>
                                      </p:cBhvr>
                                      <p:rCtr x="28802" y="24537"/>
                                    </p:animMotion>
                                  </p:childTnLst>
                                </p:cTn>
                              </p:par>
                              <p:par>
                                <p:cTn id="167" presetID="42" presetClass="path" presetSubtype="0" accel="50000" decel="50000" fill="hold" grpId="2" nodeType="withEffect">
                                  <p:stCondLst>
                                    <p:cond delay="0"/>
                                  </p:stCondLst>
                                  <p:childTnLst>
                                    <p:animMotion origin="layout" path="M -0.54375 -0.54537 L 4.16667E-7 1.11111E-6 " pathEditMode="relative" rAng="0" ptsTypes="AA">
                                      <p:cBhvr>
                                        <p:cTn id="168" dur="2000" fill="hold"/>
                                        <p:tgtEl>
                                          <p:spTgt spid="44"/>
                                        </p:tgtEl>
                                        <p:attrNameLst>
                                          <p:attrName>ppt_x</p:attrName>
                                          <p:attrName>ppt_y</p:attrName>
                                        </p:attrNameLst>
                                      </p:cBhvr>
                                      <p:rCtr x="27187" y="27269"/>
                                    </p:animMotion>
                                  </p:childTnLst>
                                </p:cTn>
                              </p:par>
                              <p:par>
                                <p:cTn id="169" presetID="42" presetClass="path" presetSubtype="0" accel="50000" decel="50000" fill="hold" grpId="2" nodeType="withEffect">
                                  <p:stCondLst>
                                    <p:cond delay="0"/>
                                  </p:stCondLst>
                                  <p:childTnLst>
                                    <p:animMotion origin="layout" path="M -0.13529 -0.38125 L 1.25E-6 -3.33333E-6 " pathEditMode="relative" rAng="0" ptsTypes="AA">
                                      <p:cBhvr>
                                        <p:cTn id="170" dur="2000" fill="hold"/>
                                        <p:tgtEl>
                                          <p:spTgt spid="48"/>
                                        </p:tgtEl>
                                        <p:attrNameLst>
                                          <p:attrName>ppt_x</p:attrName>
                                          <p:attrName>ppt_y</p:attrName>
                                        </p:attrNameLst>
                                      </p:cBhvr>
                                      <p:rCtr x="6758" y="19051"/>
                                    </p:animMotion>
                                  </p:childTnLst>
                                </p:cTn>
                              </p:par>
                              <p:par>
                                <p:cTn id="171" presetID="42" presetClass="path" presetSubtype="0" accel="50000" decel="50000" fill="hold" grpId="2" nodeType="withEffect">
                                  <p:stCondLst>
                                    <p:cond delay="0"/>
                                  </p:stCondLst>
                                  <p:childTnLst>
                                    <p:animMotion origin="layout" path="M -0.72136 -0.41759 L 3.54167E-6 -4.81481E-6 " pathEditMode="relative" rAng="0" ptsTypes="AA">
                                      <p:cBhvr>
                                        <p:cTn id="172" dur="2000" fill="hold"/>
                                        <p:tgtEl>
                                          <p:spTgt spid="49"/>
                                        </p:tgtEl>
                                        <p:attrNameLst>
                                          <p:attrName>ppt_x</p:attrName>
                                          <p:attrName>ppt_y</p:attrName>
                                        </p:attrNameLst>
                                      </p:cBhvr>
                                      <p:rCtr x="36068" y="20880"/>
                                    </p:animMotion>
                                  </p:childTnLst>
                                </p:cTn>
                              </p:par>
                              <p:par>
                                <p:cTn id="173" presetID="42" presetClass="path" presetSubtype="0" accel="50000" decel="50000" fill="hold" grpId="2" nodeType="withEffect">
                                  <p:stCondLst>
                                    <p:cond delay="0"/>
                                  </p:stCondLst>
                                  <p:childTnLst>
                                    <p:animMotion origin="layout" path="M -0.43932 -0.44305 L -2.5E-6 -1.48148E-6 " pathEditMode="relative" rAng="0" ptsTypes="AA">
                                      <p:cBhvr>
                                        <p:cTn id="174" dur="2000" fill="hold"/>
                                        <p:tgtEl>
                                          <p:spTgt spid="50"/>
                                        </p:tgtEl>
                                        <p:attrNameLst>
                                          <p:attrName>ppt_x</p:attrName>
                                          <p:attrName>ppt_y</p:attrName>
                                        </p:attrNameLst>
                                      </p:cBhvr>
                                      <p:rCtr x="21966" y="22153"/>
                                    </p:animMotion>
                                  </p:childTnLst>
                                </p:cTn>
                              </p:par>
                              <p:par>
                                <p:cTn id="175" presetID="42" presetClass="path" presetSubtype="0" accel="50000" decel="50000" fill="hold" grpId="2" nodeType="withEffect">
                                  <p:stCondLst>
                                    <p:cond delay="0"/>
                                  </p:stCondLst>
                                  <p:childTnLst>
                                    <p:animMotion origin="layout" path="M -0.46029 -0.52199 L 3.95833E-6 3.33333E-6 " pathEditMode="relative" rAng="0" ptsTypes="AA">
                                      <p:cBhvr>
                                        <p:cTn id="176" dur="2000" fill="hold"/>
                                        <p:tgtEl>
                                          <p:spTgt spid="51"/>
                                        </p:tgtEl>
                                        <p:attrNameLst>
                                          <p:attrName>ppt_x</p:attrName>
                                          <p:attrName>ppt_y</p:attrName>
                                        </p:attrNameLst>
                                      </p:cBhvr>
                                      <p:rCtr x="23008" y="26088"/>
                                    </p:animMotion>
                                  </p:childTnLst>
                                </p:cTn>
                              </p:par>
                              <p:par>
                                <p:cTn id="177" presetID="42" presetClass="path" presetSubtype="0" accel="50000" decel="50000" fill="hold" grpId="2" nodeType="withEffect">
                                  <p:stCondLst>
                                    <p:cond delay="0"/>
                                  </p:stCondLst>
                                  <p:childTnLst>
                                    <p:animMotion origin="layout" path="M -0.33203 -0.5375 L -8.33333E-7 4.07407E-6 " pathEditMode="relative" rAng="0" ptsTypes="AA">
                                      <p:cBhvr>
                                        <p:cTn id="178" dur="2000" fill="hold"/>
                                        <p:tgtEl>
                                          <p:spTgt spid="52"/>
                                        </p:tgtEl>
                                        <p:attrNameLst>
                                          <p:attrName>ppt_x</p:attrName>
                                          <p:attrName>ppt_y</p:attrName>
                                        </p:attrNameLst>
                                      </p:cBhvr>
                                      <p:rCtr x="16602" y="26875"/>
                                    </p:animMotion>
                                  </p:childTnLst>
                                </p:cTn>
                              </p:par>
                              <p:par>
                                <p:cTn id="179" presetID="42" presetClass="path" presetSubtype="0" accel="50000" decel="50000" fill="hold" grpId="2" nodeType="withEffect">
                                  <p:stCondLst>
                                    <p:cond delay="0"/>
                                  </p:stCondLst>
                                  <p:childTnLst>
                                    <p:animMotion origin="layout" path="M -0.30182 -0.40532 L 1.66667E-6 1.11022E-16 " pathEditMode="relative" rAng="0" ptsTypes="AA">
                                      <p:cBhvr>
                                        <p:cTn id="180" dur="2000" fill="hold"/>
                                        <p:tgtEl>
                                          <p:spTgt spid="53"/>
                                        </p:tgtEl>
                                        <p:attrNameLst>
                                          <p:attrName>ppt_x</p:attrName>
                                          <p:attrName>ppt_y</p:attrName>
                                        </p:attrNameLst>
                                      </p:cBhvr>
                                      <p:rCtr x="15091" y="20255"/>
                                    </p:animMotion>
                                  </p:childTnLst>
                                </p:cTn>
                              </p:par>
                              <p:par>
                                <p:cTn id="181" presetID="42" presetClass="path" presetSubtype="0" accel="50000" decel="50000" fill="hold" grpId="2" nodeType="withEffect">
                                  <p:stCondLst>
                                    <p:cond delay="0"/>
                                  </p:stCondLst>
                                  <p:childTnLst>
                                    <p:animMotion origin="layout" path="M -0.01328 -0.28356 L -0.01328 -0.03356 " pathEditMode="relative" rAng="0" ptsTypes="AA">
                                      <p:cBhvr>
                                        <p:cTn id="182" dur="2000" fill="hold"/>
                                        <p:tgtEl>
                                          <p:spTgt spid="54"/>
                                        </p:tgtEl>
                                        <p:attrNameLst>
                                          <p:attrName>ppt_x</p:attrName>
                                          <p:attrName>ppt_y</p:attrName>
                                        </p:attrNameLst>
                                      </p:cBhvr>
                                      <p:rCtr x="0" y="12500"/>
                                    </p:animMotion>
                                  </p:childTnLst>
                                </p:cTn>
                              </p:par>
                              <p:par>
                                <p:cTn id="183" presetID="42" presetClass="path" presetSubtype="0" accel="50000" decel="50000" fill="hold" grpId="2" nodeType="withEffect">
                                  <p:stCondLst>
                                    <p:cond delay="0"/>
                                  </p:stCondLst>
                                  <p:childTnLst>
                                    <p:animMotion origin="layout" path="M -0.50495 -0.41782 L 2.5E-6 0 " pathEditMode="relative" rAng="0" ptsTypes="AA">
                                      <p:cBhvr>
                                        <p:cTn id="184" dur="2000" fill="hold"/>
                                        <p:tgtEl>
                                          <p:spTgt spid="55"/>
                                        </p:tgtEl>
                                        <p:attrNameLst>
                                          <p:attrName>ppt_x</p:attrName>
                                          <p:attrName>ppt_y</p:attrName>
                                        </p:attrNameLst>
                                      </p:cBhvr>
                                      <p:rCtr x="25247" y="20880"/>
                                    </p:animMotion>
                                  </p:childTnLst>
                                </p:cTn>
                              </p:par>
                              <p:par>
                                <p:cTn id="185" presetID="42" presetClass="path" presetSubtype="0" accel="50000" decel="50000" fill="hold" grpId="2" nodeType="withEffect">
                                  <p:stCondLst>
                                    <p:cond delay="0"/>
                                  </p:stCondLst>
                                  <p:childTnLst>
                                    <p:animMotion origin="layout" path="M -0.67552 -0.34328 L -3.125E-6 -3.7037E-6 " pathEditMode="relative" rAng="0" ptsTypes="AA">
                                      <p:cBhvr>
                                        <p:cTn id="186" dur="2000" fill="hold"/>
                                        <p:tgtEl>
                                          <p:spTgt spid="56"/>
                                        </p:tgtEl>
                                        <p:attrNameLst>
                                          <p:attrName>ppt_x</p:attrName>
                                          <p:attrName>ppt_y</p:attrName>
                                        </p:attrNameLst>
                                      </p:cBhvr>
                                      <p:rCtr x="33776" y="17153"/>
                                    </p:animMotion>
                                  </p:childTnLst>
                                </p:cTn>
                              </p:par>
                              <p:par>
                                <p:cTn id="187" presetID="42" presetClass="path" presetSubtype="0" accel="50000" decel="50000" fill="hold" grpId="2" nodeType="withEffect">
                                  <p:stCondLst>
                                    <p:cond delay="0"/>
                                  </p:stCondLst>
                                  <p:childTnLst>
                                    <p:animMotion origin="layout" path="M -0.73919 -0.43241 L -2.29167E-6 -7.40741E-7 " pathEditMode="relative" rAng="0" ptsTypes="AA">
                                      <p:cBhvr>
                                        <p:cTn id="188" dur="2000" fill="hold"/>
                                        <p:tgtEl>
                                          <p:spTgt spid="57"/>
                                        </p:tgtEl>
                                        <p:attrNameLst>
                                          <p:attrName>ppt_x</p:attrName>
                                          <p:attrName>ppt_y</p:attrName>
                                        </p:attrNameLst>
                                      </p:cBhvr>
                                      <p:rCtr x="36953" y="2162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189" repeatCount="indefinite" fill="hold" display="0">
                  <p:stCondLst>
                    <p:cond delay="indefinite"/>
                  </p:stCondLst>
                  <p:endCondLst>
                    <p:cond evt="onStopAudio" delay="0">
                      <p:tgtEl>
                        <p:sldTgt/>
                      </p:tgtEl>
                    </p:cond>
                  </p:endCondLst>
                </p:cTn>
                <p:tgtEl>
                  <p:spTgt spid="7"/>
                </p:tgtEl>
              </p:cMediaNode>
            </p:audio>
          </p:childTnLst>
        </p:cTn>
      </p:par>
    </p:tnLst>
    <p:bldLst>
      <p:bldP spid="10" grpId="0" animBg="1"/>
      <p:bldP spid="10" grpId="2" animBg="1"/>
      <p:bldP spid="11" grpId="0" animBg="1"/>
      <p:bldP spid="11" grpId="2" animBg="1"/>
      <p:bldP spid="13" grpId="0" animBg="1"/>
      <p:bldP spid="13" grpId="2" animBg="1"/>
      <p:bldP spid="14" grpId="0" animBg="1"/>
      <p:bldP spid="14" grpId="2" animBg="1"/>
      <p:bldP spid="15" grpId="0" animBg="1"/>
      <p:bldP spid="15" grpId="2" animBg="1"/>
      <p:bldP spid="16" grpId="0" animBg="1"/>
      <p:bldP spid="16" grpId="2" animBg="1"/>
      <p:bldP spid="17" grpId="0" animBg="1"/>
      <p:bldP spid="17" grpId="2" animBg="1"/>
      <p:bldP spid="39" grpId="0" animBg="1"/>
      <p:bldP spid="39" grpId="2" animBg="1"/>
      <p:bldP spid="43" grpId="0" animBg="1"/>
      <p:bldP spid="43" grpId="2" animBg="1"/>
      <p:bldP spid="44" grpId="0" animBg="1"/>
      <p:bldP spid="44" grpId="2" animBg="1"/>
      <p:bldP spid="48" grpId="0" animBg="1"/>
      <p:bldP spid="48" grpId="2" animBg="1"/>
      <p:bldP spid="49" grpId="0" animBg="1"/>
      <p:bldP spid="49" grpId="2" animBg="1"/>
      <p:bldP spid="50" grpId="0" animBg="1"/>
      <p:bldP spid="50" grpId="2" animBg="1"/>
      <p:bldP spid="51" grpId="0" animBg="1"/>
      <p:bldP spid="51" grpId="2" animBg="1"/>
      <p:bldP spid="52" grpId="0" animBg="1"/>
      <p:bldP spid="52" grpId="2" animBg="1"/>
      <p:bldP spid="53" grpId="0" animBg="1"/>
      <p:bldP spid="53" grpId="2" animBg="1"/>
      <p:bldP spid="54" grpId="0" animBg="1"/>
      <p:bldP spid="54" grpId="2" animBg="1"/>
      <p:bldP spid="55" grpId="0" animBg="1"/>
      <p:bldP spid="55" grpId="2" animBg="1"/>
      <p:bldP spid="56" grpId="0" animBg="1"/>
      <p:bldP spid="56" grpId="2" animBg="1"/>
      <p:bldP spid="57" grpId="0" animBg="1"/>
      <p:bldP spid="57" grpId="2" animBg="1"/>
      <p:bldP spid="40" grpId="0"/>
      <p:bldP spid="41" grpId="0"/>
      <p:bldP spid="42" grpId="0" animBg="1"/>
      <p:bldP spid="12" grpId="0" animBg="1"/>
      <p:bldP spid="12" grpId="1" animBg="1"/>
      <p:bldP spid="9" grpId="0" animBg="1"/>
      <p:bldP spid="9" grpId="1" animBg="1"/>
      <p:bldP spid="18" grpId="0" animBg="1"/>
      <p:bldP spid="18"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4"/>
          <p:cNvGrpSpPr>
            <a:grpSpLocks noChangeAspect="1"/>
          </p:cNvGrpSpPr>
          <p:nvPr/>
        </p:nvGrpSpPr>
        <p:grpSpPr bwMode="auto">
          <a:xfrm>
            <a:off x="4112474" y="2427832"/>
            <a:ext cx="4029398" cy="3129382"/>
            <a:chOff x="2329" y="786"/>
            <a:chExt cx="3022" cy="2347"/>
          </a:xfrm>
          <a:solidFill>
            <a:srgbClr val="0070C0"/>
          </a:solidFill>
        </p:grpSpPr>
        <p:sp>
          <p:nvSpPr>
            <p:cNvPr id="16" name="Freeform 5"/>
            <p:cNvSpPr/>
            <p:nvPr/>
          </p:nvSpPr>
          <p:spPr bwMode="auto">
            <a:xfrm>
              <a:off x="3462" y="1393"/>
              <a:ext cx="389" cy="1740"/>
            </a:xfrm>
            <a:custGeom>
              <a:avLst/>
              <a:gdLst>
                <a:gd name="T0" fmla="*/ 0 w 164"/>
                <a:gd name="T1" fmla="*/ 1140 h 1222"/>
                <a:gd name="T2" fmla="*/ 0 w 164"/>
                <a:gd name="T3" fmla="*/ 1140 h 1222"/>
                <a:gd name="T4" fmla="*/ 82 w 164"/>
                <a:gd name="T5" fmla="*/ 1222 h 1222"/>
                <a:gd name="T6" fmla="*/ 82 w 164"/>
                <a:gd name="T7" fmla="*/ 1222 h 1222"/>
                <a:gd name="T8" fmla="*/ 164 w 164"/>
                <a:gd name="T9" fmla="*/ 1140 h 1222"/>
                <a:gd name="T10" fmla="*/ 164 w 164"/>
                <a:gd name="T11" fmla="*/ 1140 h 1222"/>
                <a:gd name="T12" fmla="*/ 164 w 164"/>
                <a:gd name="T13" fmla="*/ 0 h 1222"/>
                <a:gd name="connsiteX0" fmla="*/ 0 w 10000"/>
                <a:gd name="connsiteY0" fmla="*/ 9830 h 10501"/>
                <a:gd name="connsiteX1" fmla="*/ 0 w 10000"/>
                <a:gd name="connsiteY1" fmla="*/ 9830 h 10501"/>
                <a:gd name="connsiteX2" fmla="*/ 5000 w 10000"/>
                <a:gd name="connsiteY2" fmla="*/ 10501 h 10501"/>
                <a:gd name="connsiteX3" fmla="*/ 5000 w 10000"/>
                <a:gd name="connsiteY3" fmla="*/ 10501 h 10501"/>
                <a:gd name="connsiteX4" fmla="*/ 10000 w 10000"/>
                <a:gd name="connsiteY4" fmla="*/ 9830 h 10501"/>
                <a:gd name="connsiteX5" fmla="*/ 10000 w 10000"/>
                <a:gd name="connsiteY5" fmla="*/ 9830 h 10501"/>
                <a:gd name="connsiteX6" fmla="*/ 10000 w 10000"/>
                <a:gd name="connsiteY6" fmla="*/ 0 h 10501"/>
                <a:gd name="connsiteX0-1" fmla="*/ 0 w 10000"/>
                <a:gd name="connsiteY0-2" fmla="*/ 5342 h 6013"/>
                <a:gd name="connsiteX1-3" fmla="*/ 0 w 10000"/>
                <a:gd name="connsiteY1-4" fmla="*/ 5342 h 6013"/>
                <a:gd name="connsiteX2-5" fmla="*/ 5000 w 10000"/>
                <a:gd name="connsiteY2-6" fmla="*/ 6013 h 6013"/>
                <a:gd name="connsiteX3-7" fmla="*/ 5000 w 10000"/>
                <a:gd name="connsiteY3-8" fmla="*/ 6013 h 6013"/>
                <a:gd name="connsiteX4-9" fmla="*/ 10000 w 10000"/>
                <a:gd name="connsiteY4-10" fmla="*/ 5342 h 6013"/>
                <a:gd name="connsiteX5-11" fmla="*/ 10000 w 10000"/>
                <a:gd name="connsiteY5-12" fmla="*/ 5342 h 6013"/>
                <a:gd name="connsiteX6-13" fmla="*/ 10000 w 10000"/>
                <a:gd name="connsiteY6-14" fmla="*/ 0 h 60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000" h="6013">
                  <a:moveTo>
                    <a:pt x="0" y="5342"/>
                  </a:moveTo>
                  <a:lnTo>
                    <a:pt x="0" y="5342"/>
                  </a:lnTo>
                  <a:cubicBezTo>
                    <a:pt x="0" y="5710"/>
                    <a:pt x="2256" y="6013"/>
                    <a:pt x="5000" y="6013"/>
                  </a:cubicBezTo>
                  <a:lnTo>
                    <a:pt x="5000" y="6013"/>
                  </a:lnTo>
                  <a:cubicBezTo>
                    <a:pt x="7805" y="6013"/>
                    <a:pt x="10000" y="5710"/>
                    <a:pt x="10000" y="5342"/>
                  </a:cubicBezTo>
                  <a:lnTo>
                    <a:pt x="10000" y="5342"/>
                  </a:lnTo>
                  <a:lnTo>
                    <a:pt x="10000" y="0"/>
                  </a:lnTo>
                </a:path>
              </a:pathLst>
            </a:custGeom>
            <a:noFill/>
            <a:ln w="101600" cap="rnd">
              <a:solidFill>
                <a:srgbClr val="B3B3B3"/>
              </a:solidFill>
              <a:prstDash val="solid"/>
              <a:round/>
            </a:ln>
          </p:spPr>
          <p:txBody>
            <a:bodyPr vert="horz" wrap="square" lIns="34284" tIns="17143" rIns="34284" bIns="17143" numCol="1" anchor="t" anchorCtr="0" compatLnSpc="1"/>
            <a:lstStyle/>
            <a:p>
              <a:pPr>
                <a:lnSpc>
                  <a:spcPct val="120000"/>
                </a:lnSpc>
              </a:pPr>
              <a:endParaRPr lang="en-US" sz="1500">
                <a:cs typeface="+mn-ea"/>
                <a:sym typeface="+mn-lt"/>
              </a:endParaRPr>
            </a:p>
          </p:txBody>
        </p:sp>
        <p:sp>
          <p:nvSpPr>
            <p:cNvPr id="18" name="Freeform 7"/>
            <p:cNvSpPr/>
            <p:nvPr/>
          </p:nvSpPr>
          <p:spPr bwMode="auto">
            <a:xfrm>
              <a:off x="2329" y="786"/>
              <a:ext cx="1512" cy="1346"/>
            </a:xfrm>
            <a:custGeom>
              <a:avLst/>
              <a:gdLst>
                <a:gd name="T0" fmla="*/ 639 w 639"/>
                <a:gd name="T1" fmla="*/ 0 h 568"/>
                <a:gd name="T2" fmla="*/ 639 w 639"/>
                <a:gd name="T3" fmla="*/ 0 h 568"/>
                <a:gd name="T4" fmla="*/ 0 w 639"/>
                <a:gd name="T5" fmla="*/ 568 h 568"/>
                <a:gd name="T6" fmla="*/ 160 w 639"/>
                <a:gd name="T7" fmla="*/ 484 h 568"/>
                <a:gd name="T8" fmla="*/ 320 w 639"/>
                <a:gd name="T9" fmla="*/ 568 h 568"/>
                <a:gd name="T10" fmla="*/ 479 w 639"/>
                <a:gd name="T11" fmla="*/ 484 h 568"/>
                <a:gd name="T12" fmla="*/ 639 w 639"/>
                <a:gd name="T13" fmla="*/ 568 h 568"/>
                <a:gd name="T14" fmla="*/ 639 w 639"/>
                <a:gd name="T15" fmla="*/ 0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9" h="568">
                  <a:moveTo>
                    <a:pt x="639" y="0"/>
                  </a:moveTo>
                  <a:cubicBezTo>
                    <a:pt x="639" y="0"/>
                    <a:pt x="639" y="0"/>
                    <a:pt x="639" y="0"/>
                  </a:cubicBezTo>
                  <a:cubicBezTo>
                    <a:pt x="309" y="0"/>
                    <a:pt x="37" y="248"/>
                    <a:pt x="0" y="568"/>
                  </a:cubicBezTo>
                  <a:cubicBezTo>
                    <a:pt x="35" y="517"/>
                    <a:pt x="94" y="484"/>
                    <a:pt x="160" y="484"/>
                  </a:cubicBezTo>
                  <a:cubicBezTo>
                    <a:pt x="226" y="484"/>
                    <a:pt x="285" y="517"/>
                    <a:pt x="320" y="568"/>
                  </a:cubicBezTo>
                  <a:cubicBezTo>
                    <a:pt x="355" y="517"/>
                    <a:pt x="413" y="484"/>
                    <a:pt x="479" y="484"/>
                  </a:cubicBezTo>
                  <a:cubicBezTo>
                    <a:pt x="545" y="484"/>
                    <a:pt x="604" y="517"/>
                    <a:pt x="639" y="568"/>
                  </a:cubicBezTo>
                  <a:lnTo>
                    <a:pt x="639" y="0"/>
                  </a:lnTo>
                  <a:close/>
                </a:path>
              </a:pathLst>
            </a:custGeom>
            <a:grpFill/>
            <a:ln>
              <a:solidFill>
                <a:schemeClr val="bg1"/>
              </a:solid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4910">
                <a:lnSpc>
                  <a:spcPct val="150000"/>
                </a:lnSpc>
                <a:spcAft>
                  <a:spcPct val="35000"/>
                </a:spcAft>
              </a:pPr>
              <a:endParaRPr lang="en-US" sz="1000">
                <a:solidFill>
                  <a:schemeClr val="tx1">
                    <a:lumMod val="65000"/>
                    <a:lumOff val="35000"/>
                  </a:schemeClr>
                </a:solidFill>
                <a:cs typeface="+mn-ea"/>
                <a:sym typeface="+mn-lt"/>
              </a:endParaRPr>
            </a:p>
          </p:txBody>
        </p:sp>
        <p:sp>
          <p:nvSpPr>
            <p:cNvPr id="17" name="Freeform 6"/>
            <p:cNvSpPr/>
            <p:nvPr/>
          </p:nvSpPr>
          <p:spPr bwMode="auto">
            <a:xfrm>
              <a:off x="3841" y="786"/>
              <a:ext cx="1510" cy="1346"/>
            </a:xfrm>
            <a:custGeom>
              <a:avLst/>
              <a:gdLst>
                <a:gd name="T0" fmla="*/ 0 w 638"/>
                <a:gd name="T1" fmla="*/ 0 h 568"/>
                <a:gd name="T2" fmla="*/ 0 w 638"/>
                <a:gd name="T3" fmla="*/ 568 h 568"/>
                <a:gd name="T4" fmla="*/ 159 w 638"/>
                <a:gd name="T5" fmla="*/ 484 h 568"/>
                <a:gd name="T6" fmla="*/ 319 w 638"/>
                <a:gd name="T7" fmla="*/ 568 h 568"/>
                <a:gd name="T8" fmla="*/ 479 w 638"/>
                <a:gd name="T9" fmla="*/ 484 h 568"/>
                <a:gd name="T10" fmla="*/ 638 w 638"/>
                <a:gd name="T11" fmla="*/ 567 h 568"/>
                <a:gd name="T12" fmla="*/ 0 w 638"/>
                <a:gd name="T13" fmla="*/ 0 h 568"/>
              </a:gdLst>
              <a:ahLst/>
              <a:cxnLst>
                <a:cxn ang="0">
                  <a:pos x="T0" y="T1"/>
                </a:cxn>
                <a:cxn ang="0">
                  <a:pos x="T2" y="T3"/>
                </a:cxn>
                <a:cxn ang="0">
                  <a:pos x="T4" y="T5"/>
                </a:cxn>
                <a:cxn ang="0">
                  <a:pos x="T6" y="T7"/>
                </a:cxn>
                <a:cxn ang="0">
                  <a:pos x="T8" y="T9"/>
                </a:cxn>
                <a:cxn ang="0">
                  <a:pos x="T10" y="T11"/>
                </a:cxn>
                <a:cxn ang="0">
                  <a:pos x="T12" y="T13"/>
                </a:cxn>
              </a:cxnLst>
              <a:rect l="0" t="0" r="r" b="b"/>
              <a:pathLst>
                <a:path w="638" h="568">
                  <a:moveTo>
                    <a:pt x="0" y="0"/>
                  </a:moveTo>
                  <a:cubicBezTo>
                    <a:pt x="0" y="568"/>
                    <a:pt x="0" y="568"/>
                    <a:pt x="0" y="568"/>
                  </a:cubicBezTo>
                  <a:cubicBezTo>
                    <a:pt x="35" y="517"/>
                    <a:pt x="93" y="484"/>
                    <a:pt x="159" y="484"/>
                  </a:cubicBezTo>
                  <a:cubicBezTo>
                    <a:pt x="226" y="484"/>
                    <a:pt x="284" y="517"/>
                    <a:pt x="319" y="568"/>
                  </a:cubicBezTo>
                  <a:cubicBezTo>
                    <a:pt x="354" y="517"/>
                    <a:pt x="412" y="484"/>
                    <a:pt x="479" y="484"/>
                  </a:cubicBezTo>
                  <a:cubicBezTo>
                    <a:pt x="545" y="484"/>
                    <a:pt x="603" y="517"/>
                    <a:pt x="638" y="567"/>
                  </a:cubicBezTo>
                  <a:cubicBezTo>
                    <a:pt x="601" y="248"/>
                    <a:pt x="329" y="0"/>
                    <a:pt x="0" y="0"/>
                  </a:cubicBezTo>
                  <a:close/>
                </a:path>
              </a:pathLst>
            </a:custGeom>
            <a:grpFill/>
            <a:ln>
              <a:solidFill>
                <a:schemeClr val="bg1"/>
              </a:solid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4910">
                <a:lnSpc>
                  <a:spcPct val="150000"/>
                </a:lnSpc>
                <a:spcAft>
                  <a:spcPct val="35000"/>
                </a:spcAft>
              </a:pPr>
              <a:endParaRPr lang="en-US" sz="1000">
                <a:solidFill>
                  <a:schemeClr val="tx1">
                    <a:lumMod val="65000"/>
                    <a:lumOff val="35000"/>
                  </a:schemeClr>
                </a:solidFill>
                <a:cs typeface="+mn-ea"/>
                <a:sym typeface="+mn-lt"/>
              </a:endParaRPr>
            </a:p>
          </p:txBody>
        </p:sp>
        <p:sp>
          <p:nvSpPr>
            <p:cNvPr id="19" name="Freeform 8"/>
            <p:cNvSpPr/>
            <p:nvPr/>
          </p:nvSpPr>
          <p:spPr bwMode="auto">
            <a:xfrm>
              <a:off x="3083" y="786"/>
              <a:ext cx="755" cy="1341"/>
            </a:xfrm>
            <a:custGeom>
              <a:avLst/>
              <a:gdLst>
                <a:gd name="T0" fmla="*/ 161 w 319"/>
                <a:gd name="T1" fmla="*/ 484 h 566"/>
                <a:gd name="T2" fmla="*/ 319 w 319"/>
                <a:gd name="T3" fmla="*/ 565 h 566"/>
                <a:gd name="T4" fmla="*/ 319 w 319"/>
                <a:gd name="T5" fmla="*/ 0 h 566"/>
                <a:gd name="T6" fmla="*/ 317 w 319"/>
                <a:gd name="T7" fmla="*/ 0 h 566"/>
                <a:gd name="T8" fmla="*/ 0 w 319"/>
                <a:gd name="T9" fmla="*/ 565 h 566"/>
                <a:gd name="T10" fmla="*/ 0 w 319"/>
                <a:gd name="T11" fmla="*/ 566 h 566"/>
                <a:gd name="T12" fmla="*/ 5 w 319"/>
                <a:gd name="T13" fmla="*/ 564 h 566"/>
                <a:gd name="T14" fmla="*/ 161 w 319"/>
                <a:gd name="T15" fmla="*/ 484 h 5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566">
                  <a:moveTo>
                    <a:pt x="161" y="484"/>
                  </a:moveTo>
                  <a:cubicBezTo>
                    <a:pt x="226" y="484"/>
                    <a:pt x="284" y="516"/>
                    <a:pt x="319" y="565"/>
                  </a:cubicBezTo>
                  <a:cubicBezTo>
                    <a:pt x="319" y="0"/>
                    <a:pt x="319" y="0"/>
                    <a:pt x="319" y="0"/>
                  </a:cubicBezTo>
                  <a:cubicBezTo>
                    <a:pt x="318" y="0"/>
                    <a:pt x="318" y="0"/>
                    <a:pt x="317" y="0"/>
                  </a:cubicBezTo>
                  <a:cubicBezTo>
                    <a:pt x="153" y="2"/>
                    <a:pt x="19" y="248"/>
                    <a:pt x="0" y="565"/>
                  </a:cubicBezTo>
                  <a:cubicBezTo>
                    <a:pt x="0" y="566"/>
                    <a:pt x="0" y="566"/>
                    <a:pt x="0" y="566"/>
                  </a:cubicBezTo>
                  <a:cubicBezTo>
                    <a:pt x="2" y="563"/>
                    <a:pt x="3" y="563"/>
                    <a:pt x="5" y="564"/>
                  </a:cubicBezTo>
                  <a:cubicBezTo>
                    <a:pt x="40" y="515"/>
                    <a:pt x="97" y="484"/>
                    <a:pt x="161" y="484"/>
                  </a:cubicBezTo>
                  <a:close/>
                </a:path>
              </a:pathLst>
            </a:custGeom>
            <a:grpFill/>
            <a:ln>
              <a:solidFill>
                <a:schemeClr val="bg1"/>
              </a:solid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4910">
                <a:lnSpc>
                  <a:spcPct val="150000"/>
                </a:lnSpc>
                <a:spcAft>
                  <a:spcPct val="35000"/>
                </a:spcAft>
              </a:pPr>
              <a:endParaRPr lang="en-US" sz="1000">
                <a:solidFill>
                  <a:schemeClr val="tx1">
                    <a:lumMod val="65000"/>
                    <a:lumOff val="35000"/>
                  </a:schemeClr>
                </a:solidFill>
                <a:cs typeface="+mn-ea"/>
                <a:sym typeface="+mn-lt"/>
              </a:endParaRPr>
            </a:p>
          </p:txBody>
        </p:sp>
        <p:sp>
          <p:nvSpPr>
            <p:cNvPr id="20" name="Freeform 9"/>
            <p:cNvSpPr/>
            <p:nvPr/>
          </p:nvSpPr>
          <p:spPr bwMode="auto">
            <a:xfrm>
              <a:off x="3838" y="786"/>
              <a:ext cx="755" cy="1346"/>
            </a:xfrm>
            <a:custGeom>
              <a:avLst/>
              <a:gdLst>
                <a:gd name="T0" fmla="*/ 0 w 319"/>
                <a:gd name="T1" fmla="*/ 568 h 568"/>
                <a:gd name="T2" fmla="*/ 5 w 319"/>
                <a:gd name="T3" fmla="*/ 561 h 568"/>
                <a:gd name="T4" fmla="*/ 159 w 319"/>
                <a:gd name="T5" fmla="*/ 484 h 568"/>
                <a:gd name="T6" fmla="*/ 316 w 319"/>
                <a:gd name="T7" fmla="*/ 563 h 568"/>
                <a:gd name="T8" fmla="*/ 319 w 319"/>
                <a:gd name="T9" fmla="*/ 568 h 568"/>
                <a:gd name="T10" fmla="*/ 319 w 319"/>
                <a:gd name="T11" fmla="*/ 568 h 568"/>
                <a:gd name="T12" fmla="*/ 0 w 319"/>
                <a:gd name="T13" fmla="*/ 0 h 568"/>
                <a:gd name="T14" fmla="*/ 0 w 319"/>
                <a:gd name="T15" fmla="*/ 0 h 568"/>
                <a:gd name="T16" fmla="*/ 0 w 319"/>
                <a:gd name="T17" fmla="*/ 568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568">
                  <a:moveTo>
                    <a:pt x="0" y="568"/>
                  </a:moveTo>
                  <a:cubicBezTo>
                    <a:pt x="1" y="563"/>
                    <a:pt x="3" y="561"/>
                    <a:pt x="5" y="561"/>
                  </a:cubicBezTo>
                  <a:cubicBezTo>
                    <a:pt x="40" y="514"/>
                    <a:pt x="96" y="484"/>
                    <a:pt x="159" y="484"/>
                  </a:cubicBezTo>
                  <a:cubicBezTo>
                    <a:pt x="224" y="484"/>
                    <a:pt x="280" y="515"/>
                    <a:pt x="316" y="563"/>
                  </a:cubicBezTo>
                  <a:cubicBezTo>
                    <a:pt x="317" y="564"/>
                    <a:pt x="318" y="565"/>
                    <a:pt x="319" y="568"/>
                  </a:cubicBezTo>
                  <a:cubicBezTo>
                    <a:pt x="319" y="568"/>
                    <a:pt x="319" y="568"/>
                    <a:pt x="319" y="568"/>
                  </a:cubicBezTo>
                  <a:cubicBezTo>
                    <a:pt x="300" y="248"/>
                    <a:pt x="165" y="0"/>
                    <a:pt x="0" y="0"/>
                  </a:cubicBezTo>
                  <a:cubicBezTo>
                    <a:pt x="0" y="0"/>
                    <a:pt x="0" y="0"/>
                    <a:pt x="0" y="0"/>
                  </a:cubicBezTo>
                  <a:lnTo>
                    <a:pt x="0" y="568"/>
                  </a:lnTo>
                  <a:close/>
                </a:path>
              </a:pathLst>
            </a:custGeom>
            <a:grpFill/>
            <a:ln>
              <a:solidFill>
                <a:schemeClr val="bg1"/>
              </a:solid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4910">
                <a:lnSpc>
                  <a:spcPct val="150000"/>
                </a:lnSpc>
                <a:spcAft>
                  <a:spcPct val="35000"/>
                </a:spcAft>
              </a:pPr>
              <a:endParaRPr lang="en-US" sz="1000">
                <a:solidFill>
                  <a:schemeClr val="tx1">
                    <a:lumMod val="65000"/>
                    <a:lumOff val="35000"/>
                  </a:schemeClr>
                </a:solidFill>
                <a:cs typeface="+mn-ea"/>
                <a:sym typeface="+mn-lt"/>
              </a:endParaRPr>
            </a:p>
          </p:txBody>
        </p:sp>
      </p:grpSp>
      <p:sp>
        <p:nvSpPr>
          <p:cNvPr id="21" name="Text Placeholder 7"/>
          <p:cNvSpPr txBox="1"/>
          <p:nvPr/>
        </p:nvSpPr>
        <p:spPr>
          <a:xfrm>
            <a:off x="2673335" y="1884392"/>
            <a:ext cx="1297630" cy="339227"/>
          </a:xfrm>
          <a:prstGeom prst="rect">
            <a:avLst/>
          </a:prstGeom>
        </p:spPr>
        <p:txBody>
          <a:bodyPr vert="horz" lIns="0" tIns="98497" rIns="0" bIns="98497" anchor="t"/>
          <a:lstStyle>
            <a:lvl1pPr marL="0" indent="0" algn="r" defTabSz="914400" rtl="0" eaLnBrk="1" latinLnBrk="0" hangingPunct="1">
              <a:lnSpc>
                <a:spcPct val="100000"/>
              </a:lnSpc>
              <a:spcBef>
                <a:spcPts val="0"/>
              </a:spcBef>
              <a:spcAft>
                <a:spcPts val="0"/>
              </a:spcAft>
              <a:buFont typeface="Arial" panose="020B0604020202020204" pitchFamily="34" charset="0"/>
              <a:buNone/>
              <a:defRPr sz="1385" b="1" kern="1200" baseline="0">
                <a:solidFill>
                  <a:schemeClr val="accent1"/>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325">
                <a:solidFill>
                  <a:srgbClr val="000000"/>
                </a:solidFill>
                <a:latin typeface="+mn-lt"/>
                <a:cs typeface="+mn-ea"/>
                <a:sym typeface="+mn-lt"/>
              </a:rPr>
              <a:t>请替换文字内容</a:t>
            </a:r>
            <a:endParaRPr lang="es-ES_tradnl" sz="1325" dirty="0">
              <a:solidFill>
                <a:srgbClr val="000000"/>
              </a:solidFill>
              <a:latin typeface="+mn-lt"/>
              <a:cs typeface="+mn-ea"/>
              <a:sym typeface="+mn-lt"/>
            </a:endParaRPr>
          </a:p>
        </p:txBody>
      </p:sp>
      <p:sp>
        <p:nvSpPr>
          <p:cNvPr id="22" name="Text Placeholder 2"/>
          <p:cNvSpPr txBox="1"/>
          <p:nvPr/>
        </p:nvSpPr>
        <p:spPr>
          <a:xfrm>
            <a:off x="1717494" y="2316848"/>
            <a:ext cx="2253470" cy="595858"/>
          </a:xfrm>
          <a:prstGeom prst="rect">
            <a:avLst/>
          </a:prstGeom>
        </p:spPr>
        <p:txBody>
          <a:bodyPr vert="horz" lIns="0" tIns="0" rIns="0" bIns="0"/>
          <a:lstStyle>
            <a:lvl1pPr marL="0" indent="0" algn="r" defTabSz="914400" rtl="0" eaLnBrk="1" latinLnBrk="0" hangingPunct="1">
              <a:lnSpc>
                <a:spcPct val="120000"/>
              </a:lnSpc>
              <a:spcBef>
                <a:spcPts val="0"/>
              </a:spcBef>
              <a:buFont typeface="Arial" panose="020B0604020202020204" pitchFamily="34" charset="0"/>
              <a:buNone/>
              <a:defRPr sz="1185"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zh-CN" altLang="en-US" sz="760" dirty="0">
                <a:solidFill>
                  <a:srgbClr val="000000"/>
                </a:solidFill>
                <a:latin typeface="+mn-lt"/>
                <a:cs typeface="+mn-ea"/>
                <a:sym typeface="+mn-lt"/>
              </a:rPr>
              <a:t>请替换文字内容，点击添加相关标题文字，修改文字内容，也可以直接复制你的内容到此。请替换文字内容，点击添加相关标题文字，修改文字内容，也可以直接复制你的内容到此。</a:t>
            </a:r>
            <a:endParaRPr lang="en-US" altLang="zh-CN" sz="760" dirty="0">
              <a:solidFill>
                <a:srgbClr val="000000"/>
              </a:solidFill>
              <a:latin typeface="+mn-lt"/>
              <a:cs typeface="+mn-ea"/>
              <a:sym typeface="+mn-lt"/>
            </a:endParaRPr>
          </a:p>
        </p:txBody>
      </p:sp>
      <p:sp>
        <p:nvSpPr>
          <p:cNvPr id="23" name="Rounded Rectangle 11"/>
          <p:cNvSpPr>
            <a:spLocks noChangeAspect="1"/>
          </p:cNvSpPr>
          <p:nvPr/>
        </p:nvSpPr>
        <p:spPr>
          <a:xfrm>
            <a:off x="4161277" y="2038024"/>
            <a:ext cx="719905" cy="720606"/>
          </a:xfrm>
          <a:prstGeom prst="roundRect">
            <a:avLst>
              <a:gd name="adj" fmla="val 0"/>
            </a:avLst>
          </a:prstGeom>
          <a:solidFill>
            <a:srgbClr val="0070C0"/>
          </a:solidFill>
          <a:ln>
            <a:no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4910">
              <a:lnSpc>
                <a:spcPct val="150000"/>
              </a:lnSpc>
              <a:spcAft>
                <a:spcPct val="35000"/>
              </a:spcAft>
            </a:pPr>
            <a:endParaRPr lang="en-US" sz="1000">
              <a:solidFill>
                <a:schemeClr val="tx1">
                  <a:lumMod val="65000"/>
                  <a:lumOff val="35000"/>
                </a:schemeClr>
              </a:solidFill>
              <a:cs typeface="+mn-ea"/>
              <a:sym typeface="+mn-lt"/>
            </a:endParaRPr>
          </a:p>
        </p:txBody>
      </p:sp>
      <p:sp>
        <p:nvSpPr>
          <p:cNvPr id="24" name="Text Placeholder 7"/>
          <p:cNvSpPr txBox="1"/>
          <p:nvPr/>
        </p:nvSpPr>
        <p:spPr>
          <a:xfrm>
            <a:off x="4219001" y="2129302"/>
            <a:ext cx="582762" cy="480928"/>
          </a:xfrm>
          <a:prstGeom prst="rect">
            <a:avLst/>
          </a:prstGeom>
        </p:spPr>
        <p:txBody>
          <a:bodyPr vert="horz" lIns="0" tIns="98497" rIns="0" bIns="98497"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500" dirty="0">
                <a:latin typeface="+mn-lt"/>
                <a:cs typeface="+mn-ea"/>
                <a:sym typeface="+mn-lt"/>
              </a:rPr>
              <a:t>01</a:t>
            </a:r>
          </a:p>
        </p:txBody>
      </p:sp>
      <p:sp>
        <p:nvSpPr>
          <p:cNvPr id="25" name="Text Placeholder 7"/>
          <p:cNvSpPr txBox="1"/>
          <p:nvPr/>
        </p:nvSpPr>
        <p:spPr>
          <a:xfrm>
            <a:off x="8415077" y="1884392"/>
            <a:ext cx="1527532" cy="339227"/>
          </a:xfrm>
          <a:prstGeom prst="rect">
            <a:avLst/>
          </a:prstGeom>
        </p:spPr>
        <p:txBody>
          <a:bodyPr vert="horz" lIns="0" tIns="98497" rIns="0" bIns="98497" anchor="t"/>
          <a:lstStyle>
            <a:lvl1pPr marL="0" indent="0" algn="l" defTabSz="914400" rtl="0" eaLnBrk="1" latinLnBrk="0" hangingPunct="1">
              <a:lnSpc>
                <a:spcPct val="100000"/>
              </a:lnSpc>
              <a:spcBef>
                <a:spcPts val="0"/>
              </a:spcBef>
              <a:spcAft>
                <a:spcPts val="0"/>
              </a:spcAft>
              <a:buFont typeface="Arial" panose="020B0604020202020204" pitchFamily="34" charset="0"/>
              <a:buNone/>
              <a:defRPr sz="1385" b="1" kern="1200" baseline="0">
                <a:solidFill>
                  <a:schemeClr val="accent1"/>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325" b="0">
                <a:solidFill>
                  <a:srgbClr val="000000"/>
                </a:solidFill>
                <a:latin typeface="+mn-lt"/>
                <a:cs typeface="+mn-ea"/>
                <a:sym typeface="+mn-lt"/>
              </a:rPr>
              <a:t>请替换文字内容</a:t>
            </a:r>
            <a:endParaRPr lang="es-ES_tradnl" sz="1325" b="0" dirty="0">
              <a:solidFill>
                <a:srgbClr val="000000"/>
              </a:solidFill>
              <a:latin typeface="+mn-lt"/>
              <a:cs typeface="+mn-ea"/>
              <a:sym typeface="+mn-lt"/>
            </a:endParaRPr>
          </a:p>
        </p:txBody>
      </p:sp>
      <p:sp>
        <p:nvSpPr>
          <p:cNvPr id="26" name="Text Placeholder 2"/>
          <p:cNvSpPr txBox="1"/>
          <p:nvPr/>
        </p:nvSpPr>
        <p:spPr>
          <a:xfrm>
            <a:off x="8415077" y="2316848"/>
            <a:ext cx="2283749" cy="582097"/>
          </a:xfrm>
          <a:prstGeom prst="rect">
            <a:avLst/>
          </a:prstGeom>
        </p:spPr>
        <p:txBody>
          <a:bodyPr vert="horz" lIns="0" tIns="0" rIns="0" bIns="0"/>
          <a:lstStyle>
            <a:lvl1pPr marL="0" indent="0" algn="l" defTabSz="914400" rtl="0" eaLnBrk="1" latinLnBrk="0" hangingPunct="1">
              <a:lnSpc>
                <a:spcPct val="120000"/>
              </a:lnSpc>
              <a:spcBef>
                <a:spcPts val="0"/>
              </a:spcBef>
              <a:buFont typeface="Arial" panose="020B0604020202020204" pitchFamily="34" charset="0"/>
              <a:buNone/>
              <a:defRPr sz="1185"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zh-CN" altLang="en-US" sz="760">
                <a:solidFill>
                  <a:srgbClr val="000000"/>
                </a:solidFill>
                <a:latin typeface="+mn-lt"/>
                <a:cs typeface="+mn-ea"/>
                <a:sym typeface="+mn-lt"/>
              </a:rPr>
              <a:t>请替换文字内容，</a:t>
            </a:r>
            <a:r>
              <a:rPr lang="zh-CN" altLang="en-US" sz="760" dirty="0">
                <a:solidFill>
                  <a:srgbClr val="000000"/>
                </a:solidFill>
                <a:latin typeface="+mn-lt"/>
                <a:cs typeface="+mn-ea"/>
                <a:sym typeface="+mn-lt"/>
              </a:rPr>
              <a:t>点击添加相关标题文字，修改文字内容，也可以直接复制你的内容到</a:t>
            </a:r>
            <a:r>
              <a:rPr lang="zh-CN" altLang="en-US" sz="760">
                <a:solidFill>
                  <a:srgbClr val="000000"/>
                </a:solidFill>
                <a:latin typeface="+mn-lt"/>
                <a:cs typeface="+mn-ea"/>
                <a:sym typeface="+mn-lt"/>
              </a:rPr>
              <a:t>此。请替换文字内容，</a:t>
            </a:r>
            <a:r>
              <a:rPr lang="zh-CN" altLang="en-US" sz="760" dirty="0">
                <a:solidFill>
                  <a:srgbClr val="000000"/>
                </a:solidFill>
                <a:latin typeface="+mn-lt"/>
                <a:cs typeface="+mn-ea"/>
                <a:sym typeface="+mn-lt"/>
              </a:rPr>
              <a:t>点击添加相关标题文字，修改文字内容，也可以直接复制你的内容到此。</a:t>
            </a:r>
            <a:endParaRPr lang="en-US" altLang="zh-CN" sz="760" dirty="0">
              <a:solidFill>
                <a:srgbClr val="000000"/>
              </a:solidFill>
              <a:latin typeface="+mn-lt"/>
              <a:cs typeface="+mn-ea"/>
              <a:sym typeface="+mn-lt"/>
            </a:endParaRPr>
          </a:p>
        </p:txBody>
      </p:sp>
      <p:sp>
        <p:nvSpPr>
          <p:cNvPr id="27" name="Rounded Rectangle 23"/>
          <p:cNvSpPr>
            <a:spLocks noChangeAspect="1"/>
          </p:cNvSpPr>
          <p:nvPr/>
        </p:nvSpPr>
        <p:spPr>
          <a:xfrm>
            <a:off x="7560481" y="2038024"/>
            <a:ext cx="719905" cy="720606"/>
          </a:xfrm>
          <a:prstGeom prst="roundRect">
            <a:avLst>
              <a:gd name="adj" fmla="val 0"/>
            </a:avLst>
          </a:prstGeom>
          <a:solidFill>
            <a:srgbClr val="0070C0"/>
          </a:solidFill>
          <a:ln>
            <a:no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4910">
              <a:lnSpc>
                <a:spcPct val="150000"/>
              </a:lnSpc>
              <a:spcAft>
                <a:spcPct val="35000"/>
              </a:spcAft>
            </a:pPr>
            <a:endParaRPr lang="en-US" sz="1000">
              <a:solidFill>
                <a:schemeClr val="tx1">
                  <a:lumMod val="65000"/>
                  <a:lumOff val="35000"/>
                </a:schemeClr>
              </a:solidFill>
              <a:cs typeface="+mn-ea"/>
              <a:sym typeface="+mn-lt"/>
            </a:endParaRPr>
          </a:p>
        </p:txBody>
      </p:sp>
      <p:sp>
        <p:nvSpPr>
          <p:cNvPr id="28" name="Text Placeholder 7"/>
          <p:cNvSpPr txBox="1"/>
          <p:nvPr/>
        </p:nvSpPr>
        <p:spPr>
          <a:xfrm>
            <a:off x="7618204" y="2129302"/>
            <a:ext cx="582762" cy="480928"/>
          </a:xfrm>
          <a:prstGeom prst="rect">
            <a:avLst/>
          </a:prstGeom>
        </p:spPr>
        <p:txBody>
          <a:bodyPr vert="horz" lIns="0" tIns="98497" rIns="0" bIns="98497"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500" dirty="0">
                <a:latin typeface="+mn-lt"/>
                <a:cs typeface="+mn-ea"/>
                <a:sym typeface="+mn-lt"/>
              </a:rPr>
              <a:t>02</a:t>
            </a:r>
          </a:p>
        </p:txBody>
      </p:sp>
      <p:sp>
        <p:nvSpPr>
          <p:cNvPr id="29" name="Text Placeholder 7"/>
          <p:cNvSpPr txBox="1"/>
          <p:nvPr/>
        </p:nvSpPr>
        <p:spPr>
          <a:xfrm>
            <a:off x="2673335" y="4682976"/>
            <a:ext cx="1297630" cy="339227"/>
          </a:xfrm>
          <a:prstGeom prst="rect">
            <a:avLst/>
          </a:prstGeom>
        </p:spPr>
        <p:txBody>
          <a:bodyPr vert="horz" lIns="0" tIns="98497" rIns="0" bIns="98497" anchor="t"/>
          <a:lstStyle>
            <a:lvl1pPr marL="0" indent="0" algn="l" defTabSz="914400" rtl="0" eaLnBrk="1" latinLnBrk="0" hangingPunct="1">
              <a:lnSpc>
                <a:spcPct val="100000"/>
              </a:lnSpc>
              <a:spcBef>
                <a:spcPts val="0"/>
              </a:spcBef>
              <a:spcAft>
                <a:spcPts val="0"/>
              </a:spcAft>
              <a:buFont typeface="Arial" panose="020B0604020202020204" pitchFamily="34" charset="0"/>
              <a:buNone/>
              <a:defRPr sz="1385" b="1" kern="1200" baseline="0">
                <a:solidFill>
                  <a:schemeClr val="accent1"/>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lnSpc>
                <a:spcPct val="120000"/>
              </a:lnSpc>
            </a:pPr>
            <a:r>
              <a:rPr lang="zh-CN" altLang="en-US" sz="1325">
                <a:solidFill>
                  <a:srgbClr val="000000"/>
                </a:solidFill>
                <a:latin typeface="+mn-lt"/>
                <a:cs typeface="+mn-ea"/>
                <a:sym typeface="+mn-lt"/>
              </a:rPr>
              <a:t>请替换文字内容</a:t>
            </a:r>
            <a:endParaRPr lang="es-ES_tradnl" sz="1325" dirty="0">
              <a:solidFill>
                <a:srgbClr val="000000"/>
              </a:solidFill>
              <a:latin typeface="+mn-lt"/>
              <a:cs typeface="+mn-ea"/>
              <a:sym typeface="+mn-lt"/>
            </a:endParaRPr>
          </a:p>
        </p:txBody>
      </p:sp>
      <p:sp>
        <p:nvSpPr>
          <p:cNvPr id="30" name="Text Placeholder 2"/>
          <p:cNvSpPr txBox="1"/>
          <p:nvPr/>
        </p:nvSpPr>
        <p:spPr>
          <a:xfrm>
            <a:off x="1717494" y="5115432"/>
            <a:ext cx="2253470" cy="595858"/>
          </a:xfrm>
          <a:prstGeom prst="rect">
            <a:avLst/>
          </a:prstGeom>
        </p:spPr>
        <p:txBody>
          <a:bodyPr vert="horz" lIns="0" tIns="0" rIns="0" bIns="0"/>
          <a:lstStyle>
            <a:lvl1pPr marL="0" indent="0" algn="l" defTabSz="914400" rtl="0" eaLnBrk="1" latinLnBrk="0" hangingPunct="1">
              <a:lnSpc>
                <a:spcPct val="120000"/>
              </a:lnSpc>
              <a:spcBef>
                <a:spcPts val="0"/>
              </a:spcBef>
              <a:buFont typeface="Arial" panose="020B0604020202020204" pitchFamily="34" charset="0"/>
              <a:buNone/>
              <a:defRPr sz="1185"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r"/>
            <a:r>
              <a:rPr lang="zh-CN" altLang="en-US" sz="760">
                <a:solidFill>
                  <a:srgbClr val="000000"/>
                </a:solidFill>
                <a:latin typeface="+mn-lt"/>
                <a:cs typeface="+mn-ea"/>
                <a:sym typeface="+mn-lt"/>
              </a:rPr>
              <a:t>请替换文字内容，</a:t>
            </a:r>
            <a:r>
              <a:rPr lang="zh-CN" altLang="en-US" sz="760" dirty="0">
                <a:solidFill>
                  <a:srgbClr val="000000"/>
                </a:solidFill>
                <a:latin typeface="+mn-lt"/>
                <a:cs typeface="+mn-ea"/>
                <a:sym typeface="+mn-lt"/>
              </a:rPr>
              <a:t>点击添加相关标题文字，修改文字内容，也可以直接复制你的内容到</a:t>
            </a:r>
            <a:r>
              <a:rPr lang="zh-CN" altLang="en-US" sz="760">
                <a:solidFill>
                  <a:srgbClr val="000000"/>
                </a:solidFill>
                <a:latin typeface="+mn-lt"/>
                <a:cs typeface="+mn-ea"/>
                <a:sym typeface="+mn-lt"/>
              </a:rPr>
              <a:t>此。请替换文字内容，</a:t>
            </a:r>
            <a:r>
              <a:rPr lang="zh-CN" altLang="en-US" sz="760" dirty="0">
                <a:solidFill>
                  <a:srgbClr val="000000"/>
                </a:solidFill>
                <a:latin typeface="+mn-lt"/>
                <a:cs typeface="+mn-ea"/>
                <a:sym typeface="+mn-lt"/>
              </a:rPr>
              <a:t>点击添加相关标题文字，修改文字内容，也可以直接复制你的内容到此。</a:t>
            </a:r>
            <a:endParaRPr lang="en-US" altLang="zh-CN" sz="760" dirty="0">
              <a:solidFill>
                <a:srgbClr val="000000"/>
              </a:solidFill>
              <a:latin typeface="+mn-lt"/>
              <a:cs typeface="+mn-ea"/>
              <a:sym typeface="+mn-lt"/>
            </a:endParaRPr>
          </a:p>
        </p:txBody>
      </p:sp>
      <p:sp>
        <p:nvSpPr>
          <p:cNvPr id="31" name="Rounded Rectangle 27"/>
          <p:cNvSpPr>
            <a:spLocks noChangeAspect="1"/>
          </p:cNvSpPr>
          <p:nvPr/>
        </p:nvSpPr>
        <p:spPr>
          <a:xfrm>
            <a:off x="4112474" y="4836608"/>
            <a:ext cx="719905" cy="720606"/>
          </a:xfrm>
          <a:prstGeom prst="roundRect">
            <a:avLst>
              <a:gd name="adj" fmla="val 0"/>
            </a:avLst>
          </a:prstGeom>
          <a:solidFill>
            <a:srgbClr val="0070C0"/>
          </a:solidFill>
          <a:ln>
            <a:no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4910">
              <a:lnSpc>
                <a:spcPct val="150000"/>
              </a:lnSpc>
              <a:spcAft>
                <a:spcPct val="35000"/>
              </a:spcAft>
            </a:pPr>
            <a:endParaRPr lang="en-US" sz="1000">
              <a:solidFill>
                <a:schemeClr val="tx1">
                  <a:lumMod val="65000"/>
                  <a:lumOff val="35000"/>
                </a:schemeClr>
              </a:solidFill>
              <a:cs typeface="+mn-ea"/>
              <a:sym typeface="+mn-lt"/>
            </a:endParaRPr>
          </a:p>
        </p:txBody>
      </p:sp>
      <p:sp>
        <p:nvSpPr>
          <p:cNvPr id="32" name="Text Placeholder 7"/>
          <p:cNvSpPr txBox="1"/>
          <p:nvPr/>
        </p:nvSpPr>
        <p:spPr>
          <a:xfrm>
            <a:off x="4170198" y="4927886"/>
            <a:ext cx="582762" cy="480928"/>
          </a:xfrm>
          <a:prstGeom prst="rect">
            <a:avLst/>
          </a:prstGeom>
        </p:spPr>
        <p:txBody>
          <a:bodyPr vert="horz" lIns="0" tIns="98497" rIns="0" bIns="98497"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500" dirty="0">
                <a:latin typeface="+mn-lt"/>
                <a:cs typeface="+mn-ea"/>
                <a:sym typeface="+mn-lt"/>
              </a:rPr>
              <a:t>03</a:t>
            </a:r>
          </a:p>
        </p:txBody>
      </p:sp>
      <p:sp>
        <p:nvSpPr>
          <p:cNvPr id="33" name="Text Placeholder 7"/>
          <p:cNvSpPr txBox="1"/>
          <p:nvPr/>
        </p:nvSpPr>
        <p:spPr>
          <a:xfrm>
            <a:off x="8409877" y="4682976"/>
            <a:ext cx="1527532" cy="339227"/>
          </a:xfrm>
          <a:prstGeom prst="rect">
            <a:avLst/>
          </a:prstGeom>
        </p:spPr>
        <p:txBody>
          <a:bodyPr vert="horz" lIns="0" tIns="98497" rIns="0" bIns="98497" anchor="t"/>
          <a:lstStyle>
            <a:lvl1pPr marL="0" indent="0" algn="l" defTabSz="914400" rtl="0" eaLnBrk="1" latinLnBrk="0" hangingPunct="1">
              <a:lnSpc>
                <a:spcPct val="100000"/>
              </a:lnSpc>
              <a:spcBef>
                <a:spcPts val="0"/>
              </a:spcBef>
              <a:spcAft>
                <a:spcPts val="0"/>
              </a:spcAft>
              <a:buFont typeface="Arial" panose="020B0604020202020204" pitchFamily="34" charset="0"/>
              <a:buNone/>
              <a:defRPr sz="1385" b="1" kern="1200" baseline="0">
                <a:solidFill>
                  <a:schemeClr val="accent1"/>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325" b="0">
                <a:solidFill>
                  <a:srgbClr val="000000"/>
                </a:solidFill>
                <a:latin typeface="+mn-lt"/>
                <a:cs typeface="+mn-ea"/>
                <a:sym typeface="+mn-lt"/>
              </a:rPr>
              <a:t>请替换文字内容</a:t>
            </a:r>
            <a:endParaRPr lang="es-ES_tradnl" sz="1325" b="0" dirty="0">
              <a:solidFill>
                <a:srgbClr val="000000"/>
              </a:solidFill>
              <a:latin typeface="+mn-lt"/>
              <a:cs typeface="+mn-ea"/>
              <a:sym typeface="+mn-lt"/>
            </a:endParaRPr>
          </a:p>
        </p:txBody>
      </p:sp>
      <p:sp>
        <p:nvSpPr>
          <p:cNvPr id="34" name="Text Placeholder 2"/>
          <p:cNvSpPr txBox="1"/>
          <p:nvPr/>
        </p:nvSpPr>
        <p:spPr>
          <a:xfrm>
            <a:off x="8409877" y="5115432"/>
            <a:ext cx="2283749" cy="582097"/>
          </a:xfrm>
          <a:prstGeom prst="rect">
            <a:avLst/>
          </a:prstGeom>
        </p:spPr>
        <p:txBody>
          <a:bodyPr vert="horz" lIns="0" tIns="0" rIns="0" bIns="0"/>
          <a:lstStyle>
            <a:lvl1pPr marL="0" indent="0" algn="l" defTabSz="914400" rtl="0" eaLnBrk="1" latinLnBrk="0" hangingPunct="1">
              <a:lnSpc>
                <a:spcPct val="120000"/>
              </a:lnSpc>
              <a:spcBef>
                <a:spcPts val="0"/>
              </a:spcBef>
              <a:buFont typeface="Arial" panose="020B0604020202020204" pitchFamily="34" charset="0"/>
              <a:buNone/>
              <a:defRPr sz="1185"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zh-CN" altLang="en-US" sz="760">
                <a:solidFill>
                  <a:srgbClr val="000000"/>
                </a:solidFill>
                <a:latin typeface="+mn-lt"/>
                <a:cs typeface="+mn-ea"/>
                <a:sym typeface="+mn-lt"/>
              </a:rPr>
              <a:t>请替换文字内容，</a:t>
            </a:r>
            <a:r>
              <a:rPr lang="zh-CN" altLang="en-US" sz="760" dirty="0">
                <a:solidFill>
                  <a:srgbClr val="000000"/>
                </a:solidFill>
                <a:latin typeface="+mn-lt"/>
                <a:cs typeface="+mn-ea"/>
                <a:sym typeface="+mn-lt"/>
              </a:rPr>
              <a:t>点击添加相关标题文字，修改文字内容，也可以直接复制你的内容到</a:t>
            </a:r>
            <a:r>
              <a:rPr lang="zh-CN" altLang="en-US" sz="760">
                <a:solidFill>
                  <a:srgbClr val="000000"/>
                </a:solidFill>
                <a:latin typeface="+mn-lt"/>
                <a:cs typeface="+mn-ea"/>
                <a:sym typeface="+mn-lt"/>
              </a:rPr>
              <a:t>此。请替换文字内容，</a:t>
            </a:r>
            <a:r>
              <a:rPr lang="zh-CN" altLang="en-US" sz="760" dirty="0">
                <a:solidFill>
                  <a:srgbClr val="000000"/>
                </a:solidFill>
                <a:latin typeface="+mn-lt"/>
                <a:cs typeface="+mn-ea"/>
                <a:sym typeface="+mn-lt"/>
              </a:rPr>
              <a:t>点击添加相关标题文字，修改文字内容，也可以直接复制你的内容到此。</a:t>
            </a:r>
            <a:endParaRPr lang="en-US" altLang="zh-CN" sz="760" dirty="0">
              <a:solidFill>
                <a:srgbClr val="000000"/>
              </a:solidFill>
              <a:latin typeface="+mn-lt"/>
              <a:cs typeface="+mn-ea"/>
              <a:sym typeface="+mn-lt"/>
            </a:endParaRPr>
          </a:p>
        </p:txBody>
      </p:sp>
      <p:sp>
        <p:nvSpPr>
          <p:cNvPr id="35" name="Rounded Rectangle 16"/>
          <p:cNvSpPr>
            <a:spLocks noChangeAspect="1"/>
          </p:cNvSpPr>
          <p:nvPr/>
        </p:nvSpPr>
        <p:spPr>
          <a:xfrm>
            <a:off x="7560481" y="4836608"/>
            <a:ext cx="719905" cy="720606"/>
          </a:xfrm>
          <a:prstGeom prst="roundRect">
            <a:avLst>
              <a:gd name="adj" fmla="val 0"/>
            </a:avLst>
          </a:prstGeom>
          <a:solidFill>
            <a:srgbClr val="0070C0"/>
          </a:solidFill>
          <a:ln>
            <a:noFill/>
          </a:ln>
          <a:effectLst>
            <a:outerShdw blurRad="419100" dist="419100" dir="5400000" algn="ctr" rotWithShape="0">
              <a:srgbClr val="000000">
                <a:alpha val="43137"/>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4910">
              <a:lnSpc>
                <a:spcPct val="150000"/>
              </a:lnSpc>
              <a:spcAft>
                <a:spcPct val="35000"/>
              </a:spcAft>
            </a:pPr>
            <a:endParaRPr lang="en-US" sz="1000">
              <a:solidFill>
                <a:schemeClr val="tx1">
                  <a:lumMod val="65000"/>
                  <a:lumOff val="35000"/>
                </a:schemeClr>
              </a:solidFill>
              <a:cs typeface="+mn-ea"/>
              <a:sym typeface="+mn-lt"/>
            </a:endParaRPr>
          </a:p>
        </p:txBody>
      </p:sp>
      <p:sp>
        <p:nvSpPr>
          <p:cNvPr id="36" name="Text Placeholder 7"/>
          <p:cNvSpPr txBox="1"/>
          <p:nvPr/>
        </p:nvSpPr>
        <p:spPr>
          <a:xfrm>
            <a:off x="7618204" y="4927886"/>
            <a:ext cx="582762" cy="480928"/>
          </a:xfrm>
          <a:prstGeom prst="rect">
            <a:avLst/>
          </a:prstGeom>
        </p:spPr>
        <p:txBody>
          <a:bodyPr vert="horz" lIns="0" tIns="98497" rIns="0" bIns="98497"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500" dirty="0">
                <a:latin typeface="+mn-lt"/>
                <a:cs typeface="+mn-ea"/>
                <a:sym typeface="+mn-lt"/>
              </a:rPr>
              <a:t>04</a:t>
            </a: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21">
                                            <p:txEl>
                                              <p:pRg st="0" end="0"/>
                                            </p:txEl>
                                          </p:spTgt>
                                        </p:tgtEl>
                                        <p:attrNameLst>
                                          <p:attrName>style.visibility</p:attrName>
                                        </p:attrNameLst>
                                      </p:cBhvr>
                                      <p:to>
                                        <p:strVal val="visible"/>
                                      </p:to>
                                    </p:set>
                                    <p:anim calcmode="lin" valueType="num">
                                      <p:cBhvr>
                                        <p:cTn id="10"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11"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12" dur="500"/>
                                        <p:tgtEl>
                                          <p:spTgt spid="21">
                                            <p:txEl>
                                              <p:pRg st="0" end="0"/>
                                            </p:txEl>
                                          </p:spTgt>
                                        </p:tgtEl>
                                      </p:cBhvr>
                                    </p:animEffect>
                                  </p:childTnLst>
                                </p:cTn>
                              </p:par>
                              <p:par>
                                <p:cTn id="13" presetID="23" presetClass="entr" presetSubtype="16" fill="hold" grpId="0" nodeType="withEffect">
                                  <p:stCondLst>
                                    <p:cond delay="200"/>
                                  </p:stCondLst>
                                  <p:childTnLst>
                                    <p:set>
                                      <p:cBhvr>
                                        <p:cTn id="14" dur="1" fill="hold">
                                          <p:stCondLst>
                                            <p:cond delay="0"/>
                                          </p:stCondLst>
                                        </p:cTn>
                                        <p:tgtEl>
                                          <p:spTgt spid="22">
                                            <p:txEl>
                                              <p:pRg st="0" end="0"/>
                                            </p:txEl>
                                          </p:spTgt>
                                        </p:tgtEl>
                                        <p:attrNameLst>
                                          <p:attrName>style.visibility</p:attrName>
                                        </p:attrNameLst>
                                      </p:cBhvr>
                                      <p:to>
                                        <p:strVal val="visible"/>
                                      </p:to>
                                    </p:set>
                                    <p:anim calcmode="lin" valueType="num">
                                      <p:cBhvr>
                                        <p:cTn id="15" dur="5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22">
                                            <p:txEl>
                                              <p:pRg st="0" end="0"/>
                                            </p:txEl>
                                          </p:spTgt>
                                        </p:tgtEl>
                                        <p:attrNameLst>
                                          <p:attrName>ppt_h</p:attrName>
                                        </p:attrNameLst>
                                      </p:cBhvr>
                                      <p:tavLst>
                                        <p:tav tm="0">
                                          <p:val>
                                            <p:fltVal val="0"/>
                                          </p:val>
                                        </p:tav>
                                        <p:tav tm="100000">
                                          <p:val>
                                            <p:strVal val="#ppt_h"/>
                                          </p:val>
                                        </p:tav>
                                      </p:tavLst>
                                    </p:anim>
                                  </p:childTnLst>
                                </p:cTn>
                              </p:par>
                              <p:par>
                                <p:cTn id="17" presetID="53" presetClass="entr" presetSubtype="16" fill="hold" grpId="0" nodeType="withEffect">
                                  <p:stCondLst>
                                    <p:cond delay="20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24">
                                            <p:txEl>
                                              <p:pRg st="0" end="0"/>
                                            </p:txEl>
                                          </p:spTgt>
                                        </p:tgtEl>
                                        <p:attrNameLst>
                                          <p:attrName>style.visibility</p:attrName>
                                        </p:attrNameLst>
                                      </p:cBhvr>
                                      <p:to>
                                        <p:strVal val="visible"/>
                                      </p:to>
                                    </p:set>
                                    <p:anim calcmode="lin" valueType="num">
                                      <p:cBhvr>
                                        <p:cTn id="24"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25"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26" dur="500"/>
                                        <p:tgtEl>
                                          <p:spTgt spid="24">
                                            <p:txEl>
                                              <p:pRg st="0" end="0"/>
                                            </p:txEl>
                                          </p:spTgt>
                                        </p:tgtEl>
                                      </p:cBhvr>
                                    </p:animEffect>
                                  </p:childTnLst>
                                </p:cTn>
                              </p:par>
                              <p:par>
                                <p:cTn id="27" presetID="53" presetClass="entr" presetSubtype="16" fill="hold" grpId="0" nodeType="withEffect">
                                  <p:stCondLst>
                                    <p:cond delay="200"/>
                                  </p:stCondLst>
                                  <p:childTnLst>
                                    <p:set>
                                      <p:cBhvr>
                                        <p:cTn id="28" dur="1" fill="hold">
                                          <p:stCondLst>
                                            <p:cond delay="0"/>
                                          </p:stCondLst>
                                        </p:cTn>
                                        <p:tgtEl>
                                          <p:spTgt spid="25">
                                            <p:txEl>
                                              <p:pRg st="0" end="0"/>
                                            </p:txEl>
                                          </p:spTgt>
                                        </p:tgtEl>
                                        <p:attrNameLst>
                                          <p:attrName>style.visibility</p:attrName>
                                        </p:attrNameLst>
                                      </p:cBhvr>
                                      <p:to>
                                        <p:strVal val="visible"/>
                                      </p:to>
                                    </p:set>
                                    <p:anim calcmode="lin" valueType="num">
                                      <p:cBhvr>
                                        <p:cTn id="29" dur="5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30" dur="500" fill="hold"/>
                                        <p:tgtEl>
                                          <p:spTgt spid="25">
                                            <p:txEl>
                                              <p:pRg st="0" end="0"/>
                                            </p:txEl>
                                          </p:spTgt>
                                        </p:tgtEl>
                                        <p:attrNameLst>
                                          <p:attrName>ppt_h</p:attrName>
                                        </p:attrNameLst>
                                      </p:cBhvr>
                                      <p:tavLst>
                                        <p:tav tm="0">
                                          <p:val>
                                            <p:fltVal val="0"/>
                                          </p:val>
                                        </p:tav>
                                        <p:tav tm="100000">
                                          <p:val>
                                            <p:strVal val="#ppt_h"/>
                                          </p:val>
                                        </p:tav>
                                      </p:tavLst>
                                    </p:anim>
                                    <p:animEffect transition="in" filter="fade">
                                      <p:cBhvr>
                                        <p:cTn id="31" dur="500"/>
                                        <p:tgtEl>
                                          <p:spTgt spid="25">
                                            <p:txEl>
                                              <p:pRg st="0" end="0"/>
                                            </p:txEl>
                                          </p:spTgt>
                                        </p:tgtEl>
                                      </p:cBhvr>
                                    </p:animEffect>
                                  </p:childTnLst>
                                </p:cTn>
                              </p:par>
                              <p:par>
                                <p:cTn id="32" presetID="23" presetClass="entr" presetSubtype="16" fill="hold" grpId="0" nodeType="withEffect">
                                  <p:stCondLst>
                                    <p:cond delay="200"/>
                                  </p:stCondLst>
                                  <p:childTnLst>
                                    <p:set>
                                      <p:cBhvr>
                                        <p:cTn id="33" dur="1" fill="hold">
                                          <p:stCondLst>
                                            <p:cond delay="0"/>
                                          </p:stCondLst>
                                        </p:cTn>
                                        <p:tgtEl>
                                          <p:spTgt spid="26">
                                            <p:txEl>
                                              <p:pRg st="0" end="0"/>
                                            </p:txEl>
                                          </p:spTgt>
                                        </p:tgtEl>
                                        <p:attrNameLst>
                                          <p:attrName>style.visibility</p:attrName>
                                        </p:attrNameLst>
                                      </p:cBhvr>
                                      <p:to>
                                        <p:strVal val="visible"/>
                                      </p:to>
                                    </p:set>
                                    <p:anim calcmode="lin" valueType="num">
                                      <p:cBhvr>
                                        <p:cTn id="34"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35" dur="500" fill="hold"/>
                                        <p:tgtEl>
                                          <p:spTgt spid="26">
                                            <p:txEl>
                                              <p:pRg st="0" end="0"/>
                                            </p:txEl>
                                          </p:spTgt>
                                        </p:tgtEl>
                                        <p:attrNameLst>
                                          <p:attrName>ppt_h</p:attrName>
                                        </p:attrNameLst>
                                      </p:cBhvr>
                                      <p:tavLst>
                                        <p:tav tm="0">
                                          <p:val>
                                            <p:fltVal val="0"/>
                                          </p:val>
                                        </p:tav>
                                        <p:tav tm="100000">
                                          <p:val>
                                            <p:strVal val="#ppt_h"/>
                                          </p:val>
                                        </p:tav>
                                      </p:tavLst>
                                    </p:anim>
                                  </p:childTnLst>
                                </p:cTn>
                              </p:par>
                              <p:par>
                                <p:cTn id="36" presetID="53" presetClass="entr" presetSubtype="16" fill="hold" grpId="0" nodeType="withEffect">
                                  <p:stCondLst>
                                    <p:cond delay="200"/>
                                  </p:stCondLst>
                                  <p:childTnLst>
                                    <p:set>
                                      <p:cBhvr>
                                        <p:cTn id="37" dur="1" fill="hold">
                                          <p:stCondLst>
                                            <p:cond delay="0"/>
                                          </p:stCondLst>
                                        </p:cTn>
                                        <p:tgtEl>
                                          <p:spTgt spid="27"/>
                                        </p:tgtEl>
                                        <p:attrNameLst>
                                          <p:attrName>style.visibility</p:attrName>
                                        </p:attrNameLst>
                                      </p:cBhvr>
                                      <p:to>
                                        <p:strVal val="visible"/>
                                      </p:to>
                                    </p:set>
                                    <p:anim calcmode="lin" valueType="num">
                                      <p:cBhvr>
                                        <p:cTn id="38" dur="500" fill="hold"/>
                                        <p:tgtEl>
                                          <p:spTgt spid="27"/>
                                        </p:tgtEl>
                                        <p:attrNameLst>
                                          <p:attrName>ppt_w</p:attrName>
                                        </p:attrNameLst>
                                      </p:cBhvr>
                                      <p:tavLst>
                                        <p:tav tm="0">
                                          <p:val>
                                            <p:fltVal val="0"/>
                                          </p:val>
                                        </p:tav>
                                        <p:tav tm="100000">
                                          <p:val>
                                            <p:strVal val="#ppt_w"/>
                                          </p:val>
                                        </p:tav>
                                      </p:tavLst>
                                    </p:anim>
                                    <p:anim calcmode="lin" valueType="num">
                                      <p:cBhvr>
                                        <p:cTn id="39" dur="500" fill="hold"/>
                                        <p:tgtEl>
                                          <p:spTgt spid="27"/>
                                        </p:tgtEl>
                                        <p:attrNameLst>
                                          <p:attrName>ppt_h</p:attrName>
                                        </p:attrNameLst>
                                      </p:cBhvr>
                                      <p:tavLst>
                                        <p:tav tm="0">
                                          <p:val>
                                            <p:fltVal val="0"/>
                                          </p:val>
                                        </p:tav>
                                        <p:tav tm="100000">
                                          <p:val>
                                            <p:strVal val="#ppt_h"/>
                                          </p:val>
                                        </p:tav>
                                      </p:tavLst>
                                    </p:anim>
                                    <p:animEffect transition="in" filter="fade">
                                      <p:cBhvr>
                                        <p:cTn id="40" dur="500"/>
                                        <p:tgtEl>
                                          <p:spTgt spid="27"/>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28">
                                            <p:txEl>
                                              <p:pRg st="0" end="0"/>
                                            </p:txEl>
                                          </p:spTgt>
                                        </p:tgtEl>
                                        <p:attrNameLst>
                                          <p:attrName>style.visibility</p:attrName>
                                        </p:attrNameLst>
                                      </p:cBhvr>
                                      <p:to>
                                        <p:strVal val="visible"/>
                                      </p:to>
                                    </p:set>
                                    <p:anim calcmode="lin" valueType="num">
                                      <p:cBhvr>
                                        <p:cTn id="43"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28">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28">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29">
                                            <p:txEl>
                                              <p:pRg st="0" end="0"/>
                                            </p:txEl>
                                          </p:spTgt>
                                        </p:tgtEl>
                                        <p:attrNameLst>
                                          <p:attrName>style.visibility</p:attrName>
                                        </p:attrNameLst>
                                      </p:cBhvr>
                                      <p:to>
                                        <p:strVal val="visible"/>
                                      </p:to>
                                    </p:set>
                                    <p:anim calcmode="lin" valueType="num">
                                      <p:cBhvr>
                                        <p:cTn id="48" dur="5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29">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29">
                                            <p:txEl>
                                              <p:pRg st="0" end="0"/>
                                            </p:txEl>
                                          </p:spTgt>
                                        </p:tgtEl>
                                      </p:cBhvr>
                                    </p:animEffect>
                                  </p:childTnLst>
                                </p:cTn>
                              </p:par>
                              <p:par>
                                <p:cTn id="51" presetID="23" presetClass="entr" presetSubtype="16" fill="hold" grpId="0" nodeType="withEffect">
                                  <p:stCondLst>
                                    <p:cond delay="200"/>
                                  </p:stCondLst>
                                  <p:childTnLst>
                                    <p:set>
                                      <p:cBhvr>
                                        <p:cTn id="52" dur="1" fill="hold">
                                          <p:stCondLst>
                                            <p:cond delay="0"/>
                                          </p:stCondLst>
                                        </p:cTn>
                                        <p:tgtEl>
                                          <p:spTgt spid="30">
                                            <p:txEl>
                                              <p:pRg st="0" end="0"/>
                                            </p:txEl>
                                          </p:spTgt>
                                        </p:tgtEl>
                                        <p:attrNameLst>
                                          <p:attrName>style.visibility</p:attrName>
                                        </p:attrNameLst>
                                      </p:cBhvr>
                                      <p:to>
                                        <p:strVal val="visible"/>
                                      </p:to>
                                    </p:set>
                                    <p:anim calcmode="lin" valueType="num">
                                      <p:cBhvr>
                                        <p:cTn id="5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0">
                                            <p:txEl>
                                              <p:pRg st="0" end="0"/>
                                            </p:txEl>
                                          </p:spTgt>
                                        </p:tgtEl>
                                        <p:attrNameLst>
                                          <p:attrName>ppt_h</p:attrName>
                                        </p:attrNameLst>
                                      </p:cBhvr>
                                      <p:tavLst>
                                        <p:tav tm="0">
                                          <p:val>
                                            <p:fltVal val="0"/>
                                          </p:val>
                                        </p:tav>
                                        <p:tav tm="100000">
                                          <p:val>
                                            <p:strVal val="#ppt_h"/>
                                          </p:val>
                                        </p:tav>
                                      </p:tavLst>
                                    </p:anim>
                                  </p:childTnLst>
                                </p:cTn>
                              </p:par>
                              <p:par>
                                <p:cTn id="55" presetID="53" presetClass="entr" presetSubtype="16" fill="hold" grpId="0" nodeType="withEffect">
                                  <p:stCondLst>
                                    <p:cond delay="2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32">
                                            <p:txEl>
                                              <p:pRg st="0" end="0"/>
                                            </p:txEl>
                                          </p:spTgt>
                                        </p:tgtEl>
                                        <p:attrNameLst>
                                          <p:attrName>style.visibility</p:attrName>
                                        </p:attrNameLst>
                                      </p:cBhvr>
                                      <p:to>
                                        <p:strVal val="visible"/>
                                      </p:to>
                                    </p:set>
                                    <p:anim calcmode="lin" valueType="num">
                                      <p:cBhvr>
                                        <p:cTn id="62"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63"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64" dur="500"/>
                                        <p:tgtEl>
                                          <p:spTgt spid="32">
                                            <p:txEl>
                                              <p:pRg st="0" end="0"/>
                                            </p:txEl>
                                          </p:spTgt>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3">
                                            <p:txEl>
                                              <p:pRg st="0" end="0"/>
                                            </p:txEl>
                                          </p:spTgt>
                                        </p:tgtEl>
                                        <p:attrNameLst>
                                          <p:attrName>style.visibility</p:attrName>
                                        </p:attrNameLst>
                                      </p:cBhvr>
                                      <p:to>
                                        <p:strVal val="visible"/>
                                      </p:to>
                                    </p:set>
                                    <p:anim calcmode="lin" valueType="num">
                                      <p:cBhvr>
                                        <p:cTn id="67" dur="5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68" dur="5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69" dur="500"/>
                                        <p:tgtEl>
                                          <p:spTgt spid="33">
                                            <p:txEl>
                                              <p:pRg st="0" end="0"/>
                                            </p:txEl>
                                          </p:spTgt>
                                        </p:tgtEl>
                                      </p:cBhvr>
                                    </p:animEffect>
                                  </p:childTnLst>
                                </p:cTn>
                              </p:par>
                              <p:par>
                                <p:cTn id="70" presetID="23" presetClass="entr" presetSubtype="16" fill="hold" grpId="0" nodeType="withEffect">
                                  <p:stCondLst>
                                    <p:cond delay="200"/>
                                  </p:stCondLst>
                                  <p:childTnLst>
                                    <p:set>
                                      <p:cBhvr>
                                        <p:cTn id="71" dur="1" fill="hold">
                                          <p:stCondLst>
                                            <p:cond delay="0"/>
                                          </p:stCondLst>
                                        </p:cTn>
                                        <p:tgtEl>
                                          <p:spTgt spid="34">
                                            <p:txEl>
                                              <p:pRg st="0" end="0"/>
                                            </p:txEl>
                                          </p:spTgt>
                                        </p:tgtEl>
                                        <p:attrNameLst>
                                          <p:attrName>style.visibility</p:attrName>
                                        </p:attrNameLst>
                                      </p:cBhvr>
                                      <p:to>
                                        <p:strVal val="visible"/>
                                      </p:to>
                                    </p:set>
                                    <p:anim calcmode="lin" valueType="num">
                                      <p:cBhvr>
                                        <p:cTn id="72"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73" dur="500" fill="hold"/>
                                        <p:tgtEl>
                                          <p:spTgt spid="34">
                                            <p:txEl>
                                              <p:pRg st="0" end="0"/>
                                            </p:txEl>
                                          </p:spTgt>
                                        </p:tgtEl>
                                        <p:attrNameLst>
                                          <p:attrName>ppt_h</p:attrName>
                                        </p:attrNameLst>
                                      </p:cBhvr>
                                      <p:tavLst>
                                        <p:tav tm="0">
                                          <p:val>
                                            <p:fltVal val="0"/>
                                          </p:val>
                                        </p:tav>
                                        <p:tav tm="100000">
                                          <p:val>
                                            <p:strVal val="#ppt_h"/>
                                          </p:val>
                                        </p:tav>
                                      </p:tavLst>
                                    </p:anim>
                                  </p:childTnLst>
                                </p:cTn>
                              </p:par>
                              <p:par>
                                <p:cTn id="74" presetID="53" presetClass="entr" presetSubtype="16" fill="hold" grpId="0" nodeType="withEffect">
                                  <p:stCondLst>
                                    <p:cond delay="200"/>
                                  </p:stCondLst>
                                  <p:childTnLst>
                                    <p:set>
                                      <p:cBhvr>
                                        <p:cTn id="75" dur="1" fill="hold">
                                          <p:stCondLst>
                                            <p:cond delay="0"/>
                                          </p:stCondLst>
                                        </p:cTn>
                                        <p:tgtEl>
                                          <p:spTgt spid="35"/>
                                        </p:tgtEl>
                                        <p:attrNameLst>
                                          <p:attrName>style.visibility</p:attrName>
                                        </p:attrNameLst>
                                      </p:cBhvr>
                                      <p:to>
                                        <p:strVal val="visible"/>
                                      </p:to>
                                    </p:set>
                                    <p:anim calcmode="lin" valueType="num">
                                      <p:cBhvr>
                                        <p:cTn id="76" dur="500" fill="hold"/>
                                        <p:tgtEl>
                                          <p:spTgt spid="35"/>
                                        </p:tgtEl>
                                        <p:attrNameLst>
                                          <p:attrName>ppt_w</p:attrName>
                                        </p:attrNameLst>
                                      </p:cBhvr>
                                      <p:tavLst>
                                        <p:tav tm="0">
                                          <p:val>
                                            <p:fltVal val="0"/>
                                          </p:val>
                                        </p:tav>
                                        <p:tav tm="100000">
                                          <p:val>
                                            <p:strVal val="#ppt_w"/>
                                          </p:val>
                                        </p:tav>
                                      </p:tavLst>
                                    </p:anim>
                                    <p:anim calcmode="lin" valueType="num">
                                      <p:cBhvr>
                                        <p:cTn id="77" dur="500" fill="hold"/>
                                        <p:tgtEl>
                                          <p:spTgt spid="35"/>
                                        </p:tgtEl>
                                        <p:attrNameLst>
                                          <p:attrName>ppt_h</p:attrName>
                                        </p:attrNameLst>
                                      </p:cBhvr>
                                      <p:tavLst>
                                        <p:tav tm="0">
                                          <p:val>
                                            <p:fltVal val="0"/>
                                          </p:val>
                                        </p:tav>
                                        <p:tav tm="100000">
                                          <p:val>
                                            <p:strVal val="#ppt_h"/>
                                          </p:val>
                                        </p:tav>
                                      </p:tavLst>
                                    </p:anim>
                                    <p:animEffect transition="in" filter="fade">
                                      <p:cBhvr>
                                        <p:cTn id="78" dur="500"/>
                                        <p:tgtEl>
                                          <p:spTgt spid="35"/>
                                        </p:tgtEl>
                                      </p:cBhvr>
                                    </p:animEffect>
                                  </p:childTnLst>
                                </p:cTn>
                              </p:par>
                              <p:par>
                                <p:cTn id="79" presetID="53" presetClass="entr" presetSubtype="16" fill="hold" grpId="0" nodeType="withEffect">
                                  <p:stCondLst>
                                    <p:cond delay="200"/>
                                  </p:stCondLst>
                                  <p:childTnLst>
                                    <p:set>
                                      <p:cBhvr>
                                        <p:cTn id="80" dur="1" fill="hold">
                                          <p:stCondLst>
                                            <p:cond delay="0"/>
                                          </p:stCondLst>
                                        </p:cTn>
                                        <p:tgtEl>
                                          <p:spTgt spid="36">
                                            <p:txEl>
                                              <p:pRg st="0" end="0"/>
                                            </p:txEl>
                                          </p:spTgt>
                                        </p:tgtEl>
                                        <p:attrNameLst>
                                          <p:attrName>style.visibility</p:attrName>
                                        </p:attrNameLst>
                                      </p:cBhvr>
                                      <p:to>
                                        <p:strVal val="visible"/>
                                      </p:to>
                                    </p:set>
                                    <p:anim calcmode="lin" valueType="num">
                                      <p:cBhvr>
                                        <p:cTn id="81"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82"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83" dur="500"/>
                                        <p:tgtEl>
                                          <p:spTgt spid="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53" presetClass="entr" presetSubtype="16"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childTnLst>
                </p:cTn>
              </p:par>
            </p:tnLst>
          </p:tmpl>
        </p:tmplLst>
      </p:bldP>
      <p:bldP spid="22" grpId="0" build="p">
        <p:tmplLst>
          <p:tmpl lvl="1">
            <p:tnLst>
              <p:par>
                <p:cTn presetID="23" presetClass="entr" presetSubtype="16"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 calcmode="lin" valueType="num">
                      <p:cBhvr>
                        <p:cTn dur="500" fill="hold"/>
                        <p:tgtEl>
                          <p:spTgt spid="22"/>
                        </p:tgtEl>
                        <p:attrNameLst>
                          <p:attrName>ppt_w</p:attrName>
                        </p:attrNameLst>
                      </p:cBhvr>
                      <p:tavLst>
                        <p:tav tm="0">
                          <p:val>
                            <p:fltVal val="0"/>
                          </p:val>
                        </p:tav>
                        <p:tav tm="100000">
                          <p:val>
                            <p:strVal val="#ppt_w"/>
                          </p:val>
                        </p:tav>
                      </p:tavLst>
                    </p:anim>
                    <p:anim calcmode="lin" valueType="num">
                      <p:cBhvr>
                        <p:cTn dur="500" fill="hold"/>
                        <p:tgtEl>
                          <p:spTgt spid="22"/>
                        </p:tgtEl>
                        <p:attrNameLst>
                          <p:attrName>ppt_h</p:attrName>
                        </p:attrNameLst>
                      </p:cBhvr>
                      <p:tavLst>
                        <p:tav tm="0">
                          <p:val>
                            <p:fltVal val="0"/>
                          </p:val>
                        </p:tav>
                        <p:tav tm="100000">
                          <p:val>
                            <p:strVal val="#ppt_h"/>
                          </p:val>
                        </p:tav>
                      </p:tavLst>
                    </p:anim>
                  </p:childTnLst>
                </p:cTn>
              </p:par>
            </p:tnLst>
          </p:tmpl>
        </p:tmplLst>
      </p:bldP>
      <p:bldP spid="23" grpId="0" animBg="1"/>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5" grpId="0" build="p">
        <p:tmplLst>
          <p:tmpl lvl="1">
            <p:tnLst>
              <p:par>
                <p:cTn presetID="53" presetClass="entr" presetSubtype="16"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 calcmode="lin" valueType="num">
                      <p:cBhvr>
                        <p:cTn dur="500" fill="hold"/>
                        <p:tgtEl>
                          <p:spTgt spid="25"/>
                        </p:tgtEl>
                        <p:attrNameLst>
                          <p:attrName>ppt_w</p:attrName>
                        </p:attrNameLst>
                      </p:cBhvr>
                      <p:tavLst>
                        <p:tav tm="0">
                          <p:val>
                            <p:fltVal val="0"/>
                          </p:val>
                        </p:tav>
                        <p:tav tm="100000">
                          <p:val>
                            <p:strVal val="#ppt_w"/>
                          </p:val>
                        </p:tav>
                      </p:tavLst>
                    </p:anim>
                    <p:anim calcmode="lin" valueType="num">
                      <p:cBhvr>
                        <p:cTn dur="500" fill="hold"/>
                        <p:tgtEl>
                          <p:spTgt spid="25"/>
                        </p:tgtEl>
                        <p:attrNameLst>
                          <p:attrName>ppt_h</p:attrName>
                        </p:attrNameLst>
                      </p:cBhvr>
                      <p:tavLst>
                        <p:tav tm="0">
                          <p:val>
                            <p:fltVal val="0"/>
                          </p:val>
                        </p:tav>
                        <p:tav tm="100000">
                          <p:val>
                            <p:strVal val="#ppt_h"/>
                          </p:val>
                        </p:tav>
                      </p:tavLst>
                    </p:anim>
                    <p:animEffect transition="in" filter="fade">
                      <p:cBhvr>
                        <p:cTn dur="500"/>
                        <p:tgtEl>
                          <p:spTgt spid="25"/>
                        </p:tgtEl>
                      </p:cBhvr>
                    </p:animEffect>
                  </p:childTnLst>
                </p:cTn>
              </p:par>
            </p:tnLst>
          </p:tmpl>
        </p:tmplLst>
      </p:bldP>
      <p:bldP spid="26" grpId="0" build="p">
        <p:tmplLst>
          <p:tmpl lvl="1">
            <p:tnLst>
              <p:par>
                <p:cTn presetID="23" presetClass="entr" presetSubtype="16"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 calcmode="lin" valueType="num">
                      <p:cBhvr>
                        <p:cTn dur="500" fill="hold"/>
                        <p:tgtEl>
                          <p:spTgt spid="26"/>
                        </p:tgtEl>
                        <p:attrNameLst>
                          <p:attrName>ppt_w</p:attrName>
                        </p:attrNameLst>
                      </p:cBhvr>
                      <p:tavLst>
                        <p:tav tm="0">
                          <p:val>
                            <p:fltVal val="0"/>
                          </p:val>
                        </p:tav>
                        <p:tav tm="100000">
                          <p:val>
                            <p:strVal val="#ppt_w"/>
                          </p:val>
                        </p:tav>
                      </p:tavLst>
                    </p:anim>
                    <p:anim calcmode="lin" valueType="num">
                      <p:cBhvr>
                        <p:cTn dur="500" fill="hold"/>
                        <p:tgtEl>
                          <p:spTgt spid="26"/>
                        </p:tgtEl>
                        <p:attrNameLst>
                          <p:attrName>ppt_h</p:attrName>
                        </p:attrNameLst>
                      </p:cBhvr>
                      <p:tavLst>
                        <p:tav tm="0">
                          <p:val>
                            <p:fltVal val="0"/>
                          </p:val>
                        </p:tav>
                        <p:tav tm="100000">
                          <p:val>
                            <p:strVal val="#ppt_h"/>
                          </p:val>
                        </p:tav>
                      </p:tavLst>
                    </p:anim>
                  </p:childTnLst>
                </p:cTn>
              </p:par>
            </p:tnLst>
          </p:tmpl>
        </p:tmplLst>
      </p:bldP>
      <p:bldP spid="27" grpId="0" animBg="1"/>
      <p:bldP spid="28" grpId="0" build="p">
        <p:tmplLst>
          <p:tmpl lvl="1">
            <p:tnLst>
              <p:par>
                <p:cTn presetID="53" presetClass="entr" presetSubtype="16"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 calcmode="lin" valueType="num">
                      <p:cBhvr>
                        <p:cTn dur="500" fill="hold"/>
                        <p:tgtEl>
                          <p:spTgt spid="28"/>
                        </p:tgtEl>
                        <p:attrNameLst>
                          <p:attrName>ppt_w</p:attrName>
                        </p:attrNameLst>
                      </p:cBhvr>
                      <p:tavLst>
                        <p:tav tm="0">
                          <p:val>
                            <p:fltVal val="0"/>
                          </p:val>
                        </p:tav>
                        <p:tav tm="100000">
                          <p:val>
                            <p:strVal val="#ppt_w"/>
                          </p:val>
                        </p:tav>
                      </p:tavLst>
                    </p:anim>
                    <p:anim calcmode="lin" valueType="num">
                      <p:cBhvr>
                        <p:cTn dur="500" fill="hold"/>
                        <p:tgtEl>
                          <p:spTgt spid="28"/>
                        </p:tgtEl>
                        <p:attrNameLst>
                          <p:attrName>ppt_h</p:attrName>
                        </p:attrNameLst>
                      </p:cBhvr>
                      <p:tavLst>
                        <p:tav tm="0">
                          <p:val>
                            <p:fltVal val="0"/>
                          </p:val>
                        </p:tav>
                        <p:tav tm="100000">
                          <p:val>
                            <p:strVal val="#ppt_h"/>
                          </p:val>
                        </p:tav>
                      </p:tavLst>
                    </p:anim>
                    <p:animEffect transition="in" filter="fade">
                      <p:cBhvr>
                        <p:cTn dur="500"/>
                        <p:tgtEl>
                          <p:spTgt spid="28"/>
                        </p:tgtEl>
                      </p:cBhvr>
                    </p:animEffect>
                  </p:childTnLst>
                </p:cTn>
              </p:par>
            </p:tnLst>
          </p:tmpl>
        </p:tmplLst>
      </p:bldP>
      <p:bldP spid="29" grpId="0" build="p">
        <p:tmplLst>
          <p:tmpl lvl="1">
            <p:tnLst>
              <p:par>
                <p:cTn presetID="53" presetClass="entr" presetSubtype="16"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 calcmode="lin" valueType="num">
                      <p:cBhvr>
                        <p:cTn dur="500" fill="hold"/>
                        <p:tgtEl>
                          <p:spTgt spid="29"/>
                        </p:tgtEl>
                        <p:attrNameLst>
                          <p:attrName>ppt_w</p:attrName>
                        </p:attrNameLst>
                      </p:cBhvr>
                      <p:tavLst>
                        <p:tav tm="0">
                          <p:val>
                            <p:fltVal val="0"/>
                          </p:val>
                        </p:tav>
                        <p:tav tm="100000">
                          <p:val>
                            <p:strVal val="#ppt_w"/>
                          </p:val>
                        </p:tav>
                      </p:tavLst>
                    </p:anim>
                    <p:anim calcmode="lin" valueType="num">
                      <p:cBhvr>
                        <p:cTn dur="500" fill="hold"/>
                        <p:tgtEl>
                          <p:spTgt spid="29"/>
                        </p:tgtEl>
                        <p:attrNameLst>
                          <p:attrName>ppt_h</p:attrName>
                        </p:attrNameLst>
                      </p:cBhvr>
                      <p:tavLst>
                        <p:tav tm="0">
                          <p:val>
                            <p:fltVal val="0"/>
                          </p:val>
                        </p:tav>
                        <p:tav tm="100000">
                          <p:val>
                            <p:strVal val="#ppt_h"/>
                          </p:val>
                        </p:tav>
                      </p:tavLst>
                    </p:anim>
                    <p:animEffect transition="in" filter="fade">
                      <p:cBhvr>
                        <p:cTn dur="500"/>
                        <p:tgtEl>
                          <p:spTgt spid="29"/>
                        </p:tgtEl>
                      </p:cBhvr>
                    </p:animEffect>
                  </p:childTnLst>
                </p:cTn>
              </p:par>
            </p:tnLst>
          </p:tmpl>
        </p:tmplLst>
      </p:bldP>
      <p:bldP spid="30" grpId="0" build="p">
        <p:tmplLst>
          <p:tmpl lvl="1">
            <p:tnLst>
              <p:par>
                <p:cTn presetID="2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childTnLst>
                </p:cTn>
              </p:par>
            </p:tnLst>
          </p:tmpl>
        </p:tmplLst>
      </p:bldP>
      <p:bldP spid="31" grpId="0" animBg="1"/>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build="p">
        <p:tmplLst>
          <p:tmpl lvl="1">
            <p:tnLst>
              <p:par>
                <p:cTn presetID="53" presetClass="entr" presetSubtype="16" fill="hold" nodeType="withEffect">
                  <p:stCondLst>
                    <p:cond delay="200"/>
                  </p:stCondLst>
                  <p:childTnLst>
                    <p:set>
                      <p:cBhvr>
                        <p:cTn dur="1" fill="hold">
                          <p:stCondLst>
                            <p:cond delay="0"/>
                          </p:stCondLst>
                        </p:cTn>
                        <p:tgtEl>
                          <p:spTgt spid="33"/>
                        </p:tgtEl>
                        <p:attrNameLst>
                          <p:attrName>style.visibility</p:attrName>
                        </p:attrNameLst>
                      </p:cBhvr>
                      <p:to>
                        <p:strVal val="visible"/>
                      </p:to>
                    </p:set>
                    <p:anim calcmode="lin" valueType="num">
                      <p:cBhvr>
                        <p:cTn dur="500" fill="hold"/>
                        <p:tgtEl>
                          <p:spTgt spid="33"/>
                        </p:tgtEl>
                        <p:attrNameLst>
                          <p:attrName>ppt_w</p:attrName>
                        </p:attrNameLst>
                      </p:cBhvr>
                      <p:tavLst>
                        <p:tav tm="0">
                          <p:val>
                            <p:fltVal val="0"/>
                          </p:val>
                        </p:tav>
                        <p:tav tm="100000">
                          <p:val>
                            <p:strVal val="#ppt_w"/>
                          </p:val>
                        </p:tav>
                      </p:tavLst>
                    </p:anim>
                    <p:anim calcmode="lin" valueType="num">
                      <p:cBhvr>
                        <p:cTn dur="500" fill="hold"/>
                        <p:tgtEl>
                          <p:spTgt spid="33"/>
                        </p:tgtEl>
                        <p:attrNameLst>
                          <p:attrName>ppt_h</p:attrName>
                        </p:attrNameLst>
                      </p:cBhvr>
                      <p:tavLst>
                        <p:tav tm="0">
                          <p:val>
                            <p:fltVal val="0"/>
                          </p:val>
                        </p:tav>
                        <p:tav tm="100000">
                          <p:val>
                            <p:strVal val="#ppt_h"/>
                          </p:val>
                        </p:tav>
                      </p:tavLst>
                    </p:anim>
                    <p:animEffect transition="in" filter="fade">
                      <p:cBhvr>
                        <p:cTn dur="500"/>
                        <p:tgtEl>
                          <p:spTgt spid="33"/>
                        </p:tgtEl>
                      </p:cBhvr>
                    </p:animEffect>
                  </p:childTnLst>
                </p:cTn>
              </p:par>
            </p:tnLst>
          </p:tmpl>
        </p:tmplLst>
      </p:bldP>
      <p:bldP spid="34" grpId="0" build="p">
        <p:tmplLst>
          <p:tmpl lvl="1">
            <p:tnLst>
              <p:par>
                <p:cTn presetID="2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childTnLst>
                </p:cTn>
              </p:par>
            </p:tnLst>
          </p:tmpl>
        </p:tmplLst>
      </p:bldP>
      <p:bldP spid="35" grpId="0" animBg="1"/>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smtClean="0">
                <a:cs typeface="+mn-ea"/>
                <a:sym typeface="+mn-lt"/>
              </a:rPr>
              <a:t>02</a:t>
            </a:r>
            <a:endParaRPr lang="zh-CN" altLang="en-US" dirty="0">
              <a:cs typeface="+mn-ea"/>
              <a:sym typeface="+mn-lt"/>
            </a:endParaRPr>
          </a:p>
        </p:txBody>
      </p:sp>
      <p:sp>
        <p:nvSpPr>
          <p:cNvPr id="3" name="文本占位符 2"/>
          <p:cNvSpPr>
            <a:spLocks noGrp="1"/>
          </p:cNvSpPr>
          <p:nvPr>
            <p:ph type="body" sz="quarter" idx="11"/>
          </p:nvPr>
        </p:nvSpPr>
        <p:spPr/>
        <p:txBody>
          <a:bodyPr/>
          <a:lstStyle/>
          <a:p>
            <a:r>
              <a:rPr lang="zh-CN" altLang="en-US" dirty="0" smtClean="0">
                <a:cs typeface="+mn-ea"/>
                <a:sym typeface="+mn-lt"/>
              </a:rPr>
              <a:t>点击输入章节标题</a:t>
            </a:r>
            <a:endParaRPr lang="zh-CN" altLang="en-US" dirty="0">
              <a:cs typeface="+mn-ea"/>
              <a:sym typeface="+mn-lt"/>
            </a:endParaRPr>
          </a:p>
        </p:txBody>
      </p:sp>
      <p:sp>
        <p:nvSpPr>
          <p:cNvPr id="4" name="文本占位符 3"/>
          <p:cNvSpPr>
            <a:spLocks noGrp="1"/>
          </p:cNvSpPr>
          <p:nvPr>
            <p:ph type="body" sz="quarter" idx="12"/>
          </p:nvPr>
        </p:nvSpPr>
        <p:spPr/>
        <p:txBody>
          <a:bodyPr/>
          <a:lstStyle/>
          <a:p>
            <a:r>
              <a:rPr lang="en-US" altLang="zh-CN" dirty="0">
                <a:solidFill>
                  <a:srgbClr val="000000"/>
                </a:solidFill>
                <a:cs typeface="+mn-ea"/>
                <a:sym typeface="+mn-lt"/>
              </a:rPr>
              <a:t>KJ</a:t>
            </a:r>
            <a:r>
              <a:rPr lang="zh-CN" altLang="en-US" dirty="0">
                <a:solidFill>
                  <a:srgbClr val="000000"/>
                </a:solidFill>
                <a:cs typeface="+mn-ea"/>
                <a:sym typeface="+mn-lt"/>
              </a:rPr>
              <a:t>设计专业的</a:t>
            </a:r>
            <a:r>
              <a:rPr lang="en-US" altLang="zh-CN" dirty="0">
                <a:solidFill>
                  <a:srgbClr val="000000"/>
                </a:solidFill>
                <a:cs typeface="+mn-ea"/>
                <a:sym typeface="+mn-lt"/>
              </a:rPr>
              <a:t>PPT</a:t>
            </a:r>
            <a:r>
              <a:rPr lang="zh-CN" altLang="en-US" dirty="0">
                <a:solidFill>
                  <a:srgbClr val="000000"/>
                </a:solidFill>
                <a:cs typeface="+mn-ea"/>
                <a:sym typeface="+mn-lt"/>
              </a:rPr>
              <a:t>设计工作室，自成立以来为各中小企业、白领、学生、自由职业者提供</a:t>
            </a:r>
            <a:r>
              <a:rPr lang="en-US" altLang="zh-CN" dirty="0">
                <a:solidFill>
                  <a:srgbClr val="000000"/>
                </a:solidFill>
                <a:cs typeface="+mn-ea"/>
                <a:sym typeface="+mn-lt"/>
              </a:rPr>
              <a:t>PPT</a:t>
            </a:r>
            <a:r>
              <a:rPr lang="zh-CN" altLang="en-US" dirty="0">
                <a:solidFill>
                  <a:srgbClr val="000000"/>
                </a:solidFill>
                <a:cs typeface="+mn-ea"/>
                <a:sym typeface="+mn-lt"/>
              </a:rPr>
              <a:t>设计服务达千次。自成立以来为各中小企业、白领、学生</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 27"/>
          <p:cNvGrpSpPr/>
          <p:nvPr/>
        </p:nvGrpSpPr>
        <p:grpSpPr>
          <a:xfrm>
            <a:off x="1473593" y="1519920"/>
            <a:ext cx="2340828" cy="2354664"/>
            <a:chOff x="770465" y="1097583"/>
            <a:chExt cx="2024813" cy="2036782"/>
          </a:xfrm>
          <a:solidFill>
            <a:srgbClr val="0070C0"/>
          </a:solidFill>
          <a:effectLst>
            <a:outerShdw blurRad="279400" dist="279400" dir="5400000" algn="ctr" rotWithShape="0">
              <a:srgbClr val="000000">
                <a:alpha val="43137"/>
              </a:srgbClr>
            </a:outerShdw>
          </a:effectLst>
        </p:grpSpPr>
        <p:sp>
          <p:nvSpPr>
            <p:cNvPr id="21" name="Freeform 4"/>
            <p:cNvSpPr>
              <a:spLocks noEditPoints="1"/>
            </p:cNvSpPr>
            <p:nvPr/>
          </p:nvSpPr>
          <p:spPr bwMode="auto">
            <a:xfrm>
              <a:off x="770465" y="1097583"/>
              <a:ext cx="2024813" cy="2036782"/>
            </a:xfrm>
            <a:custGeom>
              <a:avLst/>
              <a:gdLst>
                <a:gd name="T0" fmla="*/ 191 w 1052"/>
                <a:gd name="T1" fmla="*/ 580 h 1057"/>
                <a:gd name="T2" fmla="*/ 208 w 1052"/>
                <a:gd name="T3" fmla="*/ 646 h 1057"/>
                <a:gd name="T4" fmla="*/ 228 w 1052"/>
                <a:gd name="T5" fmla="*/ 690 h 1057"/>
                <a:gd name="T6" fmla="*/ 274 w 1052"/>
                <a:gd name="T7" fmla="*/ 757 h 1057"/>
                <a:gd name="T8" fmla="*/ 323 w 1052"/>
                <a:gd name="T9" fmla="*/ 800 h 1057"/>
                <a:gd name="T10" fmla="*/ 393 w 1052"/>
                <a:gd name="T11" fmla="*/ 841 h 1057"/>
                <a:gd name="T12" fmla="*/ 440 w 1052"/>
                <a:gd name="T13" fmla="*/ 857 h 1057"/>
                <a:gd name="T14" fmla="*/ 508 w 1052"/>
                <a:gd name="T15" fmla="*/ 867 h 1057"/>
                <a:gd name="T16" fmla="*/ 576 w 1052"/>
                <a:gd name="T17" fmla="*/ 864 h 1057"/>
                <a:gd name="T18" fmla="*/ 641 w 1052"/>
                <a:gd name="T19" fmla="*/ 847 h 1057"/>
                <a:gd name="T20" fmla="*/ 686 w 1052"/>
                <a:gd name="T21" fmla="*/ 827 h 1057"/>
                <a:gd name="T22" fmla="*/ 753 w 1052"/>
                <a:gd name="T23" fmla="*/ 780 h 1057"/>
                <a:gd name="T24" fmla="*/ 796 w 1052"/>
                <a:gd name="T25" fmla="*/ 732 h 1057"/>
                <a:gd name="T26" fmla="*/ 836 w 1052"/>
                <a:gd name="T27" fmla="*/ 661 h 1057"/>
                <a:gd name="T28" fmla="*/ 852 w 1052"/>
                <a:gd name="T29" fmla="*/ 613 h 1057"/>
                <a:gd name="T30" fmla="*/ 862 w 1052"/>
                <a:gd name="T31" fmla="*/ 545 h 1057"/>
                <a:gd name="T32" fmla="*/ 859 w 1052"/>
                <a:gd name="T33" fmla="*/ 477 h 1057"/>
                <a:gd name="T34" fmla="*/ 842 w 1052"/>
                <a:gd name="T35" fmla="*/ 412 h 1057"/>
                <a:gd name="T36" fmla="*/ 822 w 1052"/>
                <a:gd name="T37" fmla="*/ 366 h 1057"/>
                <a:gd name="T38" fmla="*/ 776 w 1052"/>
                <a:gd name="T39" fmla="*/ 300 h 1057"/>
                <a:gd name="T40" fmla="*/ 727 w 1052"/>
                <a:gd name="T41" fmla="*/ 256 h 1057"/>
                <a:gd name="T42" fmla="*/ 657 w 1052"/>
                <a:gd name="T43" fmla="*/ 216 h 1057"/>
                <a:gd name="T44" fmla="*/ 610 w 1052"/>
                <a:gd name="T45" fmla="*/ 199 h 1057"/>
                <a:gd name="T46" fmla="*/ 542 w 1052"/>
                <a:gd name="T47" fmla="*/ 189 h 1057"/>
                <a:gd name="T48" fmla="*/ 474 w 1052"/>
                <a:gd name="T49" fmla="*/ 192 h 1057"/>
                <a:gd name="T50" fmla="*/ 409 w 1052"/>
                <a:gd name="T51" fmla="*/ 209 h 1057"/>
                <a:gd name="T52" fmla="*/ 364 w 1052"/>
                <a:gd name="T53" fmla="*/ 230 h 1057"/>
                <a:gd name="T54" fmla="*/ 298 w 1052"/>
                <a:gd name="T55" fmla="*/ 276 h 1057"/>
                <a:gd name="T56" fmla="*/ 254 w 1052"/>
                <a:gd name="T57" fmla="*/ 325 h 1057"/>
                <a:gd name="T58" fmla="*/ 214 w 1052"/>
                <a:gd name="T59" fmla="*/ 396 h 1057"/>
                <a:gd name="T60" fmla="*/ 198 w 1052"/>
                <a:gd name="T61" fmla="*/ 443 h 1057"/>
                <a:gd name="T62" fmla="*/ 188 w 1052"/>
                <a:gd name="T63" fmla="*/ 511 h 1057"/>
                <a:gd name="T64" fmla="*/ 780 w 1052"/>
                <a:gd name="T65" fmla="*/ 923 h 1057"/>
                <a:gd name="T66" fmla="*/ 670 w 1052"/>
                <a:gd name="T67" fmla="*/ 975 h 1057"/>
                <a:gd name="T68" fmla="*/ 550 w 1052"/>
                <a:gd name="T69" fmla="*/ 998 h 1057"/>
                <a:gd name="T70" fmla="*/ 425 w 1052"/>
                <a:gd name="T71" fmla="*/ 1051 h 1057"/>
                <a:gd name="T72" fmla="*/ 300 w 1052"/>
                <a:gd name="T73" fmla="*/ 1011 h 1057"/>
                <a:gd name="T74" fmla="*/ 240 w 1052"/>
                <a:gd name="T75" fmla="*/ 902 h 1057"/>
                <a:gd name="T76" fmla="*/ 162 w 1052"/>
                <a:gd name="T77" fmla="*/ 825 h 1057"/>
                <a:gd name="T78" fmla="*/ 45 w 1052"/>
                <a:gd name="T79" fmla="*/ 755 h 1057"/>
                <a:gd name="T80" fmla="*/ 5 w 1052"/>
                <a:gd name="T81" fmla="*/ 628 h 1057"/>
                <a:gd name="T82" fmla="*/ 0 w 1052"/>
                <a:gd name="T83" fmla="*/ 461 h 1057"/>
                <a:gd name="T84" fmla="*/ 84 w 1052"/>
                <a:gd name="T85" fmla="*/ 371 h 1057"/>
                <a:gd name="T86" fmla="*/ 132 w 1052"/>
                <a:gd name="T87" fmla="*/ 272 h 1057"/>
                <a:gd name="T88" fmla="*/ 151 w 1052"/>
                <a:gd name="T89" fmla="*/ 152 h 1057"/>
                <a:gd name="T90" fmla="*/ 269 w 1052"/>
                <a:gd name="T91" fmla="*/ 62 h 1057"/>
                <a:gd name="T92" fmla="*/ 392 w 1052"/>
                <a:gd name="T93" fmla="*/ 77 h 1057"/>
                <a:gd name="T94" fmla="*/ 525 w 1052"/>
                <a:gd name="T95" fmla="*/ 58 h 1057"/>
                <a:gd name="T96" fmla="*/ 646 w 1052"/>
                <a:gd name="T97" fmla="*/ 74 h 1057"/>
                <a:gd name="T98" fmla="*/ 766 w 1052"/>
                <a:gd name="T99" fmla="*/ 54 h 1057"/>
                <a:gd name="T100" fmla="*/ 820 w 1052"/>
                <a:gd name="T101" fmla="*/ 163 h 1057"/>
                <a:gd name="T102" fmla="*/ 904 w 1052"/>
                <a:gd name="T103" fmla="*/ 252 h 1057"/>
                <a:gd name="T104" fmla="*/ 962 w 1052"/>
                <a:gd name="T105" fmla="*/ 359 h 1057"/>
                <a:gd name="T106" fmla="*/ 1052 w 1052"/>
                <a:gd name="T107" fmla="*/ 461 h 1057"/>
                <a:gd name="T108" fmla="*/ 1049 w 1052"/>
                <a:gd name="T109" fmla="*/ 611 h 1057"/>
                <a:gd name="T110" fmla="*/ 962 w 1052"/>
                <a:gd name="T111" fmla="*/ 697 h 1057"/>
                <a:gd name="T112" fmla="*/ 904 w 1052"/>
                <a:gd name="T113" fmla="*/ 804 h 1057"/>
                <a:gd name="T114" fmla="*/ 887 w 1052"/>
                <a:gd name="T115" fmla="*/ 917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2" h="1057">
                  <a:moveTo>
                    <a:pt x="187" y="528"/>
                  </a:moveTo>
                  <a:lnTo>
                    <a:pt x="188" y="545"/>
                  </a:lnTo>
                  <a:lnTo>
                    <a:pt x="189" y="563"/>
                  </a:lnTo>
                  <a:lnTo>
                    <a:pt x="190" y="572"/>
                  </a:lnTo>
                  <a:lnTo>
                    <a:pt x="191" y="580"/>
                  </a:lnTo>
                  <a:lnTo>
                    <a:pt x="194" y="597"/>
                  </a:lnTo>
                  <a:lnTo>
                    <a:pt x="196" y="605"/>
                  </a:lnTo>
                  <a:lnTo>
                    <a:pt x="198" y="613"/>
                  </a:lnTo>
                  <a:lnTo>
                    <a:pt x="202" y="629"/>
                  </a:lnTo>
                  <a:lnTo>
                    <a:pt x="208" y="646"/>
                  </a:lnTo>
                  <a:lnTo>
                    <a:pt x="214" y="661"/>
                  </a:lnTo>
                  <a:lnTo>
                    <a:pt x="217" y="668"/>
                  </a:lnTo>
                  <a:lnTo>
                    <a:pt x="220" y="676"/>
                  </a:lnTo>
                  <a:lnTo>
                    <a:pt x="224" y="683"/>
                  </a:lnTo>
                  <a:lnTo>
                    <a:pt x="228" y="690"/>
                  </a:lnTo>
                  <a:lnTo>
                    <a:pt x="236" y="704"/>
                  </a:lnTo>
                  <a:lnTo>
                    <a:pt x="245" y="718"/>
                  </a:lnTo>
                  <a:lnTo>
                    <a:pt x="254" y="732"/>
                  </a:lnTo>
                  <a:lnTo>
                    <a:pt x="264" y="745"/>
                  </a:lnTo>
                  <a:lnTo>
                    <a:pt x="274" y="757"/>
                  </a:lnTo>
                  <a:lnTo>
                    <a:pt x="286" y="768"/>
                  </a:lnTo>
                  <a:lnTo>
                    <a:pt x="298" y="780"/>
                  </a:lnTo>
                  <a:lnTo>
                    <a:pt x="304" y="785"/>
                  </a:lnTo>
                  <a:lnTo>
                    <a:pt x="310" y="790"/>
                  </a:lnTo>
                  <a:lnTo>
                    <a:pt x="323" y="800"/>
                  </a:lnTo>
                  <a:lnTo>
                    <a:pt x="336" y="809"/>
                  </a:lnTo>
                  <a:lnTo>
                    <a:pt x="350" y="819"/>
                  </a:lnTo>
                  <a:lnTo>
                    <a:pt x="364" y="827"/>
                  </a:lnTo>
                  <a:lnTo>
                    <a:pt x="378" y="835"/>
                  </a:lnTo>
                  <a:lnTo>
                    <a:pt x="393" y="841"/>
                  </a:lnTo>
                  <a:lnTo>
                    <a:pt x="401" y="845"/>
                  </a:lnTo>
                  <a:lnTo>
                    <a:pt x="409" y="847"/>
                  </a:lnTo>
                  <a:lnTo>
                    <a:pt x="424" y="853"/>
                  </a:lnTo>
                  <a:lnTo>
                    <a:pt x="432" y="855"/>
                  </a:lnTo>
                  <a:lnTo>
                    <a:pt x="440" y="857"/>
                  </a:lnTo>
                  <a:lnTo>
                    <a:pt x="449" y="859"/>
                  </a:lnTo>
                  <a:lnTo>
                    <a:pt x="457" y="861"/>
                  </a:lnTo>
                  <a:lnTo>
                    <a:pt x="474" y="864"/>
                  </a:lnTo>
                  <a:lnTo>
                    <a:pt x="491" y="866"/>
                  </a:lnTo>
                  <a:lnTo>
                    <a:pt x="508" y="867"/>
                  </a:lnTo>
                  <a:lnTo>
                    <a:pt x="525" y="868"/>
                  </a:lnTo>
                  <a:lnTo>
                    <a:pt x="542" y="867"/>
                  </a:lnTo>
                  <a:lnTo>
                    <a:pt x="559" y="866"/>
                  </a:lnTo>
                  <a:lnTo>
                    <a:pt x="568" y="865"/>
                  </a:lnTo>
                  <a:lnTo>
                    <a:pt x="576" y="864"/>
                  </a:lnTo>
                  <a:lnTo>
                    <a:pt x="593" y="861"/>
                  </a:lnTo>
                  <a:lnTo>
                    <a:pt x="602" y="859"/>
                  </a:lnTo>
                  <a:lnTo>
                    <a:pt x="610" y="857"/>
                  </a:lnTo>
                  <a:lnTo>
                    <a:pt x="626" y="853"/>
                  </a:lnTo>
                  <a:lnTo>
                    <a:pt x="641" y="847"/>
                  </a:lnTo>
                  <a:lnTo>
                    <a:pt x="657" y="841"/>
                  </a:lnTo>
                  <a:lnTo>
                    <a:pt x="664" y="838"/>
                  </a:lnTo>
                  <a:lnTo>
                    <a:pt x="672" y="835"/>
                  </a:lnTo>
                  <a:lnTo>
                    <a:pt x="679" y="831"/>
                  </a:lnTo>
                  <a:lnTo>
                    <a:pt x="686" y="827"/>
                  </a:lnTo>
                  <a:lnTo>
                    <a:pt x="700" y="819"/>
                  </a:lnTo>
                  <a:lnTo>
                    <a:pt x="714" y="809"/>
                  </a:lnTo>
                  <a:lnTo>
                    <a:pt x="727" y="800"/>
                  </a:lnTo>
                  <a:lnTo>
                    <a:pt x="740" y="790"/>
                  </a:lnTo>
                  <a:lnTo>
                    <a:pt x="753" y="780"/>
                  </a:lnTo>
                  <a:lnTo>
                    <a:pt x="764" y="768"/>
                  </a:lnTo>
                  <a:lnTo>
                    <a:pt x="776" y="757"/>
                  </a:lnTo>
                  <a:lnTo>
                    <a:pt x="781" y="751"/>
                  </a:lnTo>
                  <a:lnTo>
                    <a:pt x="786" y="745"/>
                  </a:lnTo>
                  <a:lnTo>
                    <a:pt x="796" y="732"/>
                  </a:lnTo>
                  <a:lnTo>
                    <a:pt x="805" y="718"/>
                  </a:lnTo>
                  <a:lnTo>
                    <a:pt x="814" y="704"/>
                  </a:lnTo>
                  <a:lnTo>
                    <a:pt x="822" y="690"/>
                  </a:lnTo>
                  <a:lnTo>
                    <a:pt x="830" y="676"/>
                  </a:lnTo>
                  <a:lnTo>
                    <a:pt x="836" y="661"/>
                  </a:lnTo>
                  <a:lnTo>
                    <a:pt x="840" y="653"/>
                  </a:lnTo>
                  <a:lnTo>
                    <a:pt x="842" y="646"/>
                  </a:lnTo>
                  <a:lnTo>
                    <a:pt x="848" y="629"/>
                  </a:lnTo>
                  <a:lnTo>
                    <a:pt x="850" y="621"/>
                  </a:lnTo>
                  <a:lnTo>
                    <a:pt x="852" y="613"/>
                  </a:lnTo>
                  <a:lnTo>
                    <a:pt x="854" y="605"/>
                  </a:lnTo>
                  <a:lnTo>
                    <a:pt x="856" y="597"/>
                  </a:lnTo>
                  <a:lnTo>
                    <a:pt x="859" y="580"/>
                  </a:lnTo>
                  <a:lnTo>
                    <a:pt x="861" y="563"/>
                  </a:lnTo>
                  <a:lnTo>
                    <a:pt x="862" y="545"/>
                  </a:lnTo>
                  <a:lnTo>
                    <a:pt x="863" y="528"/>
                  </a:lnTo>
                  <a:lnTo>
                    <a:pt x="862" y="511"/>
                  </a:lnTo>
                  <a:lnTo>
                    <a:pt x="861" y="494"/>
                  </a:lnTo>
                  <a:lnTo>
                    <a:pt x="860" y="485"/>
                  </a:lnTo>
                  <a:lnTo>
                    <a:pt x="859" y="477"/>
                  </a:lnTo>
                  <a:lnTo>
                    <a:pt x="856" y="459"/>
                  </a:lnTo>
                  <a:lnTo>
                    <a:pt x="854" y="451"/>
                  </a:lnTo>
                  <a:lnTo>
                    <a:pt x="852" y="443"/>
                  </a:lnTo>
                  <a:lnTo>
                    <a:pt x="848" y="427"/>
                  </a:lnTo>
                  <a:lnTo>
                    <a:pt x="842" y="412"/>
                  </a:lnTo>
                  <a:lnTo>
                    <a:pt x="836" y="396"/>
                  </a:lnTo>
                  <a:lnTo>
                    <a:pt x="833" y="389"/>
                  </a:lnTo>
                  <a:lnTo>
                    <a:pt x="830" y="380"/>
                  </a:lnTo>
                  <a:lnTo>
                    <a:pt x="826" y="373"/>
                  </a:lnTo>
                  <a:lnTo>
                    <a:pt x="822" y="366"/>
                  </a:lnTo>
                  <a:lnTo>
                    <a:pt x="814" y="352"/>
                  </a:lnTo>
                  <a:lnTo>
                    <a:pt x="805" y="338"/>
                  </a:lnTo>
                  <a:lnTo>
                    <a:pt x="796" y="325"/>
                  </a:lnTo>
                  <a:lnTo>
                    <a:pt x="786" y="312"/>
                  </a:lnTo>
                  <a:lnTo>
                    <a:pt x="776" y="300"/>
                  </a:lnTo>
                  <a:lnTo>
                    <a:pt x="764" y="288"/>
                  </a:lnTo>
                  <a:lnTo>
                    <a:pt x="753" y="276"/>
                  </a:lnTo>
                  <a:lnTo>
                    <a:pt x="747" y="271"/>
                  </a:lnTo>
                  <a:lnTo>
                    <a:pt x="740" y="266"/>
                  </a:lnTo>
                  <a:lnTo>
                    <a:pt x="727" y="256"/>
                  </a:lnTo>
                  <a:lnTo>
                    <a:pt x="714" y="247"/>
                  </a:lnTo>
                  <a:lnTo>
                    <a:pt x="700" y="238"/>
                  </a:lnTo>
                  <a:lnTo>
                    <a:pt x="686" y="230"/>
                  </a:lnTo>
                  <a:lnTo>
                    <a:pt x="672" y="222"/>
                  </a:lnTo>
                  <a:lnTo>
                    <a:pt x="657" y="216"/>
                  </a:lnTo>
                  <a:lnTo>
                    <a:pt x="649" y="212"/>
                  </a:lnTo>
                  <a:lnTo>
                    <a:pt x="641" y="209"/>
                  </a:lnTo>
                  <a:lnTo>
                    <a:pt x="626" y="203"/>
                  </a:lnTo>
                  <a:lnTo>
                    <a:pt x="618" y="201"/>
                  </a:lnTo>
                  <a:lnTo>
                    <a:pt x="610" y="199"/>
                  </a:lnTo>
                  <a:lnTo>
                    <a:pt x="602" y="197"/>
                  </a:lnTo>
                  <a:lnTo>
                    <a:pt x="593" y="195"/>
                  </a:lnTo>
                  <a:lnTo>
                    <a:pt x="576" y="192"/>
                  </a:lnTo>
                  <a:lnTo>
                    <a:pt x="559" y="190"/>
                  </a:lnTo>
                  <a:lnTo>
                    <a:pt x="542" y="189"/>
                  </a:lnTo>
                  <a:lnTo>
                    <a:pt x="525" y="188"/>
                  </a:lnTo>
                  <a:lnTo>
                    <a:pt x="508" y="189"/>
                  </a:lnTo>
                  <a:lnTo>
                    <a:pt x="491" y="190"/>
                  </a:lnTo>
                  <a:lnTo>
                    <a:pt x="482" y="191"/>
                  </a:lnTo>
                  <a:lnTo>
                    <a:pt x="474" y="192"/>
                  </a:lnTo>
                  <a:lnTo>
                    <a:pt x="457" y="195"/>
                  </a:lnTo>
                  <a:lnTo>
                    <a:pt x="449" y="197"/>
                  </a:lnTo>
                  <a:lnTo>
                    <a:pt x="440" y="199"/>
                  </a:lnTo>
                  <a:lnTo>
                    <a:pt x="424" y="203"/>
                  </a:lnTo>
                  <a:lnTo>
                    <a:pt x="409" y="209"/>
                  </a:lnTo>
                  <a:lnTo>
                    <a:pt x="393" y="216"/>
                  </a:lnTo>
                  <a:lnTo>
                    <a:pt x="386" y="219"/>
                  </a:lnTo>
                  <a:lnTo>
                    <a:pt x="378" y="222"/>
                  </a:lnTo>
                  <a:lnTo>
                    <a:pt x="371" y="226"/>
                  </a:lnTo>
                  <a:lnTo>
                    <a:pt x="364" y="230"/>
                  </a:lnTo>
                  <a:lnTo>
                    <a:pt x="350" y="238"/>
                  </a:lnTo>
                  <a:lnTo>
                    <a:pt x="336" y="247"/>
                  </a:lnTo>
                  <a:lnTo>
                    <a:pt x="323" y="256"/>
                  </a:lnTo>
                  <a:lnTo>
                    <a:pt x="310" y="266"/>
                  </a:lnTo>
                  <a:lnTo>
                    <a:pt x="298" y="276"/>
                  </a:lnTo>
                  <a:lnTo>
                    <a:pt x="286" y="288"/>
                  </a:lnTo>
                  <a:lnTo>
                    <a:pt x="274" y="300"/>
                  </a:lnTo>
                  <a:lnTo>
                    <a:pt x="269" y="306"/>
                  </a:lnTo>
                  <a:lnTo>
                    <a:pt x="264" y="312"/>
                  </a:lnTo>
                  <a:lnTo>
                    <a:pt x="254" y="325"/>
                  </a:lnTo>
                  <a:lnTo>
                    <a:pt x="245" y="338"/>
                  </a:lnTo>
                  <a:lnTo>
                    <a:pt x="236" y="352"/>
                  </a:lnTo>
                  <a:lnTo>
                    <a:pt x="228" y="366"/>
                  </a:lnTo>
                  <a:lnTo>
                    <a:pt x="220" y="380"/>
                  </a:lnTo>
                  <a:lnTo>
                    <a:pt x="214" y="396"/>
                  </a:lnTo>
                  <a:lnTo>
                    <a:pt x="211" y="404"/>
                  </a:lnTo>
                  <a:lnTo>
                    <a:pt x="208" y="412"/>
                  </a:lnTo>
                  <a:lnTo>
                    <a:pt x="202" y="427"/>
                  </a:lnTo>
                  <a:lnTo>
                    <a:pt x="200" y="435"/>
                  </a:lnTo>
                  <a:lnTo>
                    <a:pt x="198" y="443"/>
                  </a:lnTo>
                  <a:lnTo>
                    <a:pt x="196" y="451"/>
                  </a:lnTo>
                  <a:lnTo>
                    <a:pt x="194" y="459"/>
                  </a:lnTo>
                  <a:lnTo>
                    <a:pt x="191" y="477"/>
                  </a:lnTo>
                  <a:lnTo>
                    <a:pt x="189" y="494"/>
                  </a:lnTo>
                  <a:lnTo>
                    <a:pt x="188" y="511"/>
                  </a:lnTo>
                  <a:lnTo>
                    <a:pt x="187" y="528"/>
                  </a:lnTo>
                  <a:close/>
                  <a:moveTo>
                    <a:pt x="887" y="917"/>
                  </a:moveTo>
                  <a:lnTo>
                    <a:pt x="820" y="893"/>
                  </a:lnTo>
                  <a:lnTo>
                    <a:pt x="800" y="909"/>
                  </a:lnTo>
                  <a:lnTo>
                    <a:pt x="780" y="923"/>
                  </a:lnTo>
                  <a:lnTo>
                    <a:pt x="781" y="996"/>
                  </a:lnTo>
                  <a:lnTo>
                    <a:pt x="766" y="1003"/>
                  </a:lnTo>
                  <a:lnTo>
                    <a:pt x="751" y="1011"/>
                  </a:lnTo>
                  <a:lnTo>
                    <a:pt x="693" y="967"/>
                  </a:lnTo>
                  <a:lnTo>
                    <a:pt x="670" y="975"/>
                  </a:lnTo>
                  <a:lnTo>
                    <a:pt x="658" y="979"/>
                  </a:lnTo>
                  <a:lnTo>
                    <a:pt x="646" y="982"/>
                  </a:lnTo>
                  <a:lnTo>
                    <a:pt x="625" y="1051"/>
                  </a:lnTo>
                  <a:lnTo>
                    <a:pt x="591" y="1057"/>
                  </a:lnTo>
                  <a:lnTo>
                    <a:pt x="550" y="998"/>
                  </a:lnTo>
                  <a:lnTo>
                    <a:pt x="525" y="999"/>
                  </a:lnTo>
                  <a:lnTo>
                    <a:pt x="500" y="998"/>
                  </a:lnTo>
                  <a:lnTo>
                    <a:pt x="459" y="1057"/>
                  </a:lnTo>
                  <a:lnTo>
                    <a:pt x="442" y="1054"/>
                  </a:lnTo>
                  <a:lnTo>
                    <a:pt x="425" y="1051"/>
                  </a:lnTo>
                  <a:lnTo>
                    <a:pt x="404" y="982"/>
                  </a:lnTo>
                  <a:lnTo>
                    <a:pt x="380" y="975"/>
                  </a:lnTo>
                  <a:lnTo>
                    <a:pt x="369" y="971"/>
                  </a:lnTo>
                  <a:lnTo>
                    <a:pt x="357" y="967"/>
                  </a:lnTo>
                  <a:lnTo>
                    <a:pt x="300" y="1011"/>
                  </a:lnTo>
                  <a:lnTo>
                    <a:pt x="284" y="1003"/>
                  </a:lnTo>
                  <a:lnTo>
                    <a:pt x="269" y="996"/>
                  </a:lnTo>
                  <a:lnTo>
                    <a:pt x="270" y="923"/>
                  </a:lnTo>
                  <a:lnTo>
                    <a:pt x="250" y="909"/>
                  </a:lnTo>
                  <a:lnTo>
                    <a:pt x="240" y="902"/>
                  </a:lnTo>
                  <a:lnTo>
                    <a:pt x="230" y="893"/>
                  </a:lnTo>
                  <a:lnTo>
                    <a:pt x="163" y="917"/>
                  </a:lnTo>
                  <a:lnTo>
                    <a:pt x="151" y="905"/>
                  </a:lnTo>
                  <a:lnTo>
                    <a:pt x="138" y="892"/>
                  </a:lnTo>
                  <a:lnTo>
                    <a:pt x="162" y="825"/>
                  </a:lnTo>
                  <a:lnTo>
                    <a:pt x="147" y="804"/>
                  </a:lnTo>
                  <a:lnTo>
                    <a:pt x="132" y="784"/>
                  </a:lnTo>
                  <a:lnTo>
                    <a:pt x="61" y="785"/>
                  </a:lnTo>
                  <a:lnTo>
                    <a:pt x="53" y="770"/>
                  </a:lnTo>
                  <a:lnTo>
                    <a:pt x="45" y="755"/>
                  </a:lnTo>
                  <a:lnTo>
                    <a:pt x="88" y="697"/>
                  </a:lnTo>
                  <a:lnTo>
                    <a:pt x="80" y="674"/>
                  </a:lnTo>
                  <a:lnTo>
                    <a:pt x="76" y="662"/>
                  </a:lnTo>
                  <a:lnTo>
                    <a:pt x="73" y="650"/>
                  </a:lnTo>
                  <a:lnTo>
                    <a:pt x="5" y="628"/>
                  </a:lnTo>
                  <a:lnTo>
                    <a:pt x="0" y="595"/>
                  </a:lnTo>
                  <a:lnTo>
                    <a:pt x="58" y="553"/>
                  </a:lnTo>
                  <a:lnTo>
                    <a:pt x="57" y="528"/>
                  </a:lnTo>
                  <a:lnTo>
                    <a:pt x="58" y="503"/>
                  </a:lnTo>
                  <a:lnTo>
                    <a:pt x="0" y="461"/>
                  </a:lnTo>
                  <a:lnTo>
                    <a:pt x="2" y="445"/>
                  </a:lnTo>
                  <a:lnTo>
                    <a:pt x="5" y="428"/>
                  </a:lnTo>
                  <a:lnTo>
                    <a:pt x="73" y="407"/>
                  </a:lnTo>
                  <a:lnTo>
                    <a:pt x="80" y="382"/>
                  </a:lnTo>
                  <a:lnTo>
                    <a:pt x="84" y="371"/>
                  </a:lnTo>
                  <a:lnTo>
                    <a:pt x="88" y="359"/>
                  </a:lnTo>
                  <a:lnTo>
                    <a:pt x="45" y="302"/>
                  </a:lnTo>
                  <a:lnTo>
                    <a:pt x="53" y="286"/>
                  </a:lnTo>
                  <a:lnTo>
                    <a:pt x="61" y="271"/>
                  </a:lnTo>
                  <a:lnTo>
                    <a:pt x="132" y="272"/>
                  </a:lnTo>
                  <a:lnTo>
                    <a:pt x="147" y="252"/>
                  </a:lnTo>
                  <a:lnTo>
                    <a:pt x="154" y="242"/>
                  </a:lnTo>
                  <a:lnTo>
                    <a:pt x="162" y="232"/>
                  </a:lnTo>
                  <a:lnTo>
                    <a:pt x="138" y="164"/>
                  </a:lnTo>
                  <a:lnTo>
                    <a:pt x="151" y="152"/>
                  </a:lnTo>
                  <a:lnTo>
                    <a:pt x="163" y="140"/>
                  </a:lnTo>
                  <a:lnTo>
                    <a:pt x="230" y="163"/>
                  </a:lnTo>
                  <a:lnTo>
                    <a:pt x="250" y="148"/>
                  </a:lnTo>
                  <a:lnTo>
                    <a:pt x="270" y="134"/>
                  </a:lnTo>
                  <a:lnTo>
                    <a:pt x="269" y="62"/>
                  </a:lnTo>
                  <a:lnTo>
                    <a:pt x="284" y="54"/>
                  </a:lnTo>
                  <a:lnTo>
                    <a:pt x="300" y="46"/>
                  </a:lnTo>
                  <a:lnTo>
                    <a:pt x="357" y="89"/>
                  </a:lnTo>
                  <a:lnTo>
                    <a:pt x="380" y="81"/>
                  </a:lnTo>
                  <a:lnTo>
                    <a:pt x="392" y="77"/>
                  </a:lnTo>
                  <a:lnTo>
                    <a:pt x="404" y="74"/>
                  </a:lnTo>
                  <a:lnTo>
                    <a:pt x="425" y="5"/>
                  </a:lnTo>
                  <a:lnTo>
                    <a:pt x="459" y="0"/>
                  </a:lnTo>
                  <a:lnTo>
                    <a:pt x="500" y="59"/>
                  </a:lnTo>
                  <a:lnTo>
                    <a:pt x="525" y="58"/>
                  </a:lnTo>
                  <a:lnTo>
                    <a:pt x="550" y="59"/>
                  </a:lnTo>
                  <a:lnTo>
                    <a:pt x="591" y="0"/>
                  </a:lnTo>
                  <a:lnTo>
                    <a:pt x="608" y="2"/>
                  </a:lnTo>
                  <a:lnTo>
                    <a:pt x="625" y="5"/>
                  </a:lnTo>
                  <a:lnTo>
                    <a:pt x="646" y="74"/>
                  </a:lnTo>
                  <a:lnTo>
                    <a:pt x="670" y="81"/>
                  </a:lnTo>
                  <a:lnTo>
                    <a:pt x="682" y="85"/>
                  </a:lnTo>
                  <a:lnTo>
                    <a:pt x="693" y="89"/>
                  </a:lnTo>
                  <a:lnTo>
                    <a:pt x="751" y="46"/>
                  </a:lnTo>
                  <a:lnTo>
                    <a:pt x="766" y="54"/>
                  </a:lnTo>
                  <a:lnTo>
                    <a:pt x="781" y="62"/>
                  </a:lnTo>
                  <a:lnTo>
                    <a:pt x="780" y="134"/>
                  </a:lnTo>
                  <a:lnTo>
                    <a:pt x="800" y="148"/>
                  </a:lnTo>
                  <a:lnTo>
                    <a:pt x="810" y="155"/>
                  </a:lnTo>
                  <a:lnTo>
                    <a:pt x="820" y="163"/>
                  </a:lnTo>
                  <a:lnTo>
                    <a:pt x="887" y="140"/>
                  </a:lnTo>
                  <a:lnTo>
                    <a:pt x="900" y="152"/>
                  </a:lnTo>
                  <a:lnTo>
                    <a:pt x="912" y="164"/>
                  </a:lnTo>
                  <a:lnTo>
                    <a:pt x="888" y="232"/>
                  </a:lnTo>
                  <a:lnTo>
                    <a:pt x="904" y="252"/>
                  </a:lnTo>
                  <a:lnTo>
                    <a:pt x="918" y="272"/>
                  </a:lnTo>
                  <a:lnTo>
                    <a:pt x="990" y="271"/>
                  </a:lnTo>
                  <a:lnTo>
                    <a:pt x="997" y="286"/>
                  </a:lnTo>
                  <a:lnTo>
                    <a:pt x="1005" y="302"/>
                  </a:lnTo>
                  <a:lnTo>
                    <a:pt x="962" y="359"/>
                  </a:lnTo>
                  <a:lnTo>
                    <a:pt x="970" y="382"/>
                  </a:lnTo>
                  <a:lnTo>
                    <a:pt x="974" y="395"/>
                  </a:lnTo>
                  <a:lnTo>
                    <a:pt x="977" y="407"/>
                  </a:lnTo>
                  <a:lnTo>
                    <a:pt x="1045" y="428"/>
                  </a:lnTo>
                  <a:lnTo>
                    <a:pt x="1052" y="461"/>
                  </a:lnTo>
                  <a:lnTo>
                    <a:pt x="992" y="503"/>
                  </a:lnTo>
                  <a:lnTo>
                    <a:pt x="993" y="528"/>
                  </a:lnTo>
                  <a:lnTo>
                    <a:pt x="992" y="553"/>
                  </a:lnTo>
                  <a:lnTo>
                    <a:pt x="1052" y="595"/>
                  </a:lnTo>
                  <a:lnTo>
                    <a:pt x="1049" y="611"/>
                  </a:lnTo>
                  <a:lnTo>
                    <a:pt x="1045" y="628"/>
                  </a:lnTo>
                  <a:lnTo>
                    <a:pt x="977" y="650"/>
                  </a:lnTo>
                  <a:lnTo>
                    <a:pt x="970" y="674"/>
                  </a:lnTo>
                  <a:lnTo>
                    <a:pt x="966" y="686"/>
                  </a:lnTo>
                  <a:lnTo>
                    <a:pt x="962" y="697"/>
                  </a:lnTo>
                  <a:lnTo>
                    <a:pt x="1005" y="755"/>
                  </a:lnTo>
                  <a:lnTo>
                    <a:pt x="997" y="770"/>
                  </a:lnTo>
                  <a:lnTo>
                    <a:pt x="990" y="785"/>
                  </a:lnTo>
                  <a:lnTo>
                    <a:pt x="918" y="784"/>
                  </a:lnTo>
                  <a:lnTo>
                    <a:pt x="904" y="804"/>
                  </a:lnTo>
                  <a:lnTo>
                    <a:pt x="897" y="814"/>
                  </a:lnTo>
                  <a:lnTo>
                    <a:pt x="888" y="825"/>
                  </a:lnTo>
                  <a:lnTo>
                    <a:pt x="912" y="892"/>
                  </a:lnTo>
                  <a:lnTo>
                    <a:pt x="900" y="905"/>
                  </a:lnTo>
                  <a:lnTo>
                    <a:pt x="887" y="917"/>
                  </a:lnTo>
                  <a:close/>
                </a:path>
              </a:pathLst>
            </a:custGeom>
            <a:grpFill/>
            <a:ln w="6350">
              <a:noFill/>
              <a:round/>
            </a:ln>
            <a:effectLst>
              <a:outerShdw blurRad="50800" dist="38100" dir="5400000" algn="t" rotWithShape="0">
                <a:prstClr val="black">
                  <a:alpha val="40000"/>
                </a:prstClr>
              </a:outerShdw>
            </a:effectLst>
          </p:spPr>
          <p:txBody>
            <a:bodyPr/>
            <a:lstStyle/>
            <a:p>
              <a:endParaRPr lang="zh-CN" altLang="en-US" sz="2400">
                <a:solidFill>
                  <a:schemeClr val="tx1">
                    <a:lumMod val="75000"/>
                    <a:lumOff val="25000"/>
                  </a:schemeClr>
                </a:solidFill>
                <a:cs typeface="+mn-ea"/>
                <a:sym typeface="+mn-lt"/>
              </a:endParaRPr>
            </a:p>
          </p:txBody>
        </p:sp>
        <p:sp>
          <p:nvSpPr>
            <p:cNvPr id="22" name="文本框 21"/>
            <p:cNvSpPr txBox="1"/>
            <p:nvPr/>
          </p:nvSpPr>
          <p:spPr>
            <a:xfrm>
              <a:off x="1383349" y="1672042"/>
              <a:ext cx="811436" cy="846600"/>
            </a:xfrm>
            <a:prstGeom prst="rect">
              <a:avLst/>
            </a:prstGeom>
            <a:noFill/>
            <a:effectLst>
              <a:outerShdw blurRad="50800" dist="38100" dir="5400000" algn="t" rotWithShape="0">
                <a:prstClr val="black">
                  <a:alpha val="40000"/>
                </a:prstClr>
              </a:outerShdw>
            </a:effectLst>
          </p:spPr>
          <p:txBody>
            <a:bodyPr wrap="none" rtlCol="0">
              <a:spAutoFit/>
            </a:bodyPr>
            <a:lstStyle/>
            <a:p>
              <a:pPr algn="ctr">
                <a:lnSpc>
                  <a:spcPct val="90000"/>
                </a:lnSpc>
              </a:pPr>
              <a:r>
                <a:rPr kumimoji="1" lang="en-US" altLang="zh-CN" sz="6400" dirty="0">
                  <a:solidFill>
                    <a:srgbClr val="0070C0"/>
                  </a:solidFill>
                  <a:cs typeface="+mn-ea"/>
                  <a:sym typeface="+mn-lt"/>
                </a:rPr>
                <a:t>01</a:t>
              </a:r>
              <a:endParaRPr kumimoji="1" lang="zh-CN" altLang="en-US" sz="6400" dirty="0">
                <a:solidFill>
                  <a:srgbClr val="0070C0"/>
                </a:solidFill>
                <a:cs typeface="+mn-ea"/>
                <a:sym typeface="+mn-lt"/>
              </a:endParaRPr>
            </a:p>
          </p:txBody>
        </p:sp>
      </p:grpSp>
      <p:grpSp>
        <p:nvGrpSpPr>
          <p:cNvPr id="23" name="组 28"/>
          <p:cNvGrpSpPr/>
          <p:nvPr/>
        </p:nvGrpSpPr>
        <p:grpSpPr>
          <a:xfrm>
            <a:off x="3769961" y="1707529"/>
            <a:ext cx="2340828" cy="2354664"/>
            <a:chOff x="2697412" y="1893277"/>
            <a:chExt cx="2024813" cy="2036782"/>
          </a:xfrm>
          <a:effectLst>
            <a:outerShdw blurRad="279400" dist="279400" dir="5400000" algn="ctr" rotWithShape="0">
              <a:srgbClr val="000000">
                <a:alpha val="43137"/>
              </a:srgbClr>
            </a:outerShdw>
          </a:effectLst>
        </p:grpSpPr>
        <p:sp>
          <p:nvSpPr>
            <p:cNvPr id="24" name="Freeform 4"/>
            <p:cNvSpPr>
              <a:spLocks noEditPoints="1"/>
            </p:cNvSpPr>
            <p:nvPr/>
          </p:nvSpPr>
          <p:spPr bwMode="auto">
            <a:xfrm>
              <a:off x="2697412" y="1893277"/>
              <a:ext cx="2024813" cy="2036782"/>
            </a:xfrm>
            <a:custGeom>
              <a:avLst/>
              <a:gdLst>
                <a:gd name="T0" fmla="*/ 191 w 1052"/>
                <a:gd name="T1" fmla="*/ 580 h 1057"/>
                <a:gd name="T2" fmla="*/ 208 w 1052"/>
                <a:gd name="T3" fmla="*/ 646 h 1057"/>
                <a:gd name="T4" fmla="*/ 228 w 1052"/>
                <a:gd name="T5" fmla="*/ 690 h 1057"/>
                <a:gd name="T6" fmla="*/ 274 w 1052"/>
                <a:gd name="T7" fmla="*/ 757 h 1057"/>
                <a:gd name="T8" fmla="*/ 323 w 1052"/>
                <a:gd name="T9" fmla="*/ 800 h 1057"/>
                <a:gd name="T10" fmla="*/ 393 w 1052"/>
                <a:gd name="T11" fmla="*/ 841 h 1057"/>
                <a:gd name="T12" fmla="*/ 440 w 1052"/>
                <a:gd name="T13" fmla="*/ 857 h 1057"/>
                <a:gd name="T14" fmla="*/ 508 w 1052"/>
                <a:gd name="T15" fmla="*/ 867 h 1057"/>
                <a:gd name="T16" fmla="*/ 576 w 1052"/>
                <a:gd name="T17" fmla="*/ 864 h 1057"/>
                <a:gd name="T18" fmla="*/ 641 w 1052"/>
                <a:gd name="T19" fmla="*/ 847 h 1057"/>
                <a:gd name="T20" fmla="*/ 686 w 1052"/>
                <a:gd name="T21" fmla="*/ 827 h 1057"/>
                <a:gd name="T22" fmla="*/ 753 w 1052"/>
                <a:gd name="T23" fmla="*/ 780 h 1057"/>
                <a:gd name="T24" fmla="*/ 796 w 1052"/>
                <a:gd name="T25" fmla="*/ 732 h 1057"/>
                <a:gd name="T26" fmla="*/ 836 w 1052"/>
                <a:gd name="T27" fmla="*/ 661 h 1057"/>
                <a:gd name="T28" fmla="*/ 852 w 1052"/>
                <a:gd name="T29" fmla="*/ 613 h 1057"/>
                <a:gd name="T30" fmla="*/ 862 w 1052"/>
                <a:gd name="T31" fmla="*/ 545 h 1057"/>
                <a:gd name="T32" fmla="*/ 859 w 1052"/>
                <a:gd name="T33" fmla="*/ 477 h 1057"/>
                <a:gd name="T34" fmla="*/ 842 w 1052"/>
                <a:gd name="T35" fmla="*/ 412 h 1057"/>
                <a:gd name="T36" fmla="*/ 822 w 1052"/>
                <a:gd name="T37" fmla="*/ 366 h 1057"/>
                <a:gd name="T38" fmla="*/ 776 w 1052"/>
                <a:gd name="T39" fmla="*/ 300 h 1057"/>
                <a:gd name="T40" fmla="*/ 727 w 1052"/>
                <a:gd name="T41" fmla="*/ 256 h 1057"/>
                <a:gd name="T42" fmla="*/ 657 w 1052"/>
                <a:gd name="T43" fmla="*/ 216 h 1057"/>
                <a:gd name="T44" fmla="*/ 610 w 1052"/>
                <a:gd name="T45" fmla="*/ 199 h 1057"/>
                <a:gd name="T46" fmla="*/ 542 w 1052"/>
                <a:gd name="T47" fmla="*/ 189 h 1057"/>
                <a:gd name="T48" fmla="*/ 474 w 1052"/>
                <a:gd name="T49" fmla="*/ 192 h 1057"/>
                <a:gd name="T50" fmla="*/ 409 w 1052"/>
                <a:gd name="T51" fmla="*/ 209 h 1057"/>
                <a:gd name="T52" fmla="*/ 364 w 1052"/>
                <a:gd name="T53" fmla="*/ 230 h 1057"/>
                <a:gd name="T54" fmla="*/ 298 w 1052"/>
                <a:gd name="T55" fmla="*/ 276 h 1057"/>
                <a:gd name="T56" fmla="*/ 254 w 1052"/>
                <a:gd name="T57" fmla="*/ 325 h 1057"/>
                <a:gd name="T58" fmla="*/ 214 w 1052"/>
                <a:gd name="T59" fmla="*/ 396 h 1057"/>
                <a:gd name="T60" fmla="*/ 198 w 1052"/>
                <a:gd name="T61" fmla="*/ 443 h 1057"/>
                <a:gd name="T62" fmla="*/ 188 w 1052"/>
                <a:gd name="T63" fmla="*/ 511 h 1057"/>
                <a:gd name="T64" fmla="*/ 780 w 1052"/>
                <a:gd name="T65" fmla="*/ 923 h 1057"/>
                <a:gd name="T66" fmla="*/ 670 w 1052"/>
                <a:gd name="T67" fmla="*/ 975 h 1057"/>
                <a:gd name="T68" fmla="*/ 550 w 1052"/>
                <a:gd name="T69" fmla="*/ 998 h 1057"/>
                <a:gd name="T70" fmla="*/ 425 w 1052"/>
                <a:gd name="T71" fmla="*/ 1051 h 1057"/>
                <a:gd name="T72" fmla="*/ 300 w 1052"/>
                <a:gd name="T73" fmla="*/ 1011 h 1057"/>
                <a:gd name="T74" fmla="*/ 240 w 1052"/>
                <a:gd name="T75" fmla="*/ 902 h 1057"/>
                <a:gd name="T76" fmla="*/ 162 w 1052"/>
                <a:gd name="T77" fmla="*/ 825 h 1057"/>
                <a:gd name="T78" fmla="*/ 45 w 1052"/>
                <a:gd name="T79" fmla="*/ 755 h 1057"/>
                <a:gd name="T80" fmla="*/ 5 w 1052"/>
                <a:gd name="T81" fmla="*/ 628 h 1057"/>
                <a:gd name="T82" fmla="*/ 0 w 1052"/>
                <a:gd name="T83" fmla="*/ 461 h 1057"/>
                <a:gd name="T84" fmla="*/ 84 w 1052"/>
                <a:gd name="T85" fmla="*/ 371 h 1057"/>
                <a:gd name="T86" fmla="*/ 132 w 1052"/>
                <a:gd name="T87" fmla="*/ 272 h 1057"/>
                <a:gd name="T88" fmla="*/ 151 w 1052"/>
                <a:gd name="T89" fmla="*/ 152 h 1057"/>
                <a:gd name="T90" fmla="*/ 269 w 1052"/>
                <a:gd name="T91" fmla="*/ 62 h 1057"/>
                <a:gd name="T92" fmla="*/ 392 w 1052"/>
                <a:gd name="T93" fmla="*/ 77 h 1057"/>
                <a:gd name="T94" fmla="*/ 525 w 1052"/>
                <a:gd name="T95" fmla="*/ 58 h 1057"/>
                <a:gd name="T96" fmla="*/ 646 w 1052"/>
                <a:gd name="T97" fmla="*/ 74 h 1057"/>
                <a:gd name="T98" fmla="*/ 766 w 1052"/>
                <a:gd name="T99" fmla="*/ 54 h 1057"/>
                <a:gd name="T100" fmla="*/ 820 w 1052"/>
                <a:gd name="T101" fmla="*/ 163 h 1057"/>
                <a:gd name="T102" fmla="*/ 904 w 1052"/>
                <a:gd name="T103" fmla="*/ 252 h 1057"/>
                <a:gd name="T104" fmla="*/ 962 w 1052"/>
                <a:gd name="T105" fmla="*/ 359 h 1057"/>
                <a:gd name="T106" fmla="*/ 1052 w 1052"/>
                <a:gd name="T107" fmla="*/ 461 h 1057"/>
                <a:gd name="T108" fmla="*/ 1049 w 1052"/>
                <a:gd name="T109" fmla="*/ 611 h 1057"/>
                <a:gd name="T110" fmla="*/ 962 w 1052"/>
                <a:gd name="T111" fmla="*/ 697 h 1057"/>
                <a:gd name="T112" fmla="*/ 904 w 1052"/>
                <a:gd name="T113" fmla="*/ 804 h 1057"/>
                <a:gd name="T114" fmla="*/ 887 w 1052"/>
                <a:gd name="T115" fmla="*/ 917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2" h="1057">
                  <a:moveTo>
                    <a:pt x="187" y="528"/>
                  </a:moveTo>
                  <a:lnTo>
                    <a:pt x="188" y="545"/>
                  </a:lnTo>
                  <a:lnTo>
                    <a:pt x="189" y="563"/>
                  </a:lnTo>
                  <a:lnTo>
                    <a:pt x="190" y="572"/>
                  </a:lnTo>
                  <a:lnTo>
                    <a:pt x="191" y="580"/>
                  </a:lnTo>
                  <a:lnTo>
                    <a:pt x="194" y="597"/>
                  </a:lnTo>
                  <a:lnTo>
                    <a:pt x="196" y="605"/>
                  </a:lnTo>
                  <a:lnTo>
                    <a:pt x="198" y="613"/>
                  </a:lnTo>
                  <a:lnTo>
                    <a:pt x="202" y="629"/>
                  </a:lnTo>
                  <a:lnTo>
                    <a:pt x="208" y="646"/>
                  </a:lnTo>
                  <a:lnTo>
                    <a:pt x="214" y="661"/>
                  </a:lnTo>
                  <a:lnTo>
                    <a:pt x="217" y="668"/>
                  </a:lnTo>
                  <a:lnTo>
                    <a:pt x="220" y="676"/>
                  </a:lnTo>
                  <a:lnTo>
                    <a:pt x="224" y="683"/>
                  </a:lnTo>
                  <a:lnTo>
                    <a:pt x="228" y="690"/>
                  </a:lnTo>
                  <a:lnTo>
                    <a:pt x="236" y="704"/>
                  </a:lnTo>
                  <a:lnTo>
                    <a:pt x="245" y="718"/>
                  </a:lnTo>
                  <a:lnTo>
                    <a:pt x="254" y="732"/>
                  </a:lnTo>
                  <a:lnTo>
                    <a:pt x="264" y="745"/>
                  </a:lnTo>
                  <a:lnTo>
                    <a:pt x="274" y="757"/>
                  </a:lnTo>
                  <a:lnTo>
                    <a:pt x="286" y="768"/>
                  </a:lnTo>
                  <a:lnTo>
                    <a:pt x="298" y="780"/>
                  </a:lnTo>
                  <a:lnTo>
                    <a:pt x="304" y="785"/>
                  </a:lnTo>
                  <a:lnTo>
                    <a:pt x="310" y="790"/>
                  </a:lnTo>
                  <a:lnTo>
                    <a:pt x="323" y="800"/>
                  </a:lnTo>
                  <a:lnTo>
                    <a:pt x="336" y="809"/>
                  </a:lnTo>
                  <a:lnTo>
                    <a:pt x="350" y="819"/>
                  </a:lnTo>
                  <a:lnTo>
                    <a:pt x="364" y="827"/>
                  </a:lnTo>
                  <a:lnTo>
                    <a:pt x="378" y="835"/>
                  </a:lnTo>
                  <a:lnTo>
                    <a:pt x="393" y="841"/>
                  </a:lnTo>
                  <a:lnTo>
                    <a:pt x="401" y="845"/>
                  </a:lnTo>
                  <a:lnTo>
                    <a:pt x="409" y="847"/>
                  </a:lnTo>
                  <a:lnTo>
                    <a:pt x="424" y="853"/>
                  </a:lnTo>
                  <a:lnTo>
                    <a:pt x="432" y="855"/>
                  </a:lnTo>
                  <a:lnTo>
                    <a:pt x="440" y="857"/>
                  </a:lnTo>
                  <a:lnTo>
                    <a:pt x="449" y="859"/>
                  </a:lnTo>
                  <a:lnTo>
                    <a:pt x="457" y="861"/>
                  </a:lnTo>
                  <a:lnTo>
                    <a:pt x="474" y="864"/>
                  </a:lnTo>
                  <a:lnTo>
                    <a:pt x="491" y="866"/>
                  </a:lnTo>
                  <a:lnTo>
                    <a:pt x="508" y="867"/>
                  </a:lnTo>
                  <a:lnTo>
                    <a:pt x="525" y="868"/>
                  </a:lnTo>
                  <a:lnTo>
                    <a:pt x="542" y="867"/>
                  </a:lnTo>
                  <a:lnTo>
                    <a:pt x="559" y="866"/>
                  </a:lnTo>
                  <a:lnTo>
                    <a:pt x="568" y="865"/>
                  </a:lnTo>
                  <a:lnTo>
                    <a:pt x="576" y="864"/>
                  </a:lnTo>
                  <a:lnTo>
                    <a:pt x="593" y="861"/>
                  </a:lnTo>
                  <a:lnTo>
                    <a:pt x="602" y="859"/>
                  </a:lnTo>
                  <a:lnTo>
                    <a:pt x="610" y="857"/>
                  </a:lnTo>
                  <a:lnTo>
                    <a:pt x="626" y="853"/>
                  </a:lnTo>
                  <a:lnTo>
                    <a:pt x="641" y="847"/>
                  </a:lnTo>
                  <a:lnTo>
                    <a:pt x="657" y="841"/>
                  </a:lnTo>
                  <a:lnTo>
                    <a:pt x="664" y="838"/>
                  </a:lnTo>
                  <a:lnTo>
                    <a:pt x="672" y="835"/>
                  </a:lnTo>
                  <a:lnTo>
                    <a:pt x="679" y="831"/>
                  </a:lnTo>
                  <a:lnTo>
                    <a:pt x="686" y="827"/>
                  </a:lnTo>
                  <a:lnTo>
                    <a:pt x="700" y="819"/>
                  </a:lnTo>
                  <a:lnTo>
                    <a:pt x="714" y="809"/>
                  </a:lnTo>
                  <a:lnTo>
                    <a:pt x="727" y="800"/>
                  </a:lnTo>
                  <a:lnTo>
                    <a:pt x="740" y="790"/>
                  </a:lnTo>
                  <a:lnTo>
                    <a:pt x="753" y="780"/>
                  </a:lnTo>
                  <a:lnTo>
                    <a:pt x="764" y="768"/>
                  </a:lnTo>
                  <a:lnTo>
                    <a:pt x="776" y="757"/>
                  </a:lnTo>
                  <a:lnTo>
                    <a:pt x="781" y="751"/>
                  </a:lnTo>
                  <a:lnTo>
                    <a:pt x="786" y="745"/>
                  </a:lnTo>
                  <a:lnTo>
                    <a:pt x="796" y="732"/>
                  </a:lnTo>
                  <a:lnTo>
                    <a:pt x="805" y="718"/>
                  </a:lnTo>
                  <a:lnTo>
                    <a:pt x="814" y="704"/>
                  </a:lnTo>
                  <a:lnTo>
                    <a:pt x="822" y="690"/>
                  </a:lnTo>
                  <a:lnTo>
                    <a:pt x="830" y="676"/>
                  </a:lnTo>
                  <a:lnTo>
                    <a:pt x="836" y="661"/>
                  </a:lnTo>
                  <a:lnTo>
                    <a:pt x="840" y="653"/>
                  </a:lnTo>
                  <a:lnTo>
                    <a:pt x="842" y="646"/>
                  </a:lnTo>
                  <a:lnTo>
                    <a:pt x="848" y="629"/>
                  </a:lnTo>
                  <a:lnTo>
                    <a:pt x="850" y="621"/>
                  </a:lnTo>
                  <a:lnTo>
                    <a:pt x="852" y="613"/>
                  </a:lnTo>
                  <a:lnTo>
                    <a:pt x="854" y="605"/>
                  </a:lnTo>
                  <a:lnTo>
                    <a:pt x="856" y="597"/>
                  </a:lnTo>
                  <a:lnTo>
                    <a:pt x="859" y="580"/>
                  </a:lnTo>
                  <a:lnTo>
                    <a:pt x="861" y="563"/>
                  </a:lnTo>
                  <a:lnTo>
                    <a:pt x="862" y="545"/>
                  </a:lnTo>
                  <a:lnTo>
                    <a:pt x="863" y="528"/>
                  </a:lnTo>
                  <a:lnTo>
                    <a:pt x="862" y="511"/>
                  </a:lnTo>
                  <a:lnTo>
                    <a:pt x="861" y="494"/>
                  </a:lnTo>
                  <a:lnTo>
                    <a:pt x="860" y="485"/>
                  </a:lnTo>
                  <a:lnTo>
                    <a:pt x="859" y="477"/>
                  </a:lnTo>
                  <a:lnTo>
                    <a:pt x="856" y="459"/>
                  </a:lnTo>
                  <a:lnTo>
                    <a:pt x="854" y="451"/>
                  </a:lnTo>
                  <a:lnTo>
                    <a:pt x="852" y="443"/>
                  </a:lnTo>
                  <a:lnTo>
                    <a:pt x="848" y="427"/>
                  </a:lnTo>
                  <a:lnTo>
                    <a:pt x="842" y="412"/>
                  </a:lnTo>
                  <a:lnTo>
                    <a:pt x="836" y="396"/>
                  </a:lnTo>
                  <a:lnTo>
                    <a:pt x="833" y="389"/>
                  </a:lnTo>
                  <a:lnTo>
                    <a:pt x="830" y="380"/>
                  </a:lnTo>
                  <a:lnTo>
                    <a:pt x="826" y="373"/>
                  </a:lnTo>
                  <a:lnTo>
                    <a:pt x="822" y="366"/>
                  </a:lnTo>
                  <a:lnTo>
                    <a:pt x="814" y="352"/>
                  </a:lnTo>
                  <a:lnTo>
                    <a:pt x="805" y="338"/>
                  </a:lnTo>
                  <a:lnTo>
                    <a:pt x="796" y="325"/>
                  </a:lnTo>
                  <a:lnTo>
                    <a:pt x="786" y="312"/>
                  </a:lnTo>
                  <a:lnTo>
                    <a:pt x="776" y="300"/>
                  </a:lnTo>
                  <a:lnTo>
                    <a:pt x="764" y="288"/>
                  </a:lnTo>
                  <a:lnTo>
                    <a:pt x="753" y="276"/>
                  </a:lnTo>
                  <a:lnTo>
                    <a:pt x="747" y="271"/>
                  </a:lnTo>
                  <a:lnTo>
                    <a:pt x="740" y="266"/>
                  </a:lnTo>
                  <a:lnTo>
                    <a:pt x="727" y="256"/>
                  </a:lnTo>
                  <a:lnTo>
                    <a:pt x="714" y="247"/>
                  </a:lnTo>
                  <a:lnTo>
                    <a:pt x="700" y="238"/>
                  </a:lnTo>
                  <a:lnTo>
                    <a:pt x="686" y="230"/>
                  </a:lnTo>
                  <a:lnTo>
                    <a:pt x="672" y="222"/>
                  </a:lnTo>
                  <a:lnTo>
                    <a:pt x="657" y="216"/>
                  </a:lnTo>
                  <a:lnTo>
                    <a:pt x="649" y="212"/>
                  </a:lnTo>
                  <a:lnTo>
                    <a:pt x="641" y="209"/>
                  </a:lnTo>
                  <a:lnTo>
                    <a:pt x="626" y="203"/>
                  </a:lnTo>
                  <a:lnTo>
                    <a:pt x="618" y="201"/>
                  </a:lnTo>
                  <a:lnTo>
                    <a:pt x="610" y="199"/>
                  </a:lnTo>
                  <a:lnTo>
                    <a:pt x="602" y="197"/>
                  </a:lnTo>
                  <a:lnTo>
                    <a:pt x="593" y="195"/>
                  </a:lnTo>
                  <a:lnTo>
                    <a:pt x="576" y="192"/>
                  </a:lnTo>
                  <a:lnTo>
                    <a:pt x="559" y="190"/>
                  </a:lnTo>
                  <a:lnTo>
                    <a:pt x="542" y="189"/>
                  </a:lnTo>
                  <a:lnTo>
                    <a:pt x="525" y="188"/>
                  </a:lnTo>
                  <a:lnTo>
                    <a:pt x="508" y="189"/>
                  </a:lnTo>
                  <a:lnTo>
                    <a:pt x="491" y="190"/>
                  </a:lnTo>
                  <a:lnTo>
                    <a:pt x="482" y="191"/>
                  </a:lnTo>
                  <a:lnTo>
                    <a:pt x="474" y="192"/>
                  </a:lnTo>
                  <a:lnTo>
                    <a:pt x="457" y="195"/>
                  </a:lnTo>
                  <a:lnTo>
                    <a:pt x="449" y="197"/>
                  </a:lnTo>
                  <a:lnTo>
                    <a:pt x="440" y="199"/>
                  </a:lnTo>
                  <a:lnTo>
                    <a:pt x="424" y="203"/>
                  </a:lnTo>
                  <a:lnTo>
                    <a:pt x="409" y="209"/>
                  </a:lnTo>
                  <a:lnTo>
                    <a:pt x="393" y="216"/>
                  </a:lnTo>
                  <a:lnTo>
                    <a:pt x="386" y="219"/>
                  </a:lnTo>
                  <a:lnTo>
                    <a:pt x="378" y="222"/>
                  </a:lnTo>
                  <a:lnTo>
                    <a:pt x="371" y="226"/>
                  </a:lnTo>
                  <a:lnTo>
                    <a:pt x="364" y="230"/>
                  </a:lnTo>
                  <a:lnTo>
                    <a:pt x="350" y="238"/>
                  </a:lnTo>
                  <a:lnTo>
                    <a:pt x="336" y="247"/>
                  </a:lnTo>
                  <a:lnTo>
                    <a:pt x="323" y="256"/>
                  </a:lnTo>
                  <a:lnTo>
                    <a:pt x="310" y="266"/>
                  </a:lnTo>
                  <a:lnTo>
                    <a:pt x="298" y="276"/>
                  </a:lnTo>
                  <a:lnTo>
                    <a:pt x="286" y="288"/>
                  </a:lnTo>
                  <a:lnTo>
                    <a:pt x="274" y="300"/>
                  </a:lnTo>
                  <a:lnTo>
                    <a:pt x="269" y="306"/>
                  </a:lnTo>
                  <a:lnTo>
                    <a:pt x="264" y="312"/>
                  </a:lnTo>
                  <a:lnTo>
                    <a:pt x="254" y="325"/>
                  </a:lnTo>
                  <a:lnTo>
                    <a:pt x="245" y="338"/>
                  </a:lnTo>
                  <a:lnTo>
                    <a:pt x="236" y="352"/>
                  </a:lnTo>
                  <a:lnTo>
                    <a:pt x="228" y="366"/>
                  </a:lnTo>
                  <a:lnTo>
                    <a:pt x="220" y="380"/>
                  </a:lnTo>
                  <a:lnTo>
                    <a:pt x="214" y="396"/>
                  </a:lnTo>
                  <a:lnTo>
                    <a:pt x="211" y="404"/>
                  </a:lnTo>
                  <a:lnTo>
                    <a:pt x="208" y="412"/>
                  </a:lnTo>
                  <a:lnTo>
                    <a:pt x="202" y="427"/>
                  </a:lnTo>
                  <a:lnTo>
                    <a:pt x="200" y="435"/>
                  </a:lnTo>
                  <a:lnTo>
                    <a:pt x="198" y="443"/>
                  </a:lnTo>
                  <a:lnTo>
                    <a:pt x="196" y="451"/>
                  </a:lnTo>
                  <a:lnTo>
                    <a:pt x="194" y="459"/>
                  </a:lnTo>
                  <a:lnTo>
                    <a:pt x="191" y="477"/>
                  </a:lnTo>
                  <a:lnTo>
                    <a:pt x="189" y="494"/>
                  </a:lnTo>
                  <a:lnTo>
                    <a:pt x="188" y="511"/>
                  </a:lnTo>
                  <a:lnTo>
                    <a:pt x="187" y="528"/>
                  </a:lnTo>
                  <a:close/>
                  <a:moveTo>
                    <a:pt x="887" y="917"/>
                  </a:moveTo>
                  <a:lnTo>
                    <a:pt x="820" y="893"/>
                  </a:lnTo>
                  <a:lnTo>
                    <a:pt x="800" y="909"/>
                  </a:lnTo>
                  <a:lnTo>
                    <a:pt x="780" y="923"/>
                  </a:lnTo>
                  <a:lnTo>
                    <a:pt x="781" y="996"/>
                  </a:lnTo>
                  <a:lnTo>
                    <a:pt x="766" y="1003"/>
                  </a:lnTo>
                  <a:lnTo>
                    <a:pt x="751" y="1011"/>
                  </a:lnTo>
                  <a:lnTo>
                    <a:pt x="693" y="967"/>
                  </a:lnTo>
                  <a:lnTo>
                    <a:pt x="670" y="975"/>
                  </a:lnTo>
                  <a:lnTo>
                    <a:pt x="658" y="979"/>
                  </a:lnTo>
                  <a:lnTo>
                    <a:pt x="646" y="982"/>
                  </a:lnTo>
                  <a:lnTo>
                    <a:pt x="625" y="1051"/>
                  </a:lnTo>
                  <a:lnTo>
                    <a:pt x="591" y="1057"/>
                  </a:lnTo>
                  <a:lnTo>
                    <a:pt x="550" y="998"/>
                  </a:lnTo>
                  <a:lnTo>
                    <a:pt x="525" y="999"/>
                  </a:lnTo>
                  <a:lnTo>
                    <a:pt x="500" y="998"/>
                  </a:lnTo>
                  <a:lnTo>
                    <a:pt x="459" y="1057"/>
                  </a:lnTo>
                  <a:lnTo>
                    <a:pt x="442" y="1054"/>
                  </a:lnTo>
                  <a:lnTo>
                    <a:pt x="425" y="1051"/>
                  </a:lnTo>
                  <a:lnTo>
                    <a:pt x="404" y="982"/>
                  </a:lnTo>
                  <a:lnTo>
                    <a:pt x="380" y="975"/>
                  </a:lnTo>
                  <a:lnTo>
                    <a:pt x="369" y="971"/>
                  </a:lnTo>
                  <a:lnTo>
                    <a:pt x="357" y="967"/>
                  </a:lnTo>
                  <a:lnTo>
                    <a:pt x="300" y="1011"/>
                  </a:lnTo>
                  <a:lnTo>
                    <a:pt x="284" y="1003"/>
                  </a:lnTo>
                  <a:lnTo>
                    <a:pt x="269" y="996"/>
                  </a:lnTo>
                  <a:lnTo>
                    <a:pt x="270" y="923"/>
                  </a:lnTo>
                  <a:lnTo>
                    <a:pt x="250" y="909"/>
                  </a:lnTo>
                  <a:lnTo>
                    <a:pt x="240" y="902"/>
                  </a:lnTo>
                  <a:lnTo>
                    <a:pt x="230" y="893"/>
                  </a:lnTo>
                  <a:lnTo>
                    <a:pt x="163" y="917"/>
                  </a:lnTo>
                  <a:lnTo>
                    <a:pt x="151" y="905"/>
                  </a:lnTo>
                  <a:lnTo>
                    <a:pt x="138" y="892"/>
                  </a:lnTo>
                  <a:lnTo>
                    <a:pt x="162" y="825"/>
                  </a:lnTo>
                  <a:lnTo>
                    <a:pt x="147" y="804"/>
                  </a:lnTo>
                  <a:lnTo>
                    <a:pt x="132" y="784"/>
                  </a:lnTo>
                  <a:lnTo>
                    <a:pt x="61" y="785"/>
                  </a:lnTo>
                  <a:lnTo>
                    <a:pt x="53" y="770"/>
                  </a:lnTo>
                  <a:lnTo>
                    <a:pt x="45" y="755"/>
                  </a:lnTo>
                  <a:lnTo>
                    <a:pt x="88" y="697"/>
                  </a:lnTo>
                  <a:lnTo>
                    <a:pt x="80" y="674"/>
                  </a:lnTo>
                  <a:lnTo>
                    <a:pt x="76" y="662"/>
                  </a:lnTo>
                  <a:lnTo>
                    <a:pt x="73" y="650"/>
                  </a:lnTo>
                  <a:lnTo>
                    <a:pt x="5" y="628"/>
                  </a:lnTo>
                  <a:lnTo>
                    <a:pt x="0" y="595"/>
                  </a:lnTo>
                  <a:lnTo>
                    <a:pt x="58" y="553"/>
                  </a:lnTo>
                  <a:lnTo>
                    <a:pt x="57" y="528"/>
                  </a:lnTo>
                  <a:lnTo>
                    <a:pt x="58" y="503"/>
                  </a:lnTo>
                  <a:lnTo>
                    <a:pt x="0" y="461"/>
                  </a:lnTo>
                  <a:lnTo>
                    <a:pt x="2" y="445"/>
                  </a:lnTo>
                  <a:lnTo>
                    <a:pt x="5" y="428"/>
                  </a:lnTo>
                  <a:lnTo>
                    <a:pt x="73" y="407"/>
                  </a:lnTo>
                  <a:lnTo>
                    <a:pt x="80" y="382"/>
                  </a:lnTo>
                  <a:lnTo>
                    <a:pt x="84" y="371"/>
                  </a:lnTo>
                  <a:lnTo>
                    <a:pt x="88" y="359"/>
                  </a:lnTo>
                  <a:lnTo>
                    <a:pt x="45" y="302"/>
                  </a:lnTo>
                  <a:lnTo>
                    <a:pt x="53" y="286"/>
                  </a:lnTo>
                  <a:lnTo>
                    <a:pt x="61" y="271"/>
                  </a:lnTo>
                  <a:lnTo>
                    <a:pt x="132" y="272"/>
                  </a:lnTo>
                  <a:lnTo>
                    <a:pt x="147" y="252"/>
                  </a:lnTo>
                  <a:lnTo>
                    <a:pt x="154" y="242"/>
                  </a:lnTo>
                  <a:lnTo>
                    <a:pt x="162" y="232"/>
                  </a:lnTo>
                  <a:lnTo>
                    <a:pt x="138" y="164"/>
                  </a:lnTo>
                  <a:lnTo>
                    <a:pt x="151" y="152"/>
                  </a:lnTo>
                  <a:lnTo>
                    <a:pt x="163" y="140"/>
                  </a:lnTo>
                  <a:lnTo>
                    <a:pt x="230" y="163"/>
                  </a:lnTo>
                  <a:lnTo>
                    <a:pt x="250" y="148"/>
                  </a:lnTo>
                  <a:lnTo>
                    <a:pt x="270" y="134"/>
                  </a:lnTo>
                  <a:lnTo>
                    <a:pt x="269" y="62"/>
                  </a:lnTo>
                  <a:lnTo>
                    <a:pt x="284" y="54"/>
                  </a:lnTo>
                  <a:lnTo>
                    <a:pt x="300" y="46"/>
                  </a:lnTo>
                  <a:lnTo>
                    <a:pt x="357" y="89"/>
                  </a:lnTo>
                  <a:lnTo>
                    <a:pt x="380" y="81"/>
                  </a:lnTo>
                  <a:lnTo>
                    <a:pt x="392" y="77"/>
                  </a:lnTo>
                  <a:lnTo>
                    <a:pt x="404" y="74"/>
                  </a:lnTo>
                  <a:lnTo>
                    <a:pt x="425" y="5"/>
                  </a:lnTo>
                  <a:lnTo>
                    <a:pt x="459" y="0"/>
                  </a:lnTo>
                  <a:lnTo>
                    <a:pt x="500" y="59"/>
                  </a:lnTo>
                  <a:lnTo>
                    <a:pt x="525" y="58"/>
                  </a:lnTo>
                  <a:lnTo>
                    <a:pt x="550" y="59"/>
                  </a:lnTo>
                  <a:lnTo>
                    <a:pt x="591" y="0"/>
                  </a:lnTo>
                  <a:lnTo>
                    <a:pt x="608" y="2"/>
                  </a:lnTo>
                  <a:lnTo>
                    <a:pt x="625" y="5"/>
                  </a:lnTo>
                  <a:lnTo>
                    <a:pt x="646" y="74"/>
                  </a:lnTo>
                  <a:lnTo>
                    <a:pt x="670" y="81"/>
                  </a:lnTo>
                  <a:lnTo>
                    <a:pt x="682" y="85"/>
                  </a:lnTo>
                  <a:lnTo>
                    <a:pt x="693" y="89"/>
                  </a:lnTo>
                  <a:lnTo>
                    <a:pt x="751" y="46"/>
                  </a:lnTo>
                  <a:lnTo>
                    <a:pt x="766" y="54"/>
                  </a:lnTo>
                  <a:lnTo>
                    <a:pt x="781" y="62"/>
                  </a:lnTo>
                  <a:lnTo>
                    <a:pt x="780" y="134"/>
                  </a:lnTo>
                  <a:lnTo>
                    <a:pt x="800" y="148"/>
                  </a:lnTo>
                  <a:lnTo>
                    <a:pt x="810" y="155"/>
                  </a:lnTo>
                  <a:lnTo>
                    <a:pt x="820" y="163"/>
                  </a:lnTo>
                  <a:lnTo>
                    <a:pt x="887" y="140"/>
                  </a:lnTo>
                  <a:lnTo>
                    <a:pt x="900" y="152"/>
                  </a:lnTo>
                  <a:lnTo>
                    <a:pt x="912" y="164"/>
                  </a:lnTo>
                  <a:lnTo>
                    <a:pt x="888" y="232"/>
                  </a:lnTo>
                  <a:lnTo>
                    <a:pt x="904" y="252"/>
                  </a:lnTo>
                  <a:lnTo>
                    <a:pt x="918" y="272"/>
                  </a:lnTo>
                  <a:lnTo>
                    <a:pt x="990" y="271"/>
                  </a:lnTo>
                  <a:lnTo>
                    <a:pt x="997" y="286"/>
                  </a:lnTo>
                  <a:lnTo>
                    <a:pt x="1005" y="302"/>
                  </a:lnTo>
                  <a:lnTo>
                    <a:pt x="962" y="359"/>
                  </a:lnTo>
                  <a:lnTo>
                    <a:pt x="970" y="382"/>
                  </a:lnTo>
                  <a:lnTo>
                    <a:pt x="974" y="395"/>
                  </a:lnTo>
                  <a:lnTo>
                    <a:pt x="977" y="407"/>
                  </a:lnTo>
                  <a:lnTo>
                    <a:pt x="1045" y="428"/>
                  </a:lnTo>
                  <a:lnTo>
                    <a:pt x="1052" y="461"/>
                  </a:lnTo>
                  <a:lnTo>
                    <a:pt x="992" y="503"/>
                  </a:lnTo>
                  <a:lnTo>
                    <a:pt x="993" y="528"/>
                  </a:lnTo>
                  <a:lnTo>
                    <a:pt x="992" y="553"/>
                  </a:lnTo>
                  <a:lnTo>
                    <a:pt x="1052" y="595"/>
                  </a:lnTo>
                  <a:lnTo>
                    <a:pt x="1049" y="611"/>
                  </a:lnTo>
                  <a:lnTo>
                    <a:pt x="1045" y="628"/>
                  </a:lnTo>
                  <a:lnTo>
                    <a:pt x="977" y="650"/>
                  </a:lnTo>
                  <a:lnTo>
                    <a:pt x="970" y="674"/>
                  </a:lnTo>
                  <a:lnTo>
                    <a:pt x="966" y="686"/>
                  </a:lnTo>
                  <a:lnTo>
                    <a:pt x="962" y="697"/>
                  </a:lnTo>
                  <a:lnTo>
                    <a:pt x="1005" y="755"/>
                  </a:lnTo>
                  <a:lnTo>
                    <a:pt x="997" y="770"/>
                  </a:lnTo>
                  <a:lnTo>
                    <a:pt x="990" y="785"/>
                  </a:lnTo>
                  <a:lnTo>
                    <a:pt x="918" y="784"/>
                  </a:lnTo>
                  <a:lnTo>
                    <a:pt x="904" y="804"/>
                  </a:lnTo>
                  <a:lnTo>
                    <a:pt x="897" y="814"/>
                  </a:lnTo>
                  <a:lnTo>
                    <a:pt x="888" y="825"/>
                  </a:lnTo>
                  <a:lnTo>
                    <a:pt x="912" y="892"/>
                  </a:lnTo>
                  <a:lnTo>
                    <a:pt x="900" y="905"/>
                  </a:lnTo>
                  <a:lnTo>
                    <a:pt x="887" y="917"/>
                  </a:lnTo>
                  <a:close/>
                </a:path>
              </a:pathLst>
            </a:custGeom>
            <a:solidFill>
              <a:srgbClr val="0070C0"/>
            </a:solidFill>
            <a:ln w="6350">
              <a:noFill/>
              <a:round/>
            </a:ln>
            <a:effectLst>
              <a:outerShdw blurRad="63500" dist="38099" dir="2700000" algn="ctr" rotWithShape="0">
                <a:srgbClr val="000000">
                  <a:alpha val="74998"/>
                </a:srgbClr>
              </a:outerShdw>
            </a:effectLst>
          </p:spPr>
          <p:txBody>
            <a:bodyPr/>
            <a:lstStyle/>
            <a:p>
              <a:endParaRPr lang="zh-CN" altLang="en-US" sz="2400">
                <a:solidFill>
                  <a:schemeClr val="tx1">
                    <a:lumMod val="75000"/>
                    <a:lumOff val="25000"/>
                  </a:schemeClr>
                </a:solidFill>
                <a:cs typeface="+mn-ea"/>
                <a:sym typeface="+mn-lt"/>
              </a:endParaRPr>
            </a:p>
          </p:txBody>
        </p:sp>
        <p:sp>
          <p:nvSpPr>
            <p:cNvPr id="25" name="文本框 24"/>
            <p:cNvSpPr txBox="1"/>
            <p:nvPr/>
          </p:nvSpPr>
          <p:spPr>
            <a:xfrm>
              <a:off x="3267310" y="2467736"/>
              <a:ext cx="897406" cy="846600"/>
            </a:xfrm>
            <a:prstGeom prst="rect">
              <a:avLst/>
            </a:prstGeom>
            <a:noFill/>
            <a:effectLst>
              <a:outerShdw blurRad="50800" dist="38100" dir="5400000" algn="t" rotWithShape="0">
                <a:prstClr val="black">
                  <a:alpha val="40000"/>
                </a:prstClr>
              </a:outerShdw>
            </a:effectLst>
          </p:spPr>
          <p:txBody>
            <a:bodyPr wrap="none" rtlCol="0">
              <a:spAutoFit/>
            </a:bodyPr>
            <a:lstStyle/>
            <a:p>
              <a:pPr algn="ctr">
                <a:lnSpc>
                  <a:spcPct val="90000"/>
                </a:lnSpc>
              </a:pPr>
              <a:r>
                <a:rPr kumimoji="1" lang="en-US" altLang="zh-CN" sz="6400" dirty="0">
                  <a:solidFill>
                    <a:srgbClr val="0070C0"/>
                  </a:solidFill>
                  <a:cs typeface="+mn-ea"/>
                  <a:sym typeface="+mn-lt"/>
                </a:rPr>
                <a:t>02</a:t>
              </a:r>
              <a:endParaRPr kumimoji="1" lang="zh-CN" altLang="en-US" sz="6400" dirty="0">
                <a:solidFill>
                  <a:srgbClr val="0070C0"/>
                </a:solidFill>
                <a:cs typeface="+mn-ea"/>
                <a:sym typeface="+mn-lt"/>
              </a:endParaRPr>
            </a:p>
          </p:txBody>
        </p:sp>
      </p:grpSp>
      <p:grpSp>
        <p:nvGrpSpPr>
          <p:cNvPr id="26" name="组 29"/>
          <p:cNvGrpSpPr/>
          <p:nvPr/>
        </p:nvGrpSpPr>
        <p:grpSpPr>
          <a:xfrm>
            <a:off x="6110789" y="1539497"/>
            <a:ext cx="2340828" cy="2354664"/>
            <a:chOff x="4608039" y="1095999"/>
            <a:chExt cx="2024813" cy="2036782"/>
          </a:xfrm>
          <a:solidFill>
            <a:srgbClr val="0070C0"/>
          </a:solidFill>
          <a:effectLst>
            <a:outerShdw blurRad="279400" dist="279400" dir="5400000" algn="ctr" rotWithShape="0">
              <a:srgbClr val="000000">
                <a:alpha val="43137"/>
              </a:srgbClr>
            </a:outerShdw>
          </a:effectLst>
        </p:grpSpPr>
        <p:sp>
          <p:nvSpPr>
            <p:cNvPr id="27" name="Freeform 4"/>
            <p:cNvSpPr>
              <a:spLocks noEditPoints="1"/>
            </p:cNvSpPr>
            <p:nvPr/>
          </p:nvSpPr>
          <p:spPr bwMode="auto">
            <a:xfrm>
              <a:off x="4608039" y="1095999"/>
              <a:ext cx="2024813" cy="2036782"/>
            </a:xfrm>
            <a:custGeom>
              <a:avLst/>
              <a:gdLst>
                <a:gd name="T0" fmla="*/ 191 w 1052"/>
                <a:gd name="T1" fmla="*/ 580 h 1057"/>
                <a:gd name="T2" fmla="*/ 208 w 1052"/>
                <a:gd name="T3" fmla="*/ 646 h 1057"/>
                <a:gd name="T4" fmla="*/ 228 w 1052"/>
                <a:gd name="T5" fmla="*/ 690 h 1057"/>
                <a:gd name="T6" fmla="*/ 274 w 1052"/>
                <a:gd name="T7" fmla="*/ 757 h 1057"/>
                <a:gd name="T8" fmla="*/ 323 w 1052"/>
                <a:gd name="T9" fmla="*/ 800 h 1057"/>
                <a:gd name="T10" fmla="*/ 393 w 1052"/>
                <a:gd name="T11" fmla="*/ 841 h 1057"/>
                <a:gd name="T12" fmla="*/ 440 w 1052"/>
                <a:gd name="T13" fmla="*/ 857 h 1057"/>
                <a:gd name="T14" fmla="*/ 508 w 1052"/>
                <a:gd name="T15" fmla="*/ 867 h 1057"/>
                <a:gd name="T16" fmla="*/ 576 w 1052"/>
                <a:gd name="T17" fmla="*/ 864 h 1057"/>
                <a:gd name="T18" fmla="*/ 641 w 1052"/>
                <a:gd name="T19" fmla="*/ 847 h 1057"/>
                <a:gd name="T20" fmla="*/ 686 w 1052"/>
                <a:gd name="T21" fmla="*/ 827 h 1057"/>
                <a:gd name="T22" fmla="*/ 753 w 1052"/>
                <a:gd name="T23" fmla="*/ 780 h 1057"/>
                <a:gd name="T24" fmla="*/ 796 w 1052"/>
                <a:gd name="T25" fmla="*/ 732 h 1057"/>
                <a:gd name="T26" fmla="*/ 836 w 1052"/>
                <a:gd name="T27" fmla="*/ 661 h 1057"/>
                <a:gd name="T28" fmla="*/ 852 w 1052"/>
                <a:gd name="T29" fmla="*/ 613 h 1057"/>
                <a:gd name="T30" fmla="*/ 862 w 1052"/>
                <a:gd name="T31" fmla="*/ 545 h 1057"/>
                <a:gd name="T32" fmla="*/ 859 w 1052"/>
                <a:gd name="T33" fmla="*/ 477 h 1057"/>
                <a:gd name="T34" fmla="*/ 842 w 1052"/>
                <a:gd name="T35" fmla="*/ 412 h 1057"/>
                <a:gd name="T36" fmla="*/ 822 w 1052"/>
                <a:gd name="T37" fmla="*/ 366 h 1057"/>
                <a:gd name="T38" fmla="*/ 776 w 1052"/>
                <a:gd name="T39" fmla="*/ 300 h 1057"/>
                <a:gd name="T40" fmla="*/ 727 w 1052"/>
                <a:gd name="T41" fmla="*/ 256 h 1057"/>
                <a:gd name="T42" fmla="*/ 657 w 1052"/>
                <a:gd name="T43" fmla="*/ 216 h 1057"/>
                <a:gd name="T44" fmla="*/ 610 w 1052"/>
                <a:gd name="T45" fmla="*/ 199 h 1057"/>
                <a:gd name="T46" fmla="*/ 542 w 1052"/>
                <a:gd name="T47" fmla="*/ 189 h 1057"/>
                <a:gd name="T48" fmla="*/ 474 w 1052"/>
                <a:gd name="T49" fmla="*/ 192 h 1057"/>
                <a:gd name="T50" fmla="*/ 409 w 1052"/>
                <a:gd name="T51" fmla="*/ 209 h 1057"/>
                <a:gd name="T52" fmla="*/ 364 w 1052"/>
                <a:gd name="T53" fmla="*/ 230 h 1057"/>
                <a:gd name="T54" fmla="*/ 298 w 1052"/>
                <a:gd name="T55" fmla="*/ 276 h 1057"/>
                <a:gd name="T56" fmla="*/ 254 w 1052"/>
                <a:gd name="T57" fmla="*/ 325 h 1057"/>
                <a:gd name="T58" fmla="*/ 214 w 1052"/>
                <a:gd name="T59" fmla="*/ 396 h 1057"/>
                <a:gd name="T60" fmla="*/ 198 w 1052"/>
                <a:gd name="T61" fmla="*/ 443 h 1057"/>
                <a:gd name="T62" fmla="*/ 188 w 1052"/>
                <a:gd name="T63" fmla="*/ 511 h 1057"/>
                <a:gd name="T64" fmla="*/ 780 w 1052"/>
                <a:gd name="T65" fmla="*/ 923 h 1057"/>
                <a:gd name="T66" fmla="*/ 670 w 1052"/>
                <a:gd name="T67" fmla="*/ 975 h 1057"/>
                <a:gd name="T68" fmla="*/ 550 w 1052"/>
                <a:gd name="T69" fmla="*/ 998 h 1057"/>
                <a:gd name="T70" fmla="*/ 425 w 1052"/>
                <a:gd name="T71" fmla="*/ 1051 h 1057"/>
                <a:gd name="T72" fmla="*/ 300 w 1052"/>
                <a:gd name="T73" fmla="*/ 1011 h 1057"/>
                <a:gd name="T74" fmla="*/ 240 w 1052"/>
                <a:gd name="T75" fmla="*/ 902 h 1057"/>
                <a:gd name="T76" fmla="*/ 162 w 1052"/>
                <a:gd name="T77" fmla="*/ 825 h 1057"/>
                <a:gd name="T78" fmla="*/ 45 w 1052"/>
                <a:gd name="T79" fmla="*/ 755 h 1057"/>
                <a:gd name="T80" fmla="*/ 5 w 1052"/>
                <a:gd name="T81" fmla="*/ 628 h 1057"/>
                <a:gd name="T82" fmla="*/ 0 w 1052"/>
                <a:gd name="T83" fmla="*/ 461 h 1057"/>
                <a:gd name="T84" fmla="*/ 84 w 1052"/>
                <a:gd name="T85" fmla="*/ 371 h 1057"/>
                <a:gd name="T86" fmla="*/ 132 w 1052"/>
                <a:gd name="T87" fmla="*/ 272 h 1057"/>
                <a:gd name="T88" fmla="*/ 151 w 1052"/>
                <a:gd name="T89" fmla="*/ 152 h 1057"/>
                <a:gd name="T90" fmla="*/ 269 w 1052"/>
                <a:gd name="T91" fmla="*/ 62 h 1057"/>
                <a:gd name="T92" fmla="*/ 392 w 1052"/>
                <a:gd name="T93" fmla="*/ 77 h 1057"/>
                <a:gd name="T94" fmla="*/ 525 w 1052"/>
                <a:gd name="T95" fmla="*/ 58 h 1057"/>
                <a:gd name="T96" fmla="*/ 646 w 1052"/>
                <a:gd name="T97" fmla="*/ 74 h 1057"/>
                <a:gd name="T98" fmla="*/ 766 w 1052"/>
                <a:gd name="T99" fmla="*/ 54 h 1057"/>
                <a:gd name="T100" fmla="*/ 820 w 1052"/>
                <a:gd name="T101" fmla="*/ 163 h 1057"/>
                <a:gd name="T102" fmla="*/ 904 w 1052"/>
                <a:gd name="T103" fmla="*/ 252 h 1057"/>
                <a:gd name="T104" fmla="*/ 962 w 1052"/>
                <a:gd name="T105" fmla="*/ 359 h 1057"/>
                <a:gd name="T106" fmla="*/ 1052 w 1052"/>
                <a:gd name="T107" fmla="*/ 461 h 1057"/>
                <a:gd name="T108" fmla="*/ 1049 w 1052"/>
                <a:gd name="T109" fmla="*/ 611 h 1057"/>
                <a:gd name="T110" fmla="*/ 962 w 1052"/>
                <a:gd name="T111" fmla="*/ 697 h 1057"/>
                <a:gd name="T112" fmla="*/ 904 w 1052"/>
                <a:gd name="T113" fmla="*/ 804 h 1057"/>
                <a:gd name="T114" fmla="*/ 887 w 1052"/>
                <a:gd name="T115" fmla="*/ 917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2" h="1057">
                  <a:moveTo>
                    <a:pt x="187" y="528"/>
                  </a:moveTo>
                  <a:lnTo>
                    <a:pt x="188" y="545"/>
                  </a:lnTo>
                  <a:lnTo>
                    <a:pt x="189" y="563"/>
                  </a:lnTo>
                  <a:lnTo>
                    <a:pt x="190" y="572"/>
                  </a:lnTo>
                  <a:lnTo>
                    <a:pt x="191" y="580"/>
                  </a:lnTo>
                  <a:lnTo>
                    <a:pt x="194" y="597"/>
                  </a:lnTo>
                  <a:lnTo>
                    <a:pt x="196" y="605"/>
                  </a:lnTo>
                  <a:lnTo>
                    <a:pt x="198" y="613"/>
                  </a:lnTo>
                  <a:lnTo>
                    <a:pt x="202" y="629"/>
                  </a:lnTo>
                  <a:lnTo>
                    <a:pt x="208" y="646"/>
                  </a:lnTo>
                  <a:lnTo>
                    <a:pt x="214" y="661"/>
                  </a:lnTo>
                  <a:lnTo>
                    <a:pt x="217" y="668"/>
                  </a:lnTo>
                  <a:lnTo>
                    <a:pt x="220" y="676"/>
                  </a:lnTo>
                  <a:lnTo>
                    <a:pt x="224" y="683"/>
                  </a:lnTo>
                  <a:lnTo>
                    <a:pt x="228" y="690"/>
                  </a:lnTo>
                  <a:lnTo>
                    <a:pt x="236" y="704"/>
                  </a:lnTo>
                  <a:lnTo>
                    <a:pt x="245" y="718"/>
                  </a:lnTo>
                  <a:lnTo>
                    <a:pt x="254" y="732"/>
                  </a:lnTo>
                  <a:lnTo>
                    <a:pt x="264" y="745"/>
                  </a:lnTo>
                  <a:lnTo>
                    <a:pt x="274" y="757"/>
                  </a:lnTo>
                  <a:lnTo>
                    <a:pt x="286" y="768"/>
                  </a:lnTo>
                  <a:lnTo>
                    <a:pt x="298" y="780"/>
                  </a:lnTo>
                  <a:lnTo>
                    <a:pt x="304" y="785"/>
                  </a:lnTo>
                  <a:lnTo>
                    <a:pt x="310" y="790"/>
                  </a:lnTo>
                  <a:lnTo>
                    <a:pt x="323" y="800"/>
                  </a:lnTo>
                  <a:lnTo>
                    <a:pt x="336" y="809"/>
                  </a:lnTo>
                  <a:lnTo>
                    <a:pt x="350" y="819"/>
                  </a:lnTo>
                  <a:lnTo>
                    <a:pt x="364" y="827"/>
                  </a:lnTo>
                  <a:lnTo>
                    <a:pt x="378" y="835"/>
                  </a:lnTo>
                  <a:lnTo>
                    <a:pt x="393" y="841"/>
                  </a:lnTo>
                  <a:lnTo>
                    <a:pt x="401" y="845"/>
                  </a:lnTo>
                  <a:lnTo>
                    <a:pt x="409" y="847"/>
                  </a:lnTo>
                  <a:lnTo>
                    <a:pt x="424" y="853"/>
                  </a:lnTo>
                  <a:lnTo>
                    <a:pt x="432" y="855"/>
                  </a:lnTo>
                  <a:lnTo>
                    <a:pt x="440" y="857"/>
                  </a:lnTo>
                  <a:lnTo>
                    <a:pt x="449" y="859"/>
                  </a:lnTo>
                  <a:lnTo>
                    <a:pt x="457" y="861"/>
                  </a:lnTo>
                  <a:lnTo>
                    <a:pt x="474" y="864"/>
                  </a:lnTo>
                  <a:lnTo>
                    <a:pt x="491" y="866"/>
                  </a:lnTo>
                  <a:lnTo>
                    <a:pt x="508" y="867"/>
                  </a:lnTo>
                  <a:lnTo>
                    <a:pt x="525" y="868"/>
                  </a:lnTo>
                  <a:lnTo>
                    <a:pt x="542" y="867"/>
                  </a:lnTo>
                  <a:lnTo>
                    <a:pt x="559" y="866"/>
                  </a:lnTo>
                  <a:lnTo>
                    <a:pt x="568" y="865"/>
                  </a:lnTo>
                  <a:lnTo>
                    <a:pt x="576" y="864"/>
                  </a:lnTo>
                  <a:lnTo>
                    <a:pt x="593" y="861"/>
                  </a:lnTo>
                  <a:lnTo>
                    <a:pt x="602" y="859"/>
                  </a:lnTo>
                  <a:lnTo>
                    <a:pt x="610" y="857"/>
                  </a:lnTo>
                  <a:lnTo>
                    <a:pt x="626" y="853"/>
                  </a:lnTo>
                  <a:lnTo>
                    <a:pt x="641" y="847"/>
                  </a:lnTo>
                  <a:lnTo>
                    <a:pt x="657" y="841"/>
                  </a:lnTo>
                  <a:lnTo>
                    <a:pt x="664" y="838"/>
                  </a:lnTo>
                  <a:lnTo>
                    <a:pt x="672" y="835"/>
                  </a:lnTo>
                  <a:lnTo>
                    <a:pt x="679" y="831"/>
                  </a:lnTo>
                  <a:lnTo>
                    <a:pt x="686" y="827"/>
                  </a:lnTo>
                  <a:lnTo>
                    <a:pt x="700" y="819"/>
                  </a:lnTo>
                  <a:lnTo>
                    <a:pt x="714" y="809"/>
                  </a:lnTo>
                  <a:lnTo>
                    <a:pt x="727" y="800"/>
                  </a:lnTo>
                  <a:lnTo>
                    <a:pt x="740" y="790"/>
                  </a:lnTo>
                  <a:lnTo>
                    <a:pt x="753" y="780"/>
                  </a:lnTo>
                  <a:lnTo>
                    <a:pt x="764" y="768"/>
                  </a:lnTo>
                  <a:lnTo>
                    <a:pt x="776" y="757"/>
                  </a:lnTo>
                  <a:lnTo>
                    <a:pt x="781" y="751"/>
                  </a:lnTo>
                  <a:lnTo>
                    <a:pt x="786" y="745"/>
                  </a:lnTo>
                  <a:lnTo>
                    <a:pt x="796" y="732"/>
                  </a:lnTo>
                  <a:lnTo>
                    <a:pt x="805" y="718"/>
                  </a:lnTo>
                  <a:lnTo>
                    <a:pt x="814" y="704"/>
                  </a:lnTo>
                  <a:lnTo>
                    <a:pt x="822" y="690"/>
                  </a:lnTo>
                  <a:lnTo>
                    <a:pt x="830" y="676"/>
                  </a:lnTo>
                  <a:lnTo>
                    <a:pt x="836" y="661"/>
                  </a:lnTo>
                  <a:lnTo>
                    <a:pt x="840" y="653"/>
                  </a:lnTo>
                  <a:lnTo>
                    <a:pt x="842" y="646"/>
                  </a:lnTo>
                  <a:lnTo>
                    <a:pt x="848" y="629"/>
                  </a:lnTo>
                  <a:lnTo>
                    <a:pt x="850" y="621"/>
                  </a:lnTo>
                  <a:lnTo>
                    <a:pt x="852" y="613"/>
                  </a:lnTo>
                  <a:lnTo>
                    <a:pt x="854" y="605"/>
                  </a:lnTo>
                  <a:lnTo>
                    <a:pt x="856" y="597"/>
                  </a:lnTo>
                  <a:lnTo>
                    <a:pt x="859" y="580"/>
                  </a:lnTo>
                  <a:lnTo>
                    <a:pt x="861" y="563"/>
                  </a:lnTo>
                  <a:lnTo>
                    <a:pt x="862" y="545"/>
                  </a:lnTo>
                  <a:lnTo>
                    <a:pt x="863" y="528"/>
                  </a:lnTo>
                  <a:lnTo>
                    <a:pt x="862" y="511"/>
                  </a:lnTo>
                  <a:lnTo>
                    <a:pt x="861" y="494"/>
                  </a:lnTo>
                  <a:lnTo>
                    <a:pt x="860" y="485"/>
                  </a:lnTo>
                  <a:lnTo>
                    <a:pt x="859" y="477"/>
                  </a:lnTo>
                  <a:lnTo>
                    <a:pt x="856" y="459"/>
                  </a:lnTo>
                  <a:lnTo>
                    <a:pt x="854" y="451"/>
                  </a:lnTo>
                  <a:lnTo>
                    <a:pt x="852" y="443"/>
                  </a:lnTo>
                  <a:lnTo>
                    <a:pt x="848" y="427"/>
                  </a:lnTo>
                  <a:lnTo>
                    <a:pt x="842" y="412"/>
                  </a:lnTo>
                  <a:lnTo>
                    <a:pt x="836" y="396"/>
                  </a:lnTo>
                  <a:lnTo>
                    <a:pt x="833" y="389"/>
                  </a:lnTo>
                  <a:lnTo>
                    <a:pt x="830" y="380"/>
                  </a:lnTo>
                  <a:lnTo>
                    <a:pt x="826" y="373"/>
                  </a:lnTo>
                  <a:lnTo>
                    <a:pt x="822" y="366"/>
                  </a:lnTo>
                  <a:lnTo>
                    <a:pt x="814" y="352"/>
                  </a:lnTo>
                  <a:lnTo>
                    <a:pt x="805" y="338"/>
                  </a:lnTo>
                  <a:lnTo>
                    <a:pt x="796" y="325"/>
                  </a:lnTo>
                  <a:lnTo>
                    <a:pt x="786" y="312"/>
                  </a:lnTo>
                  <a:lnTo>
                    <a:pt x="776" y="300"/>
                  </a:lnTo>
                  <a:lnTo>
                    <a:pt x="764" y="288"/>
                  </a:lnTo>
                  <a:lnTo>
                    <a:pt x="753" y="276"/>
                  </a:lnTo>
                  <a:lnTo>
                    <a:pt x="747" y="271"/>
                  </a:lnTo>
                  <a:lnTo>
                    <a:pt x="740" y="266"/>
                  </a:lnTo>
                  <a:lnTo>
                    <a:pt x="727" y="256"/>
                  </a:lnTo>
                  <a:lnTo>
                    <a:pt x="714" y="247"/>
                  </a:lnTo>
                  <a:lnTo>
                    <a:pt x="700" y="238"/>
                  </a:lnTo>
                  <a:lnTo>
                    <a:pt x="686" y="230"/>
                  </a:lnTo>
                  <a:lnTo>
                    <a:pt x="672" y="222"/>
                  </a:lnTo>
                  <a:lnTo>
                    <a:pt x="657" y="216"/>
                  </a:lnTo>
                  <a:lnTo>
                    <a:pt x="649" y="212"/>
                  </a:lnTo>
                  <a:lnTo>
                    <a:pt x="641" y="209"/>
                  </a:lnTo>
                  <a:lnTo>
                    <a:pt x="626" y="203"/>
                  </a:lnTo>
                  <a:lnTo>
                    <a:pt x="618" y="201"/>
                  </a:lnTo>
                  <a:lnTo>
                    <a:pt x="610" y="199"/>
                  </a:lnTo>
                  <a:lnTo>
                    <a:pt x="602" y="197"/>
                  </a:lnTo>
                  <a:lnTo>
                    <a:pt x="593" y="195"/>
                  </a:lnTo>
                  <a:lnTo>
                    <a:pt x="576" y="192"/>
                  </a:lnTo>
                  <a:lnTo>
                    <a:pt x="559" y="190"/>
                  </a:lnTo>
                  <a:lnTo>
                    <a:pt x="542" y="189"/>
                  </a:lnTo>
                  <a:lnTo>
                    <a:pt x="525" y="188"/>
                  </a:lnTo>
                  <a:lnTo>
                    <a:pt x="508" y="189"/>
                  </a:lnTo>
                  <a:lnTo>
                    <a:pt x="491" y="190"/>
                  </a:lnTo>
                  <a:lnTo>
                    <a:pt x="482" y="191"/>
                  </a:lnTo>
                  <a:lnTo>
                    <a:pt x="474" y="192"/>
                  </a:lnTo>
                  <a:lnTo>
                    <a:pt x="457" y="195"/>
                  </a:lnTo>
                  <a:lnTo>
                    <a:pt x="449" y="197"/>
                  </a:lnTo>
                  <a:lnTo>
                    <a:pt x="440" y="199"/>
                  </a:lnTo>
                  <a:lnTo>
                    <a:pt x="424" y="203"/>
                  </a:lnTo>
                  <a:lnTo>
                    <a:pt x="409" y="209"/>
                  </a:lnTo>
                  <a:lnTo>
                    <a:pt x="393" y="216"/>
                  </a:lnTo>
                  <a:lnTo>
                    <a:pt x="386" y="219"/>
                  </a:lnTo>
                  <a:lnTo>
                    <a:pt x="378" y="222"/>
                  </a:lnTo>
                  <a:lnTo>
                    <a:pt x="371" y="226"/>
                  </a:lnTo>
                  <a:lnTo>
                    <a:pt x="364" y="230"/>
                  </a:lnTo>
                  <a:lnTo>
                    <a:pt x="350" y="238"/>
                  </a:lnTo>
                  <a:lnTo>
                    <a:pt x="336" y="247"/>
                  </a:lnTo>
                  <a:lnTo>
                    <a:pt x="323" y="256"/>
                  </a:lnTo>
                  <a:lnTo>
                    <a:pt x="310" y="266"/>
                  </a:lnTo>
                  <a:lnTo>
                    <a:pt x="298" y="276"/>
                  </a:lnTo>
                  <a:lnTo>
                    <a:pt x="286" y="288"/>
                  </a:lnTo>
                  <a:lnTo>
                    <a:pt x="274" y="300"/>
                  </a:lnTo>
                  <a:lnTo>
                    <a:pt x="269" y="306"/>
                  </a:lnTo>
                  <a:lnTo>
                    <a:pt x="264" y="312"/>
                  </a:lnTo>
                  <a:lnTo>
                    <a:pt x="254" y="325"/>
                  </a:lnTo>
                  <a:lnTo>
                    <a:pt x="245" y="338"/>
                  </a:lnTo>
                  <a:lnTo>
                    <a:pt x="236" y="352"/>
                  </a:lnTo>
                  <a:lnTo>
                    <a:pt x="228" y="366"/>
                  </a:lnTo>
                  <a:lnTo>
                    <a:pt x="220" y="380"/>
                  </a:lnTo>
                  <a:lnTo>
                    <a:pt x="214" y="396"/>
                  </a:lnTo>
                  <a:lnTo>
                    <a:pt x="211" y="404"/>
                  </a:lnTo>
                  <a:lnTo>
                    <a:pt x="208" y="412"/>
                  </a:lnTo>
                  <a:lnTo>
                    <a:pt x="202" y="427"/>
                  </a:lnTo>
                  <a:lnTo>
                    <a:pt x="200" y="435"/>
                  </a:lnTo>
                  <a:lnTo>
                    <a:pt x="198" y="443"/>
                  </a:lnTo>
                  <a:lnTo>
                    <a:pt x="196" y="451"/>
                  </a:lnTo>
                  <a:lnTo>
                    <a:pt x="194" y="459"/>
                  </a:lnTo>
                  <a:lnTo>
                    <a:pt x="191" y="477"/>
                  </a:lnTo>
                  <a:lnTo>
                    <a:pt x="189" y="494"/>
                  </a:lnTo>
                  <a:lnTo>
                    <a:pt x="188" y="511"/>
                  </a:lnTo>
                  <a:lnTo>
                    <a:pt x="187" y="528"/>
                  </a:lnTo>
                  <a:close/>
                  <a:moveTo>
                    <a:pt x="887" y="917"/>
                  </a:moveTo>
                  <a:lnTo>
                    <a:pt x="820" y="893"/>
                  </a:lnTo>
                  <a:lnTo>
                    <a:pt x="800" y="909"/>
                  </a:lnTo>
                  <a:lnTo>
                    <a:pt x="780" y="923"/>
                  </a:lnTo>
                  <a:lnTo>
                    <a:pt x="781" y="996"/>
                  </a:lnTo>
                  <a:lnTo>
                    <a:pt x="766" y="1003"/>
                  </a:lnTo>
                  <a:lnTo>
                    <a:pt x="751" y="1011"/>
                  </a:lnTo>
                  <a:lnTo>
                    <a:pt x="693" y="967"/>
                  </a:lnTo>
                  <a:lnTo>
                    <a:pt x="670" y="975"/>
                  </a:lnTo>
                  <a:lnTo>
                    <a:pt x="658" y="979"/>
                  </a:lnTo>
                  <a:lnTo>
                    <a:pt x="646" y="982"/>
                  </a:lnTo>
                  <a:lnTo>
                    <a:pt x="625" y="1051"/>
                  </a:lnTo>
                  <a:lnTo>
                    <a:pt x="591" y="1057"/>
                  </a:lnTo>
                  <a:lnTo>
                    <a:pt x="550" y="998"/>
                  </a:lnTo>
                  <a:lnTo>
                    <a:pt x="525" y="999"/>
                  </a:lnTo>
                  <a:lnTo>
                    <a:pt x="500" y="998"/>
                  </a:lnTo>
                  <a:lnTo>
                    <a:pt x="459" y="1057"/>
                  </a:lnTo>
                  <a:lnTo>
                    <a:pt x="442" y="1054"/>
                  </a:lnTo>
                  <a:lnTo>
                    <a:pt x="425" y="1051"/>
                  </a:lnTo>
                  <a:lnTo>
                    <a:pt x="404" y="982"/>
                  </a:lnTo>
                  <a:lnTo>
                    <a:pt x="380" y="975"/>
                  </a:lnTo>
                  <a:lnTo>
                    <a:pt x="369" y="971"/>
                  </a:lnTo>
                  <a:lnTo>
                    <a:pt x="357" y="967"/>
                  </a:lnTo>
                  <a:lnTo>
                    <a:pt x="300" y="1011"/>
                  </a:lnTo>
                  <a:lnTo>
                    <a:pt x="284" y="1003"/>
                  </a:lnTo>
                  <a:lnTo>
                    <a:pt x="269" y="996"/>
                  </a:lnTo>
                  <a:lnTo>
                    <a:pt x="270" y="923"/>
                  </a:lnTo>
                  <a:lnTo>
                    <a:pt x="250" y="909"/>
                  </a:lnTo>
                  <a:lnTo>
                    <a:pt x="240" y="902"/>
                  </a:lnTo>
                  <a:lnTo>
                    <a:pt x="230" y="893"/>
                  </a:lnTo>
                  <a:lnTo>
                    <a:pt x="163" y="917"/>
                  </a:lnTo>
                  <a:lnTo>
                    <a:pt x="151" y="905"/>
                  </a:lnTo>
                  <a:lnTo>
                    <a:pt x="138" y="892"/>
                  </a:lnTo>
                  <a:lnTo>
                    <a:pt x="162" y="825"/>
                  </a:lnTo>
                  <a:lnTo>
                    <a:pt x="147" y="804"/>
                  </a:lnTo>
                  <a:lnTo>
                    <a:pt x="132" y="784"/>
                  </a:lnTo>
                  <a:lnTo>
                    <a:pt x="61" y="785"/>
                  </a:lnTo>
                  <a:lnTo>
                    <a:pt x="53" y="770"/>
                  </a:lnTo>
                  <a:lnTo>
                    <a:pt x="45" y="755"/>
                  </a:lnTo>
                  <a:lnTo>
                    <a:pt x="88" y="697"/>
                  </a:lnTo>
                  <a:lnTo>
                    <a:pt x="80" y="674"/>
                  </a:lnTo>
                  <a:lnTo>
                    <a:pt x="76" y="662"/>
                  </a:lnTo>
                  <a:lnTo>
                    <a:pt x="73" y="650"/>
                  </a:lnTo>
                  <a:lnTo>
                    <a:pt x="5" y="628"/>
                  </a:lnTo>
                  <a:lnTo>
                    <a:pt x="0" y="595"/>
                  </a:lnTo>
                  <a:lnTo>
                    <a:pt x="58" y="553"/>
                  </a:lnTo>
                  <a:lnTo>
                    <a:pt x="57" y="528"/>
                  </a:lnTo>
                  <a:lnTo>
                    <a:pt x="58" y="503"/>
                  </a:lnTo>
                  <a:lnTo>
                    <a:pt x="0" y="461"/>
                  </a:lnTo>
                  <a:lnTo>
                    <a:pt x="2" y="445"/>
                  </a:lnTo>
                  <a:lnTo>
                    <a:pt x="5" y="428"/>
                  </a:lnTo>
                  <a:lnTo>
                    <a:pt x="73" y="407"/>
                  </a:lnTo>
                  <a:lnTo>
                    <a:pt x="80" y="382"/>
                  </a:lnTo>
                  <a:lnTo>
                    <a:pt x="84" y="371"/>
                  </a:lnTo>
                  <a:lnTo>
                    <a:pt x="88" y="359"/>
                  </a:lnTo>
                  <a:lnTo>
                    <a:pt x="45" y="302"/>
                  </a:lnTo>
                  <a:lnTo>
                    <a:pt x="53" y="286"/>
                  </a:lnTo>
                  <a:lnTo>
                    <a:pt x="61" y="271"/>
                  </a:lnTo>
                  <a:lnTo>
                    <a:pt x="132" y="272"/>
                  </a:lnTo>
                  <a:lnTo>
                    <a:pt x="147" y="252"/>
                  </a:lnTo>
                  <a:lnTo>
                    <a:pt x="154" y="242"/>
                  </a:lnTo>
                  <a:lnTo>
                    <a:pt x="162" y="232"/>
                  </a:lnTo>
                  <a:lnTo>
                    <a:pt x="138" y="164"/>
                  </a:lnTo>
                  <a:lnTo>
                    <a:pt x="151" y="152"/>
                  </a:lnTo>
                  <a:lnTo>
                    <a:pt x="163" y="140"/>
                  </a:lnTo>
                  <a:lnTo>
                    <a:pt x="230" y="163"/>
                  </a:lnTo>
                  <a:lnTo>
                    <a:pt x="250" y="148"/>
                  </a:lnTo>
                  <a:lnTo>
                    <a:pt x="270" y="134"/>
                  </a:lnTo>
                  <a:lnTo>
                    <a:pt x="269" y="62"/>
                  </a:lnTo>
                  <a:lnTo>
                    <a:pt x="284" y="54"/>
                  </a:lnTo>
                  <a:lnTo>
                    <a:pt x="300" y="46"/>
                  </a:lnTo>
                  <a:lnTo>
                    <a:pt x="357" y="89"/>
                  </a:lnTo>
                  <a:lnTo>
                    <a:pt x="380" y="81"/>
                  </a:lnTo>
                  <a:lnTo>
                    <a:pt x="392" y="77"/>
                  </a:lnTo>
                  <a:lnTo>
                    <a:pt x="404" y="74"/>
                  </a:lnTo>
                  <a:lnTo>
                    <a:pt x="425" y="5"/>
                  </a:lnTo>
                  <a:lnTo>
                    <a:pt x="459" y="0"/>
                  </a:lnTo>
                  <a:lnTo>
                    <a:pt x="500" y="59"/>
                  </a:lnTo>
                  <a:lnTo>
                    <a:pt x="525" y="58"/>
                  </a:lnTo>
                  <a:lnTo>
                    <a:pt x="550" y="59"/>
                  </a:lnTo>
                  <a:lnTo>
                    <a:pt x="591" y="0"/>
                  </a:lnTo>
                  <a:lnTo>
                    <a:pt x="608" y="2"/>
                  </a:lnTo>
                  <a:lnTo>
                    <a:pt x="625" y="5"/>
                  </a:lnTo>
                  <a:lnTo>
                    <a:pt x="646" y="74"/>
                  </a:lnTo>
                  <a:lnTo>
                    <a:pt x="670" y="81"/>
                  </a:lnTo>
                  <a:lnTo>
                    <a:pt x="682" y="85"/>
                  </a:lnTo>
                  <a:lnTo>
                    <a:pt x="693" y="89"/>
                  </a:lnTo>
                  <a:lnTo>
                    <a:pt x="751" y="46"/>
                  </a:lnTo>
                  <a:lnTo>
                    <a:pt x="766" y="54"/>
                  </a:lnTo>
                  <a:lnTo>
                    <a:pt x="781" y="62"/>
                  </a:lnTo>
                  <a:lnTo>
                    <a:pt x="780" y="134"/>
                  </a:lnTo>
                  <a:lnTo>
                    <a:pt x="800" y="148"/>
                  </a:lnTo>
                  <a:lnTo>
                    <a:pt x="810" y="155"/>
                  </a:lnTo>
                  <a:lnTo>
                    <a:pt x="820" y="163"/>
                  </a:lnTo>
                  <a:lnTo>
                    <a:pt x="887" y="140"/>
                  </a:lnTo>
                  <a:lnTo>
                    <a:pt x="900" y="152"/>
                  </a:lnTo>
                  <a:lnTo>
                    <a:pt x="912" y="164"/>
                  </a:lnTo>
                  <a:lnTo>
                    <a:pt x="888" y="232"/>
                  </a:lnTo>
                  <a:lnTo>
                    <a:pt x="904" y="252"/>
                  </a:lnTo>
                  <a:lnTo>
                    <a:pt x="918" y="272"/>
                  </a:lnTo>
                  <a:lnTo>
                    <a:pt x="990" y="271"/>
                  </a:lnTo>
                  <a:lnTo>
                    <a:pt x="997" y="286"/>
                  </a:lnTo>
                  <a:lnTo>
                    <a:pt x="1005" y="302"/>
                  </a:lnTo>
                  <a:lnTo>
                    <a:pt x="962" y="359"/>
                  </a:lnTo>
                  <a:lnTo>
                    <a:pt x="970" y="382"/>
                  </a:lnTo>
                  <a:lnTo>
                    <a:pt x="974" y="395"/>
                  </a:lnTo>
                  <a:lnTo>
                    <a:pt x="977" y="407"/>
                  </a:lnTo>
                  <a:lnTo>
                    <a:pt x="1045" y="428"/>
                  </a:lnTo>
                  <a:lnTo>
                    <a:pt x="1052" y="461"/>
                  </a:lnTo>
                  <a:lnTo>
                    <a:pt x="992" y="503"/>
                  </a:lnTo>
                  <a:lnTo>
                    <a:pt x="993" y="528"/>
                  </a:lnTo>
                  <a:lnTo>
                    <a:pt x="992" y="553"/>
                  </a:lnTo>
                  <a:lnTo>
                    <a:pt x="1052" y="595"/>
                  </a:lnTo>
                  <a:lnTo>
                    <a:pt x="1049" y="611"/>
                  </a:lnTo>
                  <a:lnTo>
                    <a:pt x="1045" y="628"/>
                  </a:lnTo>
                  <a:lnTo>
                    <a:pt x="977" y="650"/>
                  </a:lnTo>
                  <a:lnTo>
                    <a:pt x="970" y="674"/>
                  </a:lnTo>
                  <a:lnTo>
                    <a:pt x="966" y="686"/>
                  </a:lnTo>
                  <a:lnTo>
                    <a:pt x="962" y="697"/>
                  </a:lnTo>
                  <a:lnTo>
                    <a:pt x="1005" y="755"/>
                  </a:lnTo>
                  <a:lnTo>
                    <a:pt x="997" y="770"/>
                  </a:lnTo>
                  <a:lnTo>
                    <a:pt x="990" y="785"/>
                  </a:lnTo>
                  <a:lnTo>
                    <a:pt x="918" y="784"/>
                  </a:lnTo>
                  <a:lnTo>
                    <a:pt x="904" y="804"/>
                  </a:lnTo>
                  <a:lnTo>
                    <a:pt x="897" y="814"/>
                  </a:lnTo>
                  <a:lnTo>
                    <a:pt x="888" y="825"/>
                  </a:lnTo>
                  <a:lnTo>
                    <a:pt x="912" y="892"/>
                  </a:lnTo>
                  <a:lnTo>
                    <a:pt x="900" y="905"/>
                  </a:lnTo>
                  <a:lnTo>
                    <a:pt x="887" y="917"/>
                  </a:lnTo>
                  <a:close/>
                </a:path>
              </a:pathLst>
            </a:custGeom>
            <a:grpFill/>
            <a:ln w="6350">
              <a:noFill/>
              <a:round/>
            </a:ln>
            <a:effectLst>
              <a:outerShdw blurRad="50800" dist="38100" dir="5400000" algn="t" rotWithShape="0">
                <a:prstClr val="black">
                  <a:alpha val="40000"/>
                </a:prstClr>
              </a:outerShdw>
            </a:effectLst>
          </p:spPr>
          <p:txBody>
            <a:bodyPr/>
            <a:lstStyle/>
            <a:p>
              <a:endParaRPr lang="zh-CN" altLang="en-US" sz="2400">
                <a:solidFill>
                  <a:schemeClr val="tx1">
                    <a:lumMod val="75000"/>
                    <a:lumOff val="25000"/>
                  </a:schemeClr>
                </a:solidFill>
                <a:cs typeface="+mn-ea"/>
                <a:sym typeface="+mn-lt"/>
              </a:endParaRPr>
            </a:p>
          </p:txBody>
        </p:sp>
        <p:sp>
          <p:nvSpPr>
            <p:cNvPr id="28" name="文本框 27"/>
            <p:cNvSpPr txBox="1"/>
            <p:nvPr/>
          </p:nvSpPr>
          <p:spPr>
            <a:xfrm>
              <a:off x="5167538" y="1670458"/>
              <a:ext cx="918204" cy="846600"/>
            </a:xfrm>
            <a:prstGeom prst="rect">
              <a:avLst/>
            </a:prstGeom>
            <a:noFill/>
            <a:effectLst>
              <a:outerShdw blurRad="50800" dist="38100" dir="5400000" algn="t" rotWithShape="0">
                <a:prstClr val="black">
                  <a:alpha val="40000"/>
                </a:prstClr>
              </a:outerShdw>
            </a:effectLst>
          </p:spPr>
          <p:txBody>
            <a:bodyPr wrap="none" rtlCol="0">
              <a:spAutoFit/>
            </a:bodyPr>
            <a:lstStyle/>
            <a:p>
              <a:pPr algn="ctr">
                <a:lnSpc>
                  <a:spcPct val="90000"/>
                </a:lnSpc>
              </a:pPr>
              <a:r>
                <a:rPr kumimoji="1" lang="en-US" altLang="zh-CN" sz="6400" dirty="0">
                  <a:solidFill>
                    <a:srgbClr val="0070C0"/>
                  </a:solidFill>
                  <a:cs typeface="+mn-ea"/>
                  <a:sym typeface="+mn-lt"/>
                </a:rPr>
                <a:t>03</a:t>
              </a:r>
              <a:endParaRPr kumimoji="1" lang="zh-CN" altLang="en-US" sz="6400" dirty="0">
                <a:solidFill>
                  <a:srgbClr val="0070C0"/>
                </a:solidFill>
                <a:cs typeface="+mn-ea"/>
                <a:sym typeface="+mn-lt"/>
              </a:endParaRPr>
            </a:p>
          </p:txBody>
        </p:sp>
      </p:grpSp>
      <p:grpSp>
        <p:nvGrpSpPr>
          <p:cNvPr id="29" name="组 30"/>
          <p:cNvGrpSpPr/>
          <p:nvPr/>
        </p:nvGrpSpPr>
        <p:grpSpPr>
          <a:xfrm>
            <a:off x="8412462" y="1707529"/>
            <a:ext cx="2340828" cy="2354664"/>
            <a:chOff x="6534985" y="1891694"/>
            <a:chExt cx="2024813" cy="2036782"/>
          </a:xfrm>
          <a:effectLst>
            <a:outerShdw blurRad="279400" dist="279400" dir="5400000" algn="ctr" rotWithShape="0">
              <a:srgbClr val="000000">
                <a:alpha val="43137"/>
              </a:srgbClr>
            </a:outerShdw>
          </a:effectLst>
        </p:grpSpPr>
        <p:sp>
          <p:nvSpPr>
            <p:cNvPr id="30" name="Freeform 4"/>
            <p:cNvSpPr>
              <a:spLocks noEditPoints="1"/>
            </p:cNvSpPr>
            <p:nvPr/>
          </p:nvSpPr>
          <p:spPr bwMode="auto">
            <a:xfrm>
              <a:off x="6534985" y="1891694"/>
              <a:ext cx="2024813" cy="2036782"/>
            </a:xfrm>
            <a:custGeom>
              <a:avLst/>
              <a:gdLst>
                <a:gd name="T0" fmla="*/ 191 w 1052"/>
                <a:gd name="T1" fmla="*/ 580 h 1057"/>
                <a:gd name="T2" fmla="*/ 208 w 1052"/>
                <a:gd name="T3" fmla="*/ 646 h 1057"/>
                <a:gd name="T4" fmla="*/ 228 w 1052"/>
                <a:gd name="T5" fmla="*/ 690 h 1057"/>
                <a:gd name="T6" fmla="*/ 274 w 1052"/>
                <a:gd name="T7" fmla="*/ 757 h 1057"/>
                <a:gd name="T8" fmla="*/ 323 w 1052"/>
                <a:gd name="T9" fmla="*/ 800 h 1057"/>
                <a:gd name="T10" fmla="*/ 393 w 1052"/>
                <a:gd name="T11" fmla="*/ 841 h 1057"/>
                <a:gd name="T12" fmla="*/ 440 w 1052"/>
                <a:gd name="T13" fmla="*/ 857 h 1057"/>
                <a:gd name="T14" fmla="*/ 508 w 1052"/>
                <a:gd name="T15" fmla="*/ 867 h 1057"/>
                <a:gd name="T16" fmla="*/ 576 w 1052"/>
                <a:gd name="T17" fmla="*/ 864 h 1057"/>
                <a:gd name="T18" fmla="*/ 641 w 1052"/>
                <a:gd name="T19" fmla="*/ 847 h 1057"/>
                <a:gd name="T20" fmla="*/ 686 w 1052"/>
                <a:gd name="T21" fmla="*/ 827 h 1057"/>
                <a:gd name="T22" fmla="*/ 753 w 1052"/>
                <a:gd name="T23" fmla="*/ 780 h 1057"/>
                <a:gd name="T24" fmla="*/ 796 w 1052"/>
                <a:gd name="T25" fmla="*/ 732 h 1057"/>
                <a:gd name="T26" fmla="*/ 836 w 1052"/>
                <a:gd name="T27" fmla="*/ 661 h 1057"/>
                <a:gd name="T28" fmla="*/ 852 w 1052"/>
                <a:gd name="T29" fmla="*/ 613 h 1057"/>
                <a:gd name="T30" fmla="*/ 862 w 1052"/>
                <a:gd name="T31" fmla="*/ 545 h 1057"/>
                <a:gd name="T32" fmla="*/ 859 w 1052"/>
                <a:gd name="T33" fmla="*/ 477 h 1057"/>
                <a:gd name="T34" fmla="*/ 842 w 1052"/>
                <a:gd name="T35" fmla="*/ 412 h 1057"/>
                <a:gd name="T36" fmla="*/ 822 w 1052"/>
                <a:gd name="T37" fmla="*/ 366 h 1057"/>
                <a:gd name="T38" fmla="*/ 776 w 1052"/>
                <a:gd name="T39" fmla="*/ 300 h 1057"/>
                <a:gd name="T40" fmla="*/ 727 w 1052"/>
                <a:gd name="T41" fmla="*/ 256 h 1057"/>
                <a:gd name="T42" fmla="*/ 657 w 1052"/>
                <a:gd name="T43" fmla="*/ 216 h 1057"/>
                <a:gd name="T44" fmla="*/ 610 w 1052"/>
                <a:gd name="T45" fmla="*/ 199 h 1057"/>
                <a:gd name="T46" fmla="*/ 542 w 1052"/>
                <a:gd name="T47" fmla="*/ 189 h 1057"/>
                <a:gd name="T48" fmla="*/ 474 w 1052"/>
                <a:gd name="T49" fmla="*/ 192 h 1057"/>
                <a:gd name="T50" fmla="*/ 409 w 1052"/>
                <a:gd name="T51" fmla="*/ 209 h 1057"/>
                <a:gd name="T52" fmla="*/ 364 w 1052"/>
                <a:gd name="T53" fmla="*/ 230 h 1057"/>
                <a:gd name="T54" fmla="*/ 298 w 1052"/>
                <a:gd name="T55" fmla="*/ 276 h 1057"/>
                <a:gd name="T56" fmla="*/ 254 w 1052"/>
                <a:gd name="T57" fmla="*/ 325 h 1057"/>
                <a:gd name="T58" fmla="*/ 214 w 1052"/>
                <a:gd name="T59" fmla="*/ 396 h 1057"/>
                <a:gd name="T60" fmla="*/ 198 w 1052"/>
                <a:gd name="T61" fmla="*/ 443 h 1057"/>
                <a:gd name="T62" fmla="*/ 188 w 1052"/>
                <a:gd name="T63" fmla="*/ 511 h 1057"/>
                <a:gd name="T64" fmla="*/ 780 w 1052"/>
                <a:gd name="T65" fmla="*/ 923 h 1057"/>
                <a:gd name="T66" fmla="*/ 670 w 1052"/>
                <a:gd name="T67" fmla="*/ 975 h 1057"/>
                <a:gd name="T68" fmla="*/ 550 w 1052"/>
                <a:gd name="T69" fmla="*/ 998 h 1057"/>
                <a:gd name="T70" fmla="*/ 425 w 1052"/>
                <a:gd name="T71" fmla="*/ 1051 h 1057"/>
                <a:gd name="T72" fmla="*/ 300 w 1052"/>
                <a:gd name="T73" fmla="*/ 1011 h 1057"/>
                <a:gd name="T74" fmla="*/ 240 w 1052"/>
                <a:gd name="T75" fmla="*/ 902 h 1057"/>
                <a:gd name="T76" fmla="*/ 162 w 1052"/>
                <a:gd name="T77" fmla="*/ 825 h 1057"/>
                <a:gd name="T78" fmla="*/ 45 w 1052"/>
                <a:gd name="T79" fmla="*/ 755 h 1057"/>
                <a:gd name="T80" fmla="*/ 5 w 1052"/>
                <a:gd name="T81" fmla="*/ 628 h 1057"/>
                <a:gd name="T82" fmla="*/ 0 w 1052"/>
                <a:gd name="T83" fmla="*/ 461 h 1057"/>
                <a:gd name="T84" fmla="*/ 84 w 1052"/>
                <a:gd name="T85" fmla="*/ 371 h 1057"/>
                <a:gd name="T86" fmla="*/ 132 w 1052"/>
                <a:gd name="T87" fmla="*/ 272 h 1057"/>
                <a:gd name="T88" fmla="*/ 151 w 1052"/>
                <a:gd name="T89" fmla="*/ 152 h 1057"/>
                <a:gd name="T90" fmla="*/ 269 w 1052"/>
                <a:gd name="T91" fmla="*/ 62 h 1057"/>
                <a:gd name="T92" fmla="*/ 392 w 1052"/>
                <a:gd name="T93" fmla="*/ 77 h 1057"/>
                <a:gd name="T94" fmla="*/ 525 w 1052"/>
                <a:gd name="T95" fmla="*/ 58 h 1057"/>
                <a:gd name="T96" fmla="*/ 646 w 1052"/>
                <a:gd name="T97" fmla="*/ 74 h 1057"/>
                <a:gd name="T98" fmla="*/ 766 w 1052"/>
                <a:gd name="T99" fmla="*/ 54 h 1057"/>
                <a:gd name="T100" fmla="*/ 820 w 1052"/>
                <a:gd name="T101" fmla="*/ 163 h 1057"/>
                <a:gd name="T102" fmla="*/ 904 w 1052"/>
                <a:gd name="T103" fmla="*/ 252 h 1057"/>
                <a:gd name="T104" fmla="*/ 962 w 1052"/>
                <a:gd name="T105" fmla="*/ 359 h 1057"/>
                <a:gd name="T106" fmla="*/ 1052 w 1052"/>
                <a:gd name="T107" fmla="*/ 461 h 1057"/>
                <a:gd name="T108" fmla="*/ 1049 w 1052"/>
                <a:gd name="T109" fmla="*/ 611 h 1057"/>
                <a:gd name="T110" fmla="*/ 962 w 1052"/>
                <a:gd name="T111" fmla="*/ 697 h 1057"/>
                <a:gd name="T112" fmla="*/ 904 w 1052"/>
                <a:gd name="T113" fmla="*/ 804 h 1057"/>
                <a:gd name="T114" fmla="*/ 887 w 1052"/>
                <a:gd name="T115" fmla="*/ 917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2" h="1057">
                  <a:moveTo>
                    <a:pt x="187" y="528"/>
                  </a:moveTo>
                  <a:lnTo>
                    <a:pt x="188" y="545"/>
                  </a:lnTo>
                  <a:lnTo>
                    <a:pt x="189" y="563"/>
                  </a:lnTo>
                  <a:lnTo>
                    <a:pt x="190" y="572"/>
                  </a:lnTo>
                  <a:lnTo>
                    <a:pt x="191" y="580"/>
                  </a:lnTo>
                  <a:lnTo>
                    <a:pt x="194" y="597"/>
                  </a:lnTo>
                  <a:lnTo>
                    <a:pt x="196" y="605"/>
                  </a:lnTo>
                  <a:lnTo>
                    <a:pt x="198" y="613"/>
                  </a:lnTo>
                  <a:lnTo>
                    <a:pt x="202" y="629"/>
                  </a:lnTo>
                  <a:lnTo>
                    <a:pt x="208" y="646"/>
                  </a:lnTo>
                  <a:lnTo>
                    <a:pt x="214" y="661"/>
                  </a:lnTo>
                  <a:lnTo>
                    <a:pt x="217" y="668"/>
                  </a:lnTo>
                  <a:lnTo>
                    <a:pt x="220" y="676"/>
                  </a:lnTo>
                  <a:lnTo>
                    <a:pt x="224" y="683"/>
                  </a:lnTo>
                  <a:lnTo>
                    <a:pt x="228" y="690"/>
                  </a:lnTo>
                  <a:lnTo>
                    <a:pt x="236" y="704"/>
                  </a:lnTo>
                  <a:lnTo>
                    <a:pt x="245" y="718"/>
                  </a:lnTo>
                  <a:lnTo>
                    <a:pt x="254" y="732"/>
                  </a:lnTo>
                  <a:lnTo>
                    <a:pt x="264" y="745"/>
                  </a:lnTo>
                  <a:lnTo>
                    <a:pt x="274" y="757"/>
                  </a:lnTo>
                  <a:lnTo>
                    <a:pt x="286" y="768"/>
                  </a:lnTo>
                  <a:lnTo>
                    <a:pt x="298" y="780"/>
                  </a:lnTo>
                  <a:lnTo>
                    <a:pt x="304" y="785"/>
                  </a:lnTo>
                  <a:lnTo>
                    <a:pt x="310" y="790"/>
                  </a:lnTo>
                  <a:lnTo>
                    <a:pt x="323" y="800"/>
                  </a:lnTo>
                  <a:lnTo>
                    <a:pt x="336" y="809"/>
                  </a:lnTo>
                  <a:lnTo>
                    <a:pt x="350" y="819"/>
                  </a:lnTo>
                  <a:lnTo>
                    <a:pt x="364" y="827"/>
                  </a:lnTo>
                  <a:lnTo>
                    <a:pt x="378" y="835"/>
                  </a:lnTo>
                  <a:lnTo>
                    <a:pt x="393" y="841"/>
                  </a:lnTo>
                  <a:lnTo>
                    <a:pt x="401" y="845"/>
                  </a:lnTo>
                  <a:lnTo>
                    <a:pt x="409" y="847"/>
                  </a:lnTo>
                  <a:lnTo>
                    <a:pt x="424" y="853"/>
                  </a:lnTo>
                  <a:lnTo>
                    <a:pt x="432" y="855"/>
                  </a:lnTo>
                  <a:lnTo>
                    <a:pt x="440" y="857"/>
                  </a:lnTo>
                  <a:lnTo>
                    <a:pt x="449" y="859"/>
                  </a:lnTo>
                  <a:lnTo>
                    <a:pt x="457" y="861"/>
                  </a:lnTo>
                  <a:lnTo>
                    <a:pt x="474" y="864"/>
                  </a:lnTo>
                  <a:lnTo>
                    <a:pt x="491" y="866"/>
                  </a:lnTo>
                  <a:lnTo>
                    <a:pt x="508" y="867"/>
                  </a:lnTo>
                  <a:lnTo>
                    <a:pt x="525" y="868"/>
                  </a:lnTo>
                  <a:lnTo>
                    <a:pt x="542" y="867"/>
                  </a:lnTo>
                  <a:lnTo>
                    <a:pt x="559" y="866"/>
                  </a:lnTo>
                  <a:lnTo>
                    <a:pt x="568" y="865"/>
                  </a:lnTo>
                  <a:lnTo>
                    <a:pt x="576" y="864"/>
                  </a:lnTo>
                  <a:lnTo>
                    <a:pt x="593" y="861"/>
                  </a:lnTo>
                  <a:lnTo>
                    <a:pt x="602" y="859"/>
                  </a:lnTo>
                  <a:lnTo>
                    <a:pt x="610" y="857"/>
                  </a:lnTo>
                  <a:lnTo>
                    <a:pt x="626" y="853"/>
                  </a:lnTo>
                  <a:lnTo>
                    <a:pt x="641" y="847"/>
                  </a:lnTo>
                  <a:lnTo>
                    <a:pt x="657" y="841"/>
                  </a:lnTo>
                  <a:lnTo>
                    <a:pt x="664" y="838"/>
                  </a:lnTo>
                  <a:lnTo>
                    <a:pt x="672" y="835"/>
                  </a:lnTo>
                  <a:lnTo>
                    <a:pt x="679" y="831"/>
                  </a:lnTo>
                  <a:lnTo>
                    <a:pt x="686" y="827"/>
                  </a:lnTo>
                  <a:lnTo>
                    <a:pt x="700" y="819"/>
                  </a:lnTo>
                  <a:lnTo>
                    <a:pt x="714" y="809"/>
                  </a:lnTo>
                  <a:lnTo>
                    <a:pt x="727" y="800"/>
                  </a:lnTo>
                  <a:lnTo>
                    <a:pt x="740" y="790"/>
                  </a:lnTo>
                  <a:lnTo>
                    <a:pt x="753" y="780"/>
                  </a:lnTo>
                  <a:lnTo>
                    <a:pt x="764" y="768"/>
                  </a:lnTo>
                  <a:lnTo>
                    <a:pt x="776" y="757"/>
                  </a:lnTo>
                  <a:lnTo>
                    <a:pt x="781" y="751"/>
                  </a:lnTo>
                  <a:lnTo>
                    <a:pt x="786" y="745"/>
                  </a:lnTo>
                  <a:lnTo>
                    <a:pt x="796" y="732"/>
                  </a:lnTo>
                  <a:lnTo>
                    <a:pt x="805" y="718"/>
                  </a:lnTo>
                  <a:lnTo>
                    <a:pt x="814" y="704"/>
                  </a:lnTo>
                  <a:lnTo>
                    <a:pt x="822" y="690"/>
                  </a:lnTo>
                  <a:lnTo>
                    <a:pt x="830" y="676"/>
                  </a:lnTo>
                  <a:lnTo>
                    <a:pt x="836" y="661"/>
                  </a:lnTo>
                  <a:lnTo>
                    <a:pt x="840" y="653"/>
                  </a:lnTo>
                  <a:lnTo>
                    <a:pt x="842" y="646"/>
                  </a:lnTo>
                  <a:lnTo>
                    <a:pt x="848" y="629"/>
                  </a:lnTo>
                  <a:lnTo>
                    <a:pt x="850" y="621"/>
                  </a:lnTo>
                  <a:lnTo>
                    <a:pt x="852" y="613"/>
                  </a:lnTo>
                  <a:lnTo>
                    <a:pt x="854" y="605"/>
                  </a:lnTo>
                  <a:lnTo>
                    <a:pt x="856" y="597"/>
                  </a:lnTo>
                  <a:lnTo>
                    <a:pt x="859" y="580"/>
                  </a:lnTo>
                  <a:lnTo>
                    <a:pt x="861" y="563"/>
                  </a:lnTo>
                  <a:lnTo>
                    <a:pt x="862" y="545"/>
                  </a:lnTo>
                  <a:lnTo>
                    <a:pt x="863" y="528"/>
                  </a:lnTo>
                  <a:lnTo>
                    <a:pt x="862" y="511"/>
                  </a:lnTo>
                  <a:lnTo>
                    <a:pt x="861" y="494"/>
                  </a:lnTo>
                  <a:lnTo>
                    <a:pt x="860" y="485"/>
                  </a:lnTo>
                  <a:lnTo>
                    <a:pt x="859" y="477"/>
                  </a:lnTo>
                  <a:lnTo>
                    <a:pt x="856" y="459"/>
                  </a:lnTo>
                  <a:lnTo>
                    <a:pt x="854" y="451"/>
                  </a:lnTo>
                  <a:lnTo>
                    <a:pt x="852" y="443"/>
                  </a:lnTo>
                  <a:lnTo>
                    <a:pt x="848" y="427"/>
                  </a:lnTo>
                  <a:lnTo>
                    <a:pt x="842" y="412"/>
                  </a:lnTo>
                  <a:lnTo>
                    <a:pt x="836" y="396"/>
                  </a:lnTo>
                  <a:lnTo>
                    <a:pt x="833" y="389"/>
                  </a:lnTo>
                  <a:lnTo>
                    <a:pt x="830" y="380"/>
                  </a:lnTo>
                  <a:lnTo>
                    <a:pt x="826" y="373"/>
                  </a:lnTo>
                  <a:lnTo>
                    <a:pt x="822" y="366"/>
                  </a:lnTo>
                  <a:lnTo>
                    <a:pt x="814" y="352"/>
                  </a:lnTo>
                  <a:lnTo>
                    <a:pt x="805" y="338"/>
                  </a:lnTo>
                  <a:lnTo>
                    <a:pt x="796" y="325"/>
                  </a:lnTo>
                  <a:lnTo>
                    <a:pt x="786" y="312"/>
                  </a:lnTo>
                  <a:lnTo>
                    <a:pt x="776" y="300"/>
                  </a:lnTo>
                  <a:lnTo>
                    <a:pt x="764" y="288"/>
                  </a:lnTo>
                  <a:lnTo>
                    <a:pt x="753" y="276"/>
                  </a:lnTo>
                  <a:lnTo>
                    <a:pt x="747" y="271"/>
                  </a:lnTo>
                  <a:lnTo>
                    <a:pt x="740" y="266"/>
                  </a:lnTo>
                  <a:lnTo>
                    <a:pt x="727" y="256"/>
                  </a:lnTo>
                  <a:lnTo>
                    <a:pt x="714" y="247"/>
                  </a:lnTo>
                  <a:lnTo>
                    <a:pt x="700" y="238"/>
                  </a:lnTo>
                  <a:lnTo>
                    <a:pt x="686" y="230"/>
                  </a:lnTo>
                  <a:lnTo>
                    <a:pt x="672" y="222"/>
                  </a:lnTo>
                  <a:lnTo>
                    <a:pt x="657" y="216"/>
                  </a:lnTo>
                  <a:lnTo>
                    <a:pt x="649" y="212"/>
                  </a:lnTo>
                  <a:lnTo>
                    <a:pt x="641" y="209"/>
                  </a:lnTo>
                  <a:lnTo>
                    <a:pt x="626" y="203"/>
                  </a:lnTo>
                  <a:lnTo>
                    <a:pt x="618" y="201"/>
                  </a:lnTo>
                  <a:lnTo>
                    <a:pt x="610" y="199"/>
                  </a:lnTo>
                  <a:lnTo>
                    <a:pt x="602" y="197"/>
                  </a:lnTo>
                  <a:lnTo>
                    <a:pt x="593" y="195"/>
                  </a:lnTo>
                  <a:lnTo>
                    <a:pt x="576" y="192"/>
                  </a:lnTo>
                  <a:lnTo>
                    <a:pt x="559" y="190"/>
                  </a:lnTo>
                  <a:lnTo>
                    <a:pt x="542" y="189"/>
                  </a:lnTo>
                  <a:lnTo>
                    <a:pt x="525" y="188"/>
                  </a:lnTo>
                  <a:lnTo>
                    <a:pt x="508" y="189"/>
                  </a:lnTo>
                  <a:lnTo>
                    <a:pt x="491" y="190"/>
                  </a:lnTo>
                  <a:lnTo>
                    <a:pt x="482" y="191"/>
                  </a:lnTo>
                  <a:lnTo>
                    <a:pt x="474" y="192"/>
                  </a:lnTo>
                  <a:lnTo>
                    <a:pt x="457" y="195"/>
                  </a:lnTo>
                  <a:lnTo>
                    <a:pt x="449" y="197"/>
                  </a:lnTo>
                  <a:lnTo>
                    <a:pt x="440" y="199"/>
                  </a:lnTo>
                  <a:lnTo>
                    <a:pt x="424" y="203"/>
                  </a:lnTo>
                  <a:lnTo>
                    <a:pt x="409" y="209"/>
                  </a:lnTo>
                  <a:lnTo>
                    <a:pt x="393" y="216"/>
                  </a:lnTo>
                  <a:lnTo>
                    <a:pt x="386" y="219"/>
                  </a:lnTo>
                  <a:lnTo>
                    <a:pt x="378" y="222"/>
                  </a:lnTo>
                  <a:lnTo>
                    <a:pt x="371" y="226"/>
                  </a:lnTo>
                  <a:lnTo>
                    <a:pt x="364" y="230"/>
                  </a:lnTo>
                  <a:lnTo>
                    <a:pt x="350" y="238"/>
                  </a:lnTo>
                  <a:lnTo>
                    <a:pt x="336" y="247"/>
                  </a:lnTo>
                  <a:lnTo>
                    <a:pt x="323" y="256"/>
                  </a:lnTo>
                  <a:lnTo>
                    <a:pt x="310" y="266"/>
                  </a:lnTo>
                  <a:lnTo>
                    <a:pt x="298" y="276"/>
                  </a:lnTo>
                  <a:lnTo>
                    <a:pt x="286" y="288"/>
                  </a:lnTo>
                  <a:lnTo>
                    <a:pt x="274" y="300"/>
                  </a:lnTo>
                  <a:lnTo>
                    <a:pt x="269" y="306"/>
                  </a:lnTo>
                  <a:lnTo>
                    <a:pt x="264" y="312"/>
                  </a:lnTo>
                  <a:lnTo>
                    <a:pt x="254" y="325"/>
                  </a:lnTo>
                  <a:lnTo>
                    <a:pt x="245" y="338"/>
                  </a:lnTo>
                  <a:lnTo>
                    <a:pt x="236" y="352"/>
                  </a:lnTo>
                  <a:lnTo>
                    <a:pt x="228" y="366"/>
                  </a:lnTo>
                  <a:lnTo>
                    <a:pt x="220" y="380"/>
                  </a:lnTo>
                  <a:lnTo>
                    <a:pt x="214" y="396"/>
                  </a:lnTo>
                  <a:lnTo>
                    <a:pt x="211" y="404"/>
                  </a:lnTo>
                  <a:lnTo>
                    <a:pt x="208" y="412"/>
                  </a:lnTo>
                  <a:lnTo>
                    <a:pt x="202" y="427"/>
                  </a:lnTo>
                  <a:lnTo>
                    <a:pt x="200" y="435"/>
                  </a:lnTo>
                  <a:lnTo>
                    <a:pt x="198" y="443"/>
                  </a:lnTo>
                  <a:lnTo>
                    <a:pt x="196" y="451"/>
                  </a:lnTo>
                  <a:lnTo>
                    <a:pt x="194" y="459"/>
                  </a:lnTo>
                  <a:lnTo>
                    <a:pt x="191" y="477"/>
                  </a:lnTo>
                  <a:lnTo>
                    <a:pt x="189" y="494"/>
                  </a:lnTo>
                  <a:lnTo>
                    <a:pt x="188" y="511"/>
                  </a:lnTo>
                  <a:lnTo>
                    <a:pt x="187" y="528"/>
                  </a:lnTo>
                  <a:close/>
                  <a:moveTo>
                    <a:pt x="887" y="917"/>
                  </a:moveTo>
                  <a:lnTo>
                    <a:pt x="820" y="893"/>
                  </a:lnTo>
                  <a:lnTo>
                    <a:pt x="800" y="909"/>
                  </a:lnTo>
                  <a:lnTo>
                    <a:pt x="780" y="923"/>
                  </a:lnTo>
                  <a:lnTo>
                    <a:pt x="781" y="996"/>
                  </a:lnTo>
                  <a:lnTo>
                    <a:pt x="766" y="1003"/>
                  </a:lnTo>
                  <a:lnTo>
                    <a:pt x="751" y="1011"/>
                  </a:lnTo>
                  <a:lnTo>
                    <a:pt x="693" y="967"/>
                  </a:lnTo>
                  <a:lnTo>
                    <a:pt x="670" y="975"/>
                  </a:lnTo>
                  <a:lnTo>
                    <a:pt x="658" y="979"/>
                  </a:lnTo>
                  <a:lnTo>
                    <a:pt x="646" y="982"/>
                  </a:lnTo>
                  <a:lnTo>
                    <a:pt x="625" y="1051"/>
                  </a:lnTo>
                  <a:lnTo>
                    <a:pt x="591" y="1057"/>
                  </a:lnTo>
                  <a:lnTo>
                    <a:pt x="550" y="998"/>
                  </a:lnTo>
                  <a:lnTo>
                    <a:pt x="525" y="999"/>
                  </a:lnTo>
                  <a:lnTo>
                    <a:pt x="500" y="998"/>
                  </a:lnTo>
                  <a:lnTo>
                    <a:pt x="459" y="1057"/>
                  </a:lnTo>
                  <a:lnTo>
                    <a:pt x="442" y="1054"/>
                  </a:lnTo>
                  <a:lnTo>
                    <a:pt x="425" y="1051"/>
                  </a:lnTo>
                  <a:lnTo>
                    <a:pt x="404" y="982"/>
                  </a:lnTo>
                  <a:lnTo>
                    <a:pt x="380" y="975"/>
                  </a:lnTo>
                  <a:lnTo>
                    <a:pt x="369" y="971"/>
                  </a:lnTo>
                  <a:lnTo>
                    <a:pt x="357" y="967"/>
                  </a:lnTo>
                  <a:lnTo>
                    <a:pt x="300" y="1011"/>
                  </a:lnTo>
                  <a:lnTo>
                    <a:pt x="284" y="1003"/>
                  </a:lnTo>
                  <a:lnTo>
                    <a:pt x="269" y="996"/>
                  </a:lnTo>
                  <a:lnTo>
                    <a:pt x="270" y="923"/>
                  </a:lnTo>
                  <a:lnTo>
                    <a:pt x="250" y="909"/>
                  </a:lnTo>
                  <a:lnTo>
                    <a:pt x="240" y="902"/>
                  </a:lnTo>
                  <a:lnTo>
                    <a:pt x="230" y="893"/>
                  </a:lnTo>
                  <a:lnTo>
                    <a:pt x="163" y="917"/>
                  </a:lnTo>
                  <a:lnTo>
                    <a:pt x="151" y="905"/>
                  </a:lnTo>
                  <a:lnTo>
                    <a:pt x="138" y="892"/>
                  </a:lnTo>
                  <a:lnTo>
                    <a:pt x="162" y="825"/>
                  </a:lnTo>
                  <a:lnTo>
                    <a:pt x="147" y="804"/>
                  </a:lnTo>
                  <a:lnTo>
                    <a:pt x="132" y="784"/>
                  </a:lnTo>
                  <a:lnTo>
                    <a:pt x="61" y="785"/>
                  </a:lnTo>
                  <a:lnTo>
                    <a:pt x="53" y="770"/>
                  </a:lnTo>
                  <a:lnTo>
                    <a:pt x="45" y="755"/>
                  </a:lnTo>
                  <a:lnTo>
                    <a:pt x="88" y="697"/>
                  </a:lnTo>
                  <a:lnTo>
                    <a:pt x="80" y="674"/>
                  </a:lnTo>
                  <a:lnTo>
                    <a:pt x="76" y="662"/>
                  </a:lnTo>
                  <a:lnTo>
                    <a:pt x="73" y="650"/>
                  </a:lnTo>
                  <a:lnTo>
                    <a:pt x="5" y="628"/>
                  </a:lnTo>
                  <a:lnTo>
                    <a:pt x="0" y="595"/>
                  </a:lnTo>
                  <a:lnTo>
                    <a:pt x="58" y="553"/>
                  </a:lnTo>
                  <a:lnTo>
                    <a:pt x="57" y="528"/>
                  </a:lnTo>
                  <a:lnTo>
                    <a:pt x="58" y="503"/>
                  </a:lnTo>
                  <a:lnTo>
                    <a:pt x="0" y="461"/>
                  </a:lnTo>
                  <a:lnTo>
                    <a:pt x="2" y="445"/>
                  </a:lnTo>
                  <a:lnTo>
                    <a:pt x="5" y="428"/>
                  </a:lnTo>
                  <a:lnTo>
                    <a:pt x="73" y="407"/>
                  </a:lnTo>
                  <a:lnTo>
                    <a:pt x="80" y="382"/>
                  </a:lnTo>
                  <a:lnTo>
                    <a:pt x="84" y="371"/>
                  </a:lnTo>
                  <a:lnTo>
                    <a:pt x="88" y="359"/>
                  </a:lnTo>
                  <a:lnTo>
                    <a:pt x="45" y="302"/>
                  </a:lnTo>
                  <a:lnTo>
                    <a:pt x="53" y="286"/>
                  </a:lnTo>
                  <a:lnTo>
                    <a:pt x="61" y="271"/>
                  </a:lnTo>
                  <a:lnTo>
                    <a:pt x="132" y="272"/>
                  </a:lnTo>
                  <a:lnTo>
                    <a:pt x="147" y="252"/>
                  </a:lnTo>
                  <a:lnTo>
                    <a:pt x="154" y="242"/>
                  </a:lnTo>
                  <a:lnTo>
                    <a:pt x="162" y="232"/>
                  </a:lnTo>
                  <a:lnTo>
                    <a:pt x="138" y="164"/>
                  </a:lnTo>
                  <a:lnTo>
                    <a:pt x="151" y="152"/>
                  </a:lnTo>
                  <a:lnTo>
                    <a:pt x="163" y="140"/>
                  </a:lnTo>
                  <a:lnTo>
                    <a:pt x="230" y="163"/>
                  </a:lnTo>
                  <a:lnTo>
                    <a:pt x="250" y="148"/>
                  </a:lnTo>
                  <a:lnTo>
                    <a:pt x="270" y="134"/>
                  </a:lnTo>
                  <a:lnTo>
                    <a:pt x="269" y="62"/>
                  </a:lnTo>
                  <a:lnTo>
                    <a:pt x="284" y="54"/>
                  </a:lnTo>
                  <a:lnTo>
                    <a:pt x="300" y="46"/>
                  </a:lnTo>
                  <a:lnTo>
                    <a:pt x="357" y="89"/>
                  </a:lnTo>
                  <a:lnTo>
                    <a:pt x="380" y="81"/>
                  </a:lnTo>
                  <a:lnTo>
                    <a:pt x="392" y="77"/>
                  </a:lnTo>
                  <a:lnTo>
                    <a:pt x="404" y="74"/>
                  </a:lnTo>
                  <a:lnTo>
                    <a:pt x="425" y="5"/>
                  </a:lnTo>
                  <a:lnTo>
                    <a:pt x="459" y="0"/>
                  </a:lnTo>
                  <a:lnTo>
                    <a:pt x="500" y="59"/>
                  </a:lnTo>
                  <a:lnTo>
                    <a:pt x="525" y="58"/>
                  </a:lnTo>
                  <a:lnTo>
                    <a:pt x="550" y="59"/>
                  </a:lnTo>
                  <a:lnTo>
                    <a:pt x="591" y="0"/>
                  </a:lnTo>
                  <a:lnTo>
                    <a:pt x="608" y="2"/>
                  </a:lnTo>
                  <a:lnTo>
                    <a:pt x="625" y="5"/>
                  </a:lnTo>
                  <a:lnTo>
                    <a:pt x="646" y="74"/>
                  </a:lnTo>
                  <a:lnTo>
                    <a:pt x="670" y="81"/>
                  </a:lnTo>
                  <a:lnTo>
                    <a:pt x="682" y="85"/>
                  </a:lnTo>
                  <a:lnTo>
                    <a:pt x="693" y="89"/>
                  </a:lnTo>
                  <a:lnTo>
                    <a:pt x="751" y="46"/>
                  </a:lnTo>
                  <a:lnTo>
                    <a:pt x="766" y="54"/>
                  </a:lnTo>
                  <a:lnTo>
                    <a:pt x="781" y="62"/>
                  </a:lnTo>
                  <a:lnTo>
                    <a:pt x="780" y="134"/>
                  </a:lnTo>
                  <a:lnTo>
                    <a:pt x="800" y="148"/>
                  </a:lnTo>
                  <a:lnTo>
                    <a:pt x="810" y="155"/>
                  </a:lnTo>
                  <a:lnTo>
                    <a:pt x="820" y="163"/>
                  </a:lnTo>
                  <a:lnTo>
                    <a:pt x="887" y="140"/>
                  </a:lnTo>
                  <a:lnTo>
                    <a:pt x="900" y="152"/>
                  </a:lnTo>
                  <a:lnTo>
                    <a:pt x="912" y="164"/>
                  </a:lnTo>
                  <a:lnTo>
                    <a:pt x="888" y="232"/>
                  </a:lnTo>
                  <a:lnTo>
                    <a:pt x="904" y="252"/>
                  </a:lnTo>
                  <a:lnTo>
                    <a:pt x="918" y="272"/>
                  </a:lnTo>
                  <a:lnTo>
                    <a:pt x="990" y="271"/>
                  </a:lnTo>
                  <a:lnTo>
                    <a:pt x="997" y="286"/>
                  </a:lnTo>
                  <a:lnTo>
                    <a:pt x="1005" y="302"/>
                  </a:lnTo>
                  <a:lnTo>
                    <a:pt x="962" y="359"/>
                  </a:lnTo>
                  <a:lnTo>
                    <a:pt x="970" y="382"/>
                  </a:lnTo>
                  <a:lnTo>
                    <a:pt x="974" y="395"/>
                  </a:lnTo>
                  <a:lnTo>
                    <a:pt x="977" y="407"/>
                  </a:lnTo>
                  <a:lnTo>
                    <a:pt x="1045" y="428"/>
                  </a:lnTo>
                  <a:lnTo>
                    <a:pt x="1052" y="461"/>
                  </a:lnTo>
                  <a:lnTo>
                    <a:pt x="992" y="503"/>
                  </a:lnTo>
                  <a:lnTo>
                    <a:pt x="993" y="528"/>
                  </a:lnTo>
                  <a:lnTo>
                    <a:pt x="992" y="553"/>
                  </a:lnTo>
                  <a:lnTo>
                    <a:pt x="1052" y="595"/>
                  </a:lnTo>
                  <a:lnTo>
                    <a:pt x="1049" y="611"/>
                  </a:lnTo>
                  <a:lnTo>
                    <a:pt x="1045" y="628"/>
                  </a:lnTo>
                  <a:lnTo>
                    <a:pt x="977" y="650"/>
                  </a:lnTo>
                  <a:lnTo>
                    <a:pt x="970" y="674"/>
                  </a:lnTo>
                  <a:lnTo>
                    <a:pt x="966" y="686"/>
                  </a:lnTo>
                  <a:lnTo>
                    <a:pt x="962" y="697"/>
                  </a:lnTo>
                  <a:lnTo>
                    <a:pt x="1005" y="755"/>
                  </a:lnTo>
                  <a:lnTo>
                    <a:pt x="997" y="770"/>
                  </a:lnTo>
                  <a:lnTo>
                    <a:pt x="990" y="785"/>
                  </a:lnTo>
                  <a:lnTo>
                    <a:pt x="918" y="784"/>
                  </a:lnTo>
                  <a:lnTo>
                    <a:pt x="904" y="804"/>
                  </a:lnTo>
                  <a:lnTo>
                    <a:pt x="897" y="814"/>
                  </a:lnTo>
                  <a:lnTo>
                    <a:pt x="888" y="825"/>
                  </a:lnTo>
                  <a:lnTo>
                    <a:pt x="912" y="892"/>
                  </a:lnTo>
                  <a:lnTo>
                    <a:pt x="900" y="905"/>
                  </a:lnTo>
                  <a:lnTo>
                    <a:pt x="887" y="917"/>
                  </a:lnTo>
                  <a:close/>
                </a:path>
              </a:pathLst>
            </a:custGeom>
            <a:solidFill>
              <a:srgbClr val="0070C0"/>
            </a:solidFill>
            <a:ln w="6350">
              <a:noFill/>
              <a:round/>
            </a:ln>
            <a:effectLst>
              <a:outerShdw blurRad="50800" dist="38100" dir="5400000" algn="t" rotWithShape="0">
                <a:prstClr val="black">
                  <a:alpha val="40000"/>
                </a:prstClr>
              </a:outerShdw>
            </a:effectLst>
          </p:spPr>
          <p:txBody>
            <a:bodyPr/>
            <a:lstStyle/>
            <a:p>
              <a:endParaRPr lang="zh-CN" altLang="en-US" sz="2400">
                <a:solidFill>
                  <a:schemeClr val="tx1">
                    <a:lumMod val="75000"/>
                    <a:lumOff val="25000"/>
                  </a:schemeClr>
                </a:solidFill>
                <a:cs typeface="+mn-ea"/>
                <a:sym typeface="+mn-lt"/>
              </a:endParaRPr>
            </a:p>
          </p:txBody>
        </p:sp>
        <p:sp>
          <p:nvSpPr>
            <p:cNvPr id="31" name="文本框 30"/>
            <p:cNvSpPr txBox="1"/>
            <p:nvPr/>
          </p:nvSpPr>
          <p:spPr>
            <a:xfrm>
              <a:off x="7105578" y="2466153"/>
              <a:ext cx="896018" cy="846600"/>
            </a:xfrm>
            <a:prstGeom prst="rect">
              <a:avLst/>
            </a:prstGeom>
            <a:noFill/>
            <a:effectLst>
              <a:outerShdw blurRad="50800" dist="38100" dir="5400000" algn="t" rotWithShape="0">
                <a:prstClr val="black">
                  <a:alpha val="40000"/>
                </a:prstClr>
              </a:outerShdw>
            </a:effectLst>
          </p:spPr>
          <p:txBody>
            <a:bodyPr wrap="none" rtlCol="0">
              <a:spAutoFit/>
            </a:bodyPr>
            <a:lstStyle/>
            <a:p>
              <a:pPr algn="ctr">
                <a:lnSpc>
                  <a:spcPct val="90000"/>
                </a:lnSpc>
              </a:pPr>
              <a:r>
                <a:rPr kumimoji="1" lang="en-US" altLang="zh-CN" sz="6400" dirty="0">
                  <a:solidFill>
                    <a:srgbClr val="0070C0"/>
                  </a:solidFill>
                  <a:cs typeface="+mn-ea"/>
                  <a:sym typeface="+mn-lt"/>
                </a:rPr>
                <a:t>04</a:t>
              </a:r>
              <a:endParaRPr kumimoji="1" lang="zh-CN" altLang="en-US" sz="6400" dirty="0">
                <a:solidFill>
                  <a:srgbClr val="0070C0"/>
                </a:solidFill>
                <a:cs typeface="+mn-ea"/>
                <a:sym typeface="+mn-lt"/>
              </a:endParaRPr>
            </a:p>
          </p:txBody>
        </p:sp>
      </p:grpSp>
      <p:sp>
        <p:nvSpPr>
          <p:cNvPr id="32" name="文本框 31"/>
          <p:cNvSpPr txBox="1"/>
          <p:nvPr/>
        </p:nvSpPr>
        <p:spPr>
          <a:xfrm>
            <a:off x="1611127" y="4596550"/>
            <a:ext cx="2241264" cy="892360"/>
          </a:xfrm>
          <a:prstGeom prst="rect">
            <a:avLst/>
          </a:prstGeom>
          <a:noFill/>
        </p:spPr>
        <p:txBody>
          <a:bodyPr wrap="square" rtlCol="0">
            <a:spAutoFit/>
          </a:bodyPr>
          <a:lstStyle/>
          <a:p>
            <a:pPr lvl="0">
              <a:lnSpc>
                <a:spcPct val="130000"/>
              </a:lnSpc>
            </a:pPr>
            <a:r>
              <a:rPr lang="zh-CN" altLang="zh-CN" sz="1335" dirty="0">
                <a:solidFill>
                  <a:srgbClr val="000000"/>
                </a:solidFill>
                <a:cs typeface="+mn-ea"/>
                <a:sym typeface="+mn-lt"/>
              </a:rPr>
              <a:t>点击此处添加文本信息。</a:t>
            </a:r>
            <a:endParaRPr lang="en-US" altLang="zh-CN" sz="1335" dirty="0">
              <a:solidFill>
                <a:srgbClr val="000000"/>
              </a:solidFill>
              <a:cs typeface="+mn-ea"/>
              <a:sym typeface="+mn-lt"/>
            </a:endParaRPr>
          </a:p>
          <a:p>
            <a:pPr lvl="0">
              <a:lnSpc>
                <a:spcPct val="130000"/>
              </a:lnSpc>
            </a:pPr>
            <a:r>
              <a:rPr lang="zh-CN" altLang="zh-CN" sz="1335" dirty="0">
                <a:solidFill>
                  <a:srgbClr val="000000"/>
                </a:solidFill>
                <a:cs typeface="+mn-ea"/>
                <a:sym typeface="+mn-lt"/>
              </a:rPr>
              <a:t>标题数字等都可以通过点击和重新输入进行更改</a:t>
            </a:r>
            <a:r>
              <a:rPr lang="zh-CN" altLang="en-US" sz="1335" dirty="0">
                <a:solidFill>
                  <a:srgbClr val="000000"/>
                </a:solidFill>
                <a:cs typeface="+mn-ea"/>
                <a:sym typeface="+mn-lt"/>
              </a:rPr>
              <a:t>。</a:t>
            </a:r>
            <a:endParaRPr lang="zh-CN" altLang="zh-CN" sz="1335" dirty="0">
              <a:solidFill>
                <a:srgbClr val="000000"/>
              </a:solidFill>
              <a:cs typeface="+mn-ea"/>
              <a:sym typeface="+mn-lt"/>
            </a:endParaRPr>
          </a:p>
        </p:txBody>
      </p:sp>
      <p:sp>
        <p:nvSpPr>
          <p:cNvPr id="33" name="文本框 32"/>
          <p:cNvSpPr txBox="1"/>
          <p:nvPr/>
        </p:nvSpPr>
        <p:spPr>
          <a:xfrm>
            <a:off x="1724638" y="4096434"/>
            <a:ext cx="1733831" cy="461665"/>
          </a:xfrm>
          <a:prstGeom prst="rect">
            <a:avLst/>
          </a:prstGeom>
          <a:noFill/>
        </p:spPr>
        <p:txBody>
          <a:bodyPr wrap="square" rtlCol="0">
            <a:spAutoFit/>
          </a:bodyPr>
          <a:lstStyle/>
          <a:p>
            <a:r>
              <a:rPr kumimoji="1" lang="zh-CN" altLang="en-US" sz="2400" b="1" dirty="0" smtClean="0">
                <a:solidFill>
                  <a:srgbClr val="000000"/>
                </a:solidFill>
                <a:cs typeface="+mn-ea"/>
                <a:sym typeface="+mn-lt"/>
              </a:rPr>
              <a:t>输入标题</a:t>
            </a:r>
            <a:endParaRPr kumimoji="1" lang="en-US" altLang="zh-CN" sz="2400" b="1" dirty="0">
              <a:solidFill>
                <a:srgbClr val="000000"/>
              </a:solidFill>
              <a:cs typeface="+mn-ea"/>
              <a:sym typeface="+mn-lt"/>
            </a:endParaRPr>
          </a:p>
        </p:txBody>
      </p:sp>
      <p:sp>
        <p:nvSpPr>
          <p:cNvPr id="34" name="文本框 33"/>
          <p:cNvSpPr txBox="1"/>
          <p:nvPr/>
        </p:nvSpPr>
        <p:spPr>
          <a:xfrm>
            <a:off x="6371880" y="4596550"/>
            <a:ext cx="2197473" cy="892360"/>
          </a:xfrm>
          <a:prstGeom prst="rect">
            <a:avLst/>
          </a:prstGeom>
          <a:noFill/>
        </p:spPr>
        <p:txBody>
          <a:bodyPr wrap="square" rtlCol="0">
            <a:spAutoFit/>
          </a:bodyPr>
          <a:lstStyle/>
          <a:p>
            <a:pPr lvl="0">
              <a:lnSpc>
                <a:spcPct val="130000"/>
              </a:lnSpc>
            </a:pPr>
            <a:r>
              <a:rPr lang="zh-CN" altLang="zh-CN" sz="1335" dirty="0">
                <a:solidFill>
                  <a:srgbClr val="000000"/>
                </a:solidFill>
                <a:cs typeface="+mn-ea"/>
                <a:sym typeface="+mn-lt"/>
              </a:rPr>
              <a:t>点击此处添加文本信息。</a:t>
            </a:r>
            <a:endParaRPr lang="en-US" altLang="zh-CN" sz="1335" dirty="0">
              <a:solidFill>
                <a:srgbClr val="000000"/>
              </a:solidFill>
              <a:cs typeface="+mn-ea"/>
              <a:sym typeface="+mn-lt"/>
            </a:endParaRPr>
          </a:p>
          <a:p>
            <a:pPr lvl="0">
              <a:lnSpc>
                <a:spcPct val="130000"/>
              </a:lnSpc>
            </a:pPr>
            <a:r>
              <a:rPr lang="zh-CN" altLang="zh-CN" sz="1335" dirty="0">
                <a:solidFill>
                  <a:srgbClr val="000000"/>
                </a:solidFill>
                <a:cs typeface="+mn-ea"/>
                <a:sym typeface="+mn-lt"/>
              </a:rPr>
              <a:t>标题数字等都可以通过点击和重新输入进行更改</a:t>
            </a:r>
            <a:r>
              <a:rPr lang="zh-CN" altLang="en-US" sz="1335" dirty="0">
                <a:solidFill>
                  <a:srgbClr val="000000"/>
                </a:solidFill>
                <a:cs typeface="+mn-ea"/>
                <a:sym typeface="+mn-lt"/>
              </a:rPr>
              <a:t>。</a:t>
            </a:r>
            <a:endParaRPr lang="zh-CN" altLang="zh-CN" sz="1335" dirty="0">
              <a:solidFill>
                <a:srgbClr val="000000"/>
              </a:solidFill>
              <a:cs typeface="+mn-ea"/>
              <a:sym typeface="+mn-lt"/>
            </a:endParaRPr>
          </a:p>
        </p:txBody>
      </p:sp>
      <p:sp>
        <p:nvSpPr>
          <p:cNvPr id="35" name="文本框 34"/>
          <p:cNvSpPr txBox="1"/>
          <p:nvPr/>
        </p:nvSpPr>
        <p:spPr>
          <a:xfrm>
            <a:off x="6485390" y="4096434"/>
            <a:ext cx="1733831" cy="461665"/>
          </a:xfrm>
          <a:prstGeom prst="rect">
            <a:avLst/>
          </a:prstGeom>
          <a:noFill/>
        </p:spPr>
        <p:txBody>
          <a:bodyPr wrap="square" rtlCol="0">
            <a:spAutoFit/>
          </a:bodyPr>
          <a:lstStyle/>
          <a:p>
            <a:r>
              <a:rPr kumimoji="1" lang="zh-CN" altLang="en-US" sz="2400" b="1" dirty="0" smtClean="0">
                <a:solidFill>
                  <a:srgbClr val="000000"/>
                </a:solidFill>
                <a:cs typeface="+mn-ea"/>
                <a:sym typeface="+mn-lt"/>
              </a:rPr>
              <a:t>输入标题</a:t>
            </a:r>
            <a:endParaRPr kumimoji="1" lang="en-US" altLang="zh-CN" sz="2400" b="1" dirty="0">
              <a:solidFill>
                <a:srgbClr val="000000"/>
              </a:solidFill>
              <a:cs typeface="+mn-ea"/>
              <a:sym typeface="+mn-lt"/>
            </a:endParaRPr>
          </a:p>
        </p:txBody>
      </p:sp>
      <p:sp>
        <p:nvSpPr>
          <p:cNvPr id="36" name="文本框 35"/>
          <p:cNvSpPr txBox="1"/>
          <p:nvPr/>
        </p:nvSpPr>
        <p:spPr>
          <a:xfrm>
            <a:off x="3932523" y="4596550"/>
            <a:ext cx="2163283" cy="892360"/>
          </a:xfrm>
          <a:prstGeom prst="rect">
            <a:avLst/>
          </a:prstGeom>
          <a:noFill/>
        </p:spPr>
        <p:txBody>
          <a:bodyPr wrap="square" rtlCol="0">
            <a:spAutoFit/>
          </a:bodyPr>
          <a:lstStyle/>
          <a:p>
            <a:pPr lvl="0">
              <a:lnSpc>
                <a:spcPct val="130000"/>
              </a:lnSpc>
            </a:pPr>
            <a:r>
              <a:rPr lang="zh-CN" altLang="zh-CN" sz="1335" dirty="0">
                <a:solidFill>
                  <a:srgbClr val="000000"/>
                </a:solidFill>
                <a:cs typeface="+mn-ea"/>
                <a:sym typeface="+mn-lt"/>
              </a:rPr>
              <a:t>点击此处添加文本信息。</a:t>
            </a:r>
            <a:endParaRPr lang="en-US" altLang="zh-CN" sz="1335" dirty="0">
              <a:solidFill>
                <a:srgbClr val="000000"/>
              </a:solidFill>
              <a:cs typeface="+mn-ea"/>
              <a:sym typeface="+mn-lt"/>
            </a:endParaRPr>
          </a:p>
          <a:p>
            <a:pPr lvl="0">
              <a:lnSpc>
                <a:spcPct val="130000"/>
              </a:lnSpc>
            </a:pPr>
            <a:r>
              <a:rPr lang="zh-CN" altLang="zh-CN" sz="1335" dirty="0">
                <a:solidFill>
                  <a:srgbClr val="000000"/>
                </a:solidFill>
                <a:cs typeface="+mn-ea"/>
                <a:sym typeface="+mn-lt"/>
              </a:rPr>
              <a:t>标题数字等都可以通过点击和重新输入进行更改</a:t>
            </a:r>
            <a:r>
              <a:rPr lang="zh-CN" altLang="en-US" sz="1335" dirty="0">
                <a:solidFill>
                  <a:srgbClr val="000000"/>
                </a:solidFill>
                <a:cs typeface="+mn-ea"/>
                <a:sym typeface="+mn-lt"/>
              </a:rPr>
              <a:t>。</a:t>
            </a:r>
            <a:endParaRPr lang="zh-CN" altLang="zh-CN" sz="1335" dirty="0">
              <a:solidFill>
                <a:srgbClr val="000000"/>
              </a:solidFill>
              <a:cs typeface="+mn-ea"/>
              <a:sym typeface="+mn-lt"/>
            </a:endParaRPr>
          </a:p>
        </p:txBody>
      </p:sp>
      <p:sp>
        <p:nvSpPr>
          <p:cNvPr id="37" name="文本框 36"/>
          <p:cNvSpPr txBox="1"/>
          <p:nvPr/>
        </p:nvSpPr>
        <p:spPr>
          <a:xfrm>
            <a:off x="4046034" y="4096434"/>
            <a:ext cx="1733831" cy="461665"/>
          </a:xfrm>
          <a:prstGeom prst="rect">
            <a:avLst/>
          </a:prstGeom>
          <a:noFill/>
        </p:spPr>
        <p:txBody>
          <a:bodyPr wrap="square" rtlCol="0">
            <a:spAutoFit/>
          </a:bodyPr>
          <a:lstStyle/>
          <a:p>
            <a:r>
              <a:rPr kumimoji="1" lang="zh-CN" altLang="en-US" sz="2400" b="1" dirty="0" smtClean="0">
                <a:solidFill>
                  <a:srgbClr val="000000"/>
                </a:solidFill>
                <a:cs typeface="+mn-ea"/>
                <a:sym typeface="+mn-lt"/>
              </a:rPr>
              <a:t>输入标题</a:t>
            </a:r>
            <a:endParaRPr kumimoji="1" lang="en-US" altLang="zh-CN" sz="2400" b="1" dirty="0">
              <a:solidFill>
                <a:srgbClr val="000000"/>
              </a:solidFill>
              <a:cs typeface="+mn-ea"/>
              <a:sym typeface="+mn-lt"/>
            </a:endParaRPr>
          </a:p>
        </p:txBody>
      </p:sp>
      <p:sp>
        <p:nvSpPr>
          <p:cNvPr id="38" name="文本框 37"/>
          <p:cNvSpPr txBox="1"/>
          <p:nvPr/>
        </p:nvSpPr>
        <p:spPr>
          <a:xfrm>
            <a:off x="8682862" y="4596550"/>
            <a:ext cx="2152871" cy="892360"/>
          </a:xfrm>
          <a:prstGeom prst="rect">
            <a:avLst/>
          </a:prstGeom>
          <a:noFill/>
        </p:spPr>
        <p:txBody>
          <a:bodyPr wrap="square" rtlCol="0">
            <a:spAutoFit/>
          </a:bodyPr>
          <a:lstStyle/>
          <a:p>
            <a:pPr lvl="0">
              <a:lnSpc>
                <a:spcPct val="130000"/>
              </a:lnSpc>
            </a:pPr>
            <a:r>
              <a:rPr lang="zh-CN" altLang="zh-CN" sz="1335" dirty="0">
                <a:solidFill>
                  <a:srgbClr val="000000"/>
                </a:solidFill>
                <a:cs typeface="+mn-ea"/>
                <a:sym typeface="+mn-lt"/>
              </a:rPr>
              <a:t>点击此处添加文本信息。</a:t>
            </a:r>
            <a:endParaRPr lang="en-US" altLang="zh-CN" sz="1335" dirty="0">
              <a:solidFill>
                <a:srgbClr val="000000"/>
              </a:solidFill>
              <a:cs typeface="+mn-ea"/>
              <a:sym typeface="+mn-lt"/>
            </a:endParaRPr>
          </a:p>
          <a:p>
            <a:pPr lvl="0">
              <a:lnSpc>
                <a:spcPct val="130000"/>
              </a:lnSpc>
            </a:pPr>
            <a:r>
              <a:rPr lang="zh-CN" altLang="zh-CN" sz="1335" dirty="0">
                <a:solidFill>
                  <a:srgbClr val="000000"/>
                </a:solidFill>
                <a:cs typeface="+mn-ea"/>
                <a:sym typeface="+mn-lt"/>
              </a:rPr>
              <a:t>标题数字等都可以通过点击和重新输入进行更改</a:t>
            </a:r>
            <a:r>
              <a:rPr lang="zh-CN" altLang="en-US" sz="1335" dirty="0">
                <a:solidFill>
                  <a:srgbClr val="000000"/>
                </a:solidFill>
                <a:cs typeface="+mn-ea"/>
                <a:sym typeface="+mn-lt"/>
              </a:rPr>
              <a:t>。</a:t>
            </a:r>
            <a:endParaRPr lang="zh-CN" altLang="zh-CN" sz="1335" dirty="0">
              <a:solidFill>
                <a:srgbClr val="000000"/>
              </a:solidFill>
              <a:cs typeface="+mn-ea"/>
              <a:sym typeface="+mn-lt"/>
            </a:endParaRPr>
          </a:p>
        </p:txBody>
      </p:sp>
      <p:sp>
        <p:nvSpPr>
          <p:cNvPr id="39" name="文本框 38"/>
          <p:cNvSpPr txBox="1"/>
          <p:nvPr/>
        </p:nvSpPr>
        <p:spPr>
          <a:xfrm>
            <a:off x="8796371" y="4096434"/>
            <a:ext cx="1733831" cy="461665"/>
          </a:xfrm>
          <a:prstGeom prst="rect">
            <a:avLst/>
          </a:prstGeom>
          <a:noFill/>
        </p:spPr>
        <p:txBody>
          <a:bodyPr wrap="square" rtlCol="0">
            <a:spAutoFit/>
          </a:bodyPr>
          <a:lstStyle/>
          <a:p>
            <a:r>
              <a:rPr kumimoji="1" lang="zh-CN" altLang="en-US" sz="2400" b="1" dirty="0" smtClean="0">
                <a:solidFill>
                  <a:srgbClr val="000000"/>
                </a:solidFill>
                <a:cs typeface="+mn-ea"/>
                <a:sym typeface="+mn-lt"/>
              </a:rPr>
              <a:t>输入标题</a:t>
            </a:r>
            <a:endParaRPr kumimoji="1" lang="en-US" altLang="zh-CN" sz="2400" b="1" dirty="0">
              <a:solidFill>
                <a:srgbClr val="000000"/>
              </a:solidFill>
              <a:cs typeface="+mn-ea"/>
              <a:sym typeface="+mn-lt"/>
            </a:endParaRPr>
          </a:p>
        </p:txBody>
      </p:sp>
    </p:spTree>
  </p:cSld>
  <p:clrMapOvr>
    <a:masterClrMapping/>
  </p:clrMapOvr>
  <p:transition spd="slow" advTm="9097">
    <p:comb/>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圆角矩形 146"/>
          <p:cNvSpPr/>
          <p:nvPr/>
        </p:nvSpPr>
        <p:spPr>
          <a:xfrm>
            <a:off x="9548731" y="1585053"/>
            <a:ext cx="1489007" cy="3437729"/>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8" name="圆角矩形 147"/>
          <p:cNvSpPr/>
          <p:nvPr/>
        </p:nvSpPr>
        <p:spPr>
          <a:xfrm>
            <a:off x="9758203" y="1790744"/>
            <a:ext cx="1089156" cy="3050237"/>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9" name="文本框 32"/>
          <p:cNvSpPr txBox="1"/>
          <p:nvPr/>
        </p:nvSpPr>
        <p:spPr>
          <a:xfrm>
            <a:off x="9696009" y="1940363"/>
            <a:ext cx="1194455" cy="523220"/>
          </a:xfrm>
          <a:prstGeom prst="rect">
            <a:avLst/>
          </a:prstGeom>
          <a:noFill/>
        </p:spPr>
        <p:txBody>
          <a:bodyPr wrap="square" rtlCol="0">
            <a:spAutoFit/>
          </a:bodyPr>
          <a:lstStyle/>
          <a:p>
            <a:pPr algn="ctr"/>
            <a:r>
              <a:rPr lang="en-US" altLang="zh-CN" sz="2800" dirty="0">
                <a:solidFill>
                  <a:srgbClr val="0070C0"/>
                </a:solidFill>
                <a:cs typeface="+mn-ea"/>
                <a:sym typeface="+mn-lt"/>
              </a:rPr>
              <a:t>90</a:t>
            </a:r>
            <a:r>
              <a:rPr lang="en-US" altLang="zh-CN" sz="1350" dirty="0">
                <a:solidFill>
                  <a:srgbClr val="0070C0"/>
                </a:solidFill>
                <a:cs typeface="+mn-ea"/>
                <a:sym typeface="+mn-lt"/>
              </a:rPr>
              <a:t>%</a:t>
            </a:r>
            <a:endParaRPr lang="zh-CN" altLang="en-US" sz="2800" dirty="0">
              <a:solidFill>
                <a:srgbClr val="0070C0"/>
              </a:solidFill>
              <a:cs typeface="+mn-ea"/>
              <a:sym typeface="+mn-lt"/>
            </a:endParaRPr>
          </a:p>
        </p:txBody>
      </p:sp>
      <p:sp>
        <p:nvSpPr>
          <p:cNvPr id="150" name="圆角矩形 149"/>
          <p:cNvSpPr/>
          <p:nvPr/>
        </p:nvSpPr>
        <p:spPr>
          <a:xfrm>
            <a:off x="7415775" y="2219270"/>
            <a:ext cx="1489007" cy="2802143"/>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1" name="圆角矩形 150"/>
          <p:cNvSpPr/>
          <p:nvPr/>
        </p:nvSpPr>
        <p:spPr>
          <a:xfrm>
            <a:off x="7625247" y="2428773"/>
            <a:ext cx="1089156" cy="2412209"/>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2" name="文本框 40"/>
          <p:cNvSpPr txBox="1"/>
          <p:nvPr/>
        </p:nvSpPr>
        <p:spPr>
          <a:xfrm>
            <a:off x="7563053" y="2549821"/>
            <a:ext cx="1194455" cy="523220"/>
          </a:xfrm>
          <a:prstGeom prst="rect">
            <a:avLst/>
          </a:prstGeom>
          <a:noFill/>
        </p:spPr>
        <p:txBody>
          <a:bodyPr wrap="square" rtlCol="0">
            <a:spAutoFit/>
          </a:bodyPr>
          <a:lstStyle/>
          <a:p>
            <a:pPr algn="ctr"/>
            <a:r>
              <a:rPr lang="en-US" altLang="zh-CN" sz="2800" dirty="0">
                <a:solidFill>
                  <a:srgbClr val="0070C0"/>
                </a:solidFill>
                <a:cs typeface="+mn-ea"/>
                <a:sym typeface="+mn-lt"/>
              </a:rPr>
              <a:t>70</a:t>
            </a:r>
            <a:r>
              <a:rPr lang="en-US" altLang="zh-CN" sz="1350" dirty="0">
                <a:solidFill>
                  <a:srgbClr val="0070C0"/>
                </a:solidFill>
                <a:cs typeface="+mn-ea"/>
                <a:sym typeface="+mn-lt"/>
              </a:rPr>
              <a:t>%</a:t>
            </a:r>
            <a:endParaRPr lang="zh-CN" altLang="en-US" sz="2800" dirty="0">
              <a:solidFill>
                <a:srgbClr val="0070C0"/>
              </a:solidFill>
              <a:cs typeface="+mn-ea"/>
              <a:sym typeface="+mn-lt"/>
            </a:endParaRPr>
          </a:p>
        </p:txBody>
      </p:sp>
      <p:sp>
        <p:nvSpPr>
          <p:cNvPr id="153" name="圆角矩形 152"/>
          <p:cNvSpPr/>
          <p:nvPr/>
        </p:nvSpPr>
        <p:spPr>
          <a:xfrm>
            <a:off x="5282822" y="1133672"/>
            <a:ext cx="1489007" cy="3874417"/>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4" name="圆角矩形 153"/>
          <p:cNvSpPr/>
          <p:nvPr/>
        </p:nvSpPr>
        <p:spPr>
          <a:xfrm>
            <a:off x="5492294" y="1300777"/>
            <a:ext cx="1089156" cy="3540203"/>
          </a:xfrm>
          <a:prstGeom prst="roundRect">
            <a:avLst>
              <a:gd name="adj" fmla="val 44437"/>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5" name="文本框 47"/>
          <p:cNvSpPr txBox="1"/>
          <p:nvPr/>
        </p:nvSpPr>
        <p:spPr>
          <a:xfrm>
            <a:off x="5430099" y="1435655"/>
            <a:ext cx="1194455" cy="523220"/>
          </a:xfrm>
          <a:prstGeom prst="rect">
            <a:avLst/>
          </a:prstGeom>
          <a:noFill/>
        </p:spPr>
        <p:txBody>
          <a:bodyPr wrap="square" rtlCol="0">
            <a:spAutoFit/>
          </a:bodyPr>
          <a:lstStyle/>
          <a:p>
            <a:pPr algn="ctr"/>
            <a:r>
              <a:rPr lang="en-US" altLang="zh-CN" sz="2800" dirty="0">
                <a:solidFill>
                  <a:srgbClr val="0070C0"/>
                </a:solidFill>
                <a:cs typeface="+mn-ea"/>
                <a:sym typeface="+mn-lt"/>
              </a:rPr>
              <a:t>100</a:t>
            </a:r>
            <a:r>
              <a:rPr lang="en-US" altLang="zh-CN" sz="1350" dirty="0">
                <a:solidFill>
                  <a:srgbClr val="0070C0"/>
                </a:solidFill>
                <a:cs typeface="+mn-ea"/>
                <a:sym typeface="+mn-lt"/>
              </a:rPr>
              <a:t>%</a:t>
            </a:r>
            <a:endParaRPr lang="zh-CN" altLang="en-US" sz="2800" dirty="0">
              <a:solidFill>
                <a:srgbClr val="0070C0"/>
              </a:solidFill>
              <a:cs typeface="+mn-ea"/>
              <a:sym typeface="+mn-lt"/>
            </a:endParaRPr>
          </a:p>
        </p:txBody>
      </p:sp>
      <p:sp>
        <p:nvSpPr>
          <p:cNvPr id="156" name="圆角矩形 155"/>
          <p:cNvSpPr/>
          <p:nvPr/>
        </p:nvSpPr>
        <p:spPr>
          <a:xfrm>
            <a:off x="3149866" y="1962154"/>
            <a:ext cx="1489007" cy="3047295"/>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7" name="圆角矩形 156"/>
          <p:cNvSpPr/>
          <p:nvPr/>
        </p:nvSpPr>
        <p:spPr>
          <a:xfrm>
            <a:off x="3359338" y="2181177"/>
            <a:ext cx="1089156" cy="2659803"/>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8" name="文本框 54"/>
          <p:cNvSpPr txBox="1"/>
          <p:nvPr/>
        </p:nvSpPr>
        <p:spPr>
          <a:xfrm>
            <a:off x="3297143" y="2254615"/>
            <a:ext cx="1194455" cy="523220"/>
          </a:xfrm>
          <a:prstGeom prst="rect">
            <a:avLst/>
          </a:prstGeom>
          <a:noFill/>
        </p:spPr>
        <p:txBody>
          <a:bodyPr wrap="square" rtlCol="0">
            <a:spAutoFit/>
          </a:bodyPr>
          <a:lstStyle/>
          <a:p>
            <a:pPr algn="ctr"/>
            <a:r>
              <a:rPr lang="en-US" altLang="zh-CN" sz="2800" dirty="0">
                <a:solidFill>
                  <a:srgbClr val="0070C0"/>
                </a:solidFill>
                <a:cs typeface="+mn-ea"/>
                <a:sym typeface="+mn-lt"/>
              </a:rPr>
              <a:t>80</a:t>
            </a:r>
            <a:r>
              <a:rPr lang="en-US" altLang="zh-CN" sz="1350" dirty="0">
                <a:solidFill>
                  <a:srgbClr val="0070C0"/>
                </a:solidFill>
                <a:cs typeface="+mn-ea"/>
                <a:sym typeface="+mn-lt"/>
              </a:rPr>
              <a:t>%</a:t>
            </a:r>
            <a:endParaRPr lang="zh-CN" altLang="en-US" sz="2800" dirty="0">
              <a:solidFill>
                <a:srgbClr val="0070C0"/>
              </a:solidFill>
              <a:cs typeface="+mn-ea"/>
              <a:sym typeface="+mn-lt"/>
            </a:endParaRPr>
          </a:p>
        </p:txBody>
      </p:sp>
      <p:sp>
        <p:nvSpPr>
          <p:cNvPr id="159" name="圆角矩形 158"/>
          <p:cNvSpPr/>
          <p:nvPr/>
        </p:nvSpPr>
        <p:spPr>
          <a:xfrm>
            <a:off x="1016913" y="1585053"/>
            <a:ext cx="1489007" cy="3437729"/>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0" name="圆角矩形 159"/>
          <p:cNvSpPr/>
          <p:nvPr/>
        </p:nvSpPr>
        <p:spPr>
          <a:xfrm>
            <a:off x="1226385" y="1790744"/>
            <a:ext cx="1089156" cy="3050237"/>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1" name="文本框 61"/>
          <p:cNvSpPr txBox="1"/>
          <p:nvPr/>
        </p:nvSpPr>
        <p:spPr>
          <a:xfrm>
            <a:off x="1164190" y="1921317"/>
            <a:ext cx="1194455" cy="523220"/>
          </a:xfrm>
          <a:prstGeom prst="rect">
            <a:avLst/>
          </a:prstGeom>
          <a:noFill/>
        </p:spPr>
        <p:txBody>
          <a:bodyPr wrap="square" rtlCol="0">
            <a:spAutoFit/>
          </a:bodyPr>
          <a:lstStyle/>
          <a:p>
            <a:pPr algn="ctr"/>
            <a:r>
              <a:rPr lang="en-US" altLang="zh-CN" sz="2800" dirty="0">
                <a:solidFill>
                  <a:srgbClr val="0070C0"/>
                </a:solidFill>
                <a:cs typeface="+mn-ea"/>
                <a:sym typeface="+mn-lt"/>
              </a:rPr>
              <a:t>90</a:t>
            </a:r>
            <a:r>
              <a:rPr lang="en-US" altLang="zh-CN" sz="1350" dirty="0">
                <a:solidFill>
                  <a:srgbClr val="0070C0"/>
                </a:solidFill>
                <a:cs typeface="+mn-ea"/>
                <a:sym typeface="+mn-lt"/>
              </a:rPr>
              <a:t>%</a:t>
            </a:r>
            <a:endParaRPr lang="zh-CN" altLang="en-US" sz="2800" dirty="0">
              <a:solidFill>
                <a:srgbClr val="0070C0"/>
              </a:solidFill>
              <a:cs typeface="+mn-ea"/>
              <a:sym typeface="+mn-lt"/>
            </a:endParaRPr>
          </a:p>
        </p:txBody>
      </p:sp>
      <p:grpSp>
        <p:nvGrpSpPr>
          <p:cNvPr id="162" name="组合 161"/>
          <p:cNvGrpSpPr/>
          <p:nvPr/>
        </p:nvGrpSpPr>
        <p:grpSpPr>
          <a:xfrm>
            <a:off x="1310853" y="3860156"/>
            <a:ext cx="920216" cy="906989"/>
            <a:chOff x="1310682" y="3861049"/>
            <a:chExt cx="920096" cy="907199"/>
          </a:xfrm>
        </p:grpSpPr>
        <p:sp>
          <p:nvSpPr>
            <p:cNvPr id="163" name="椭圆 162"/>
            <p:cNvSpPr/>
            <p:nvPr/>
          </p:nvSpPr>
          <p:spPr>
            <a:xfrm>
              <a:off x="1310682"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nvGrpSpPr>
            <p:cNvPr id="164" name="组合 163"/>
            <p:cNvGrpSpPr/>
            <p:nvPr/>
          </p:nvGrpSpPr>
          <p:grpSpPr>
            <a:xfrm>
              <a:off x="1344549" y="3894442"/>
              <a:ext cx="852360" cy="840412"/>
              <a:chOff x="1344549" y="3893401"/>
              <a:chExt cx="852360" cy="814203"/>
            </a:xfrm>
          </p:grpSpPr>
          <p:sp>
            <p:nvSpPr>
              <p:cNvPr id="165" name="椭圆 164"/>
              <p:cNvSpPr/>
              <p:nvPr/>
            </p:nvSpPr>
            <p:spPr>
              <a:xfrm>
                <a:off x="1344549" y="3893401"/>
                <a:ext cx="852360" cy="81420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nvGrpSpPr>
              <p:cNvPr id="166" name="Group 8"/>
              <p:cNvGrpSpPr>
                <a:grpSpLocks noChangeAspect="1"/>
              </p:cNvGrpSpPr>
              <p:nvPr/>
            </p:nvGrpSpPr>
            <p:grpSpPr bwMode="auto">
              <a:xfrm>
                <a:off x="1557997" y="4064238"/>
                <a:ext cx="421027" cy="454651"/>
                <a:chOff x="3437" y="2282"/>
                <a:chExt cx="679" cy="744"/>
              </a:xfrm>
              <a:solidFill>
                <a:schemeClr val="bg1"/>
              </a:solidFill>
            </p:grpSpPr>
            <p:sp>
              <p:nvSpPr>
                <p:cNvPr id="167"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68"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grpSp>
      <p:grpSp>
        <p:nvGrpSpPr>
          <p:cNvPr id="169" name="组合 168"/>
          <p:cNvGrpSpPr/>
          <p:nvPr/>
        </p:nvGrpSpPr>
        <p:grpSpPr>
          <a:xfrm>
            <a:off x="3443807" y="3860156"/>
            <a:ext cx="920216" cy="906989"/>
            <a:chOff x="3443358" y="3861049"/>
            <a:chExt cx="920096" cy="907199"/>
          </a:xfrm>
        </p:grpSpPr>
        <p:sp>
          <p:nvSpPr>
            <p:cNvPr id="170" name="椭圆 169"/>
            <p:cNvSpPr/>
            <p:nvPr/>
          </p:nvSpPr>
          <p:spPr>
            <a:xfrm>
              <a:off x="3443358"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71" name="椭圆 170"/>
            <p:cNvSpPr/>
            <p:nvPr/>
          </p:nvSpPr>
          <p:spPr>
            <a:xfrm>
              <a:off x="3477225" y="3894442"/>
              <a:ext cx="852360" cy="84041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nvGrpSpPr>
            <p:cNvPr id="172" name="Group 13"/>
            <p:cNvGrpSpPr>
              <a:grpSpLocks noChangeAspect="1"/>
            </p:cNvGrpSpPr>
            <p:nvPr/>
          </p:nvGrpSpPr>
          <p:grpSpPr bwMode="auto">
            <a:xfrm>
              <a:off x="3675268" y="4080591"/>
              <a:ext cx="461686" cy="475193"/>
              <a:chOff x="2426" y="2781"/>
              <a:chExt cx="593" cy="600"/>
            </a:xfrm>
            <a:solidFill>
              <a:schemeClr val="bg1"/>
            </a:solidFill>
          </p:grpSpPr>
          <p:sp>
            <p:nvSpPr>
              <p:cNvPr id="173"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74"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grpSp>
        <p:nvGrpSpPr>
          <p:cNvPr id="175" name="组合 174"/>
          <p:cNvGrpSpPr/>
          <p:nvPr/>
        </p:nvGrpSpPr>
        <p:grpSpPr>
          <a:xfrm>
            <a:off x="5576763" y="3860156"/>
            <a:ext cx="920216" cy="906989"/>
            <a:chOff x="5576036" y="3861049"/>
            <a:chExt cx="920096" cy="907199"/>
          </a:xfrm>
        </p:grpSpPr>
        <p:sp>
          <p:nvSpPr>
            <p:cNvPr id="176" name="椭圆 175"/>
            <p:cNvSpPr/>
            <p:nvPr/>
          </p:nvSpPr>
          <p:spPr>
            <a:xfrm>
              <a:off x="5576036"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77" name="椭圆 176"/>
            <p:cNvSpPr/>
            <p:nvPr/>
          </p:nvSpPr>
          <p:spPr>
            <a:xfrm>
              <a:off x="5609903" y="3894442"/>
              <a:ext cx="852360" cy="84041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nvGrpSpPr>
            <p:cNvPr id="178" name="Group 18"/>
            <p:cNvGrpSpPr>
              <a:grpSpLocks noChangeAspect="1"/>
            </p:cNvGrpSpPr>
            <p:nvPr/>
          </p:nvGrpSpPr>
          <p:grpSpPr bwMode="auto">
            <a:xfrm>
              <a:off x="5793235" y="4088980"/>
              <a:ext cx="479594" cy="454601"/>
              <a:chOff x="3802" y="2858"/>
              <a:chExt cx="616" cy="574"/>
            </a:xfrm>
            <a:solidFill>
              <a:schemeClr val="bg1"/>
            </a:solidFill>
          </p:grpSpPr>
          <p:sp>
            <p:nvSpPr>
              <p:cNvPr id="179"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80"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81"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82"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83"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grpSp>
        <p:nvGrpSpPr>
          <p:cNvPr id="184" name="组合 183"/>
          <p:cNvGrpSpPr/>
          <p:nvPr/>
        </p:nvGrpSpPr>
        <p:grpSpPr>
          <a:xfrm>
            <a:off x="7709715" y="3860156"/>
            <a:ext cx="920216" cy="906987"/>
            <a:chOff x="7708712" y="3861048"/>
            <a:chExt cx="920096" cy="907197"/>
          </a:xfrm>
        </p:grpSpPr>
        <p:sp>
          <p:nvSpPr>
            <p:cNvPr id="185" name="椭圆 184"/>
            <p:cNvSpPr/>
            <p:nvPr/>
          </p:nvSpPr>
          <p:spPr>
            <a:xfrm>
              <a:off x="7708712" y="3861048"/>
              <a:ext cx="920096" cy="907197"/>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86" name="椭圆 185"/>
            <p:cNvSpPr/>
            <p:nvPr/>
          </p:nvSpPr>
          <p:spPr>
            <a:xfrm>
              <a:off x="7742578" y="3894440"/>
              <a:ext cx="852360" cy="84041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nvGrpSpPr>
            <p:cNvPr id="187" name="Group 26"/>
            <p:cNvGrpSpPr>
              <a:grpSpLocks noChangeAspect="1"/>
            </p:cNvGrpSpPr>
            <p:nvPr/>
          </p:nvGrpSpPr>
          <p:grpSpPr bwMode="auto">
            <a:xfrm>
              <a:off x="7879441" y="4152182"/>
              <a:ext cx="620626" cy="312988"/>
              <a:chOff x="5676" y="2597"/>
              <a:chExt cx="1061" cy="526"/>
            </a:xfrm>
            <a:solidFill>
              <a:schemeClr val="bg1"/>
            </a:solidFill>
          </p:grpSpPr>
          <p:sp>
            <p:nvSpPr>
              <p:cNvPr id="188" name="Freeform 27"/>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89"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90" name="Freeform 29"/>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91"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92"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93" name="Freeform 32"/>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94"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95" name="Freeform 34"/>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96"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97"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98" name="Freeform 37"/>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99"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200" name="Freeform 39"/>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201"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202"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grpSp>
        <p:nvGrpSpPr>
          <p:cNvPr id="203" name="组合 202"/>
          <p:cNvGrpSpPr/>
          <p:nvPr/>
        </p:nvGrpSpPr>
        <p:grpSpPr>
          <a:xfrm>
            <a:off x="9842671" y="3860156"/>
            <a:ext cx="920216" cy="906989"/>
            <a:chOff x="9841390" y="3861049"/>
            <a:chExt cx="920096" cy="907199"/>
          </a:xfrm>
        </p:grpSpPr>
        <p:sp>
          <p:nvSpPr>
            <p:cNvPr id="204" name="椭圆 203"/>
            <p:cNvSpPr/>
            <p:nvPr/>
          </p:nvSpPr>
          <p:spPr>
            <a:xfrm>
              <a:off x="9841390"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05" name="椭圆 204"/>
            <p:cNvSpPr/>
            <p:nvPr/>
          </p:nvSpPr>
          <p:spPr>
            <a:xfrm>
              <a:off x="9875257" y="3894442"/>
              <a:ext cx="852360" cy="84041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06" name="Freeform 108"/>
            <p:cNvSpPr>
              <a:spLocks noEditPoints="1"/>
            </p:cNvSpPr>
            <p:nvPr/>
          </p:nvSpPr>
          <p:spPr bwMode="auto">
            <a:xfrm>
              <a:off x="10063091" y="4074257"/>
              <a:ext cx="468085" cy="477872"/>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cxnSp>
        <p:nvCxnSpPr>
          <p:cNvPr id="207" name="直接连接符 206"/>
          <p:cNvCxnSpPr/>
          <p:nvPr/>
        </p:nvCxnSpPr>
        <p:spPr>
          <a:xfrm>
            <a:off x="948314" y="5396708"/>
            <a:ext cx="10191037" cy="0"/>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08" name="文本框 128"/>
          <p:cNvSpPr txBox="1"/>
          <p:nvPr/>
        </p:nvSpPr>
        <p:spPr>
          <a:xfrm>
            <a:off x="1299171" y="3106286"/>
            <a:ext cx="924491" cy="584775"/>
          </a:xfrm>
          <a:prstGeom prst="rect">
            <a:avLst/>
          </a:prstGeom>
          <a:noFill/>
        </p:spPr>
        <p:txBody>
          <a:bodyPr wrap="square" rtlCol="0">
            <a:spAutoFit/>
          </a:bodyPr>
          <a:lstStyle/>
          <a:p>
            <a:pPr algn="ctr"/>
            <a:r>
              <a:rPr lang="zh-CN" altLang="en-US" sz="1600" dirty="0">
                <a:solidFill>
                  <a:srgbClr val="0070C0"/>
                </a:solidFill>
                <a:cs typeface="+mn-ea"/>
                <a:sym typeface="+mn-lt"/>
              </a:rPr>
              <a:t>项目一</a:t>
            </a:r>
            <a:endParaRPr lang="en-US" altLang="zh-CN" sz="1600" dirty="0">
              <a:solidFill>
                <a:srgbClr val="0070C0"/>
              </a:solidFill>
              <a:cs typeface="+mn-ea"/>
              <a:sym typeface="+mn-lt"/>
            </a:endParaRPr>
          </a:p>
          <a:p>
            <a:pPr algn="ctr"/>
            <a:r>
              <a:rPr lang="zh-CN" altLang="en-US" sz="1600" dirty="0">
                <a:solidFill>
                  <a:srgbClr val="0070C0"/>
                </a:solidFill>
                <a:cs typeface="+mn-ea"/>
                <a:sym typeface="+mn-lt"/>
              </a:rPr>
              <a:t>名称</a:t>
            </a:r>
          </a:p>
        </p:txBody>
      </p:sp>
      <p:sp>
        <p:nvSpPr>
          <p:cNvPr id="209" name="文本框 128"/>
          <p:cNvSpPr txBox="1"/>
          <p:nvPr/>
        </p:nvSpPr>
        <p:spPr>
          <a:xfrm>
            <a:off x="3432124" y="3106286"/>
            <a:ext cx="924491" cy="584775"/>
          </a:xfrm>
          <a:prstGeom prst="rect">
            <a:avLst/>
          </a:prstGeom>
          <a:noFill/>
        </p:spPr>
        <p:txBody>
          <a:bodyPr wrap="square" rtlCol="0">
            <a:spAutoFit/>
          </a:bodyPr>
          <a:lstStyle/>
          <a:p>
            <a:pPr algn="ctr"/>
            <a:r>
              <a:rPr lang="zh-CN" altLang="en-US" sz="1600" dirty="0">
                <a:solidFill>
                  <a:srgbClr val="0070C0"/>
                </a:solidFill>
                <a:cs typeface="+mn-ea"/>
                <a:sym typeface="+mn-lt"/>
              </a:rPr>
              <a:t>项目二</a:t>
            </a:r>
            <a:endParaRPr lang="en-US" altLang="zh-CN" sz="1600" dirty="0">
              <a:solidFill>
                <a:srgbClr val="0070C0"/>
              </a:solidFill>
              <a:cs typeface="+mn-ea"/>
              <a:sym typeface="+mn-lt"/>
            </a:endParaRPr>
          </a:p>
          <a:p>
            <a:pPr algn="ctr"/>
            <a:r>
              <a:rPr lang="zh-CN" altLang="en-US" sz="1600" dirty="0">
                <a:solidFill>
                  <a:srgbClr val="0070C0"/>
                </a:solidFill>
                <a:cs typeface="+mn-ea"/>
                <a:sym typeface="+mn-lt"/>
              </a:rPr>
              <a:t>名称</a:t>
            </a:r>
          </a:p>
        </p:txBody>
      </p:sp>
      <p:sp>
        <p:nvSpPr>
          <p:cNvPr id="210" name="文本框 128"/>
          <p:cNvSpPr txBox="1"/>
          <p:nvPr/>
        </p:nvSpPr>
        <p:spPr>
          <a:xfrm>
            <a:off x="5565080" y="3106286"/>
            <a:ext cx="924491" cy="584775"/>
          </a:xfrm>
          <a:prstGeom prst="rect">
            <a:avLst/>
          </a:prstGeom>
          <a:noFill/>
        </p:spPr>
        <p:txBody>
          <a:bodyPr wrap="square" rtlCol="0">
            <a:spAutoFit/>
          </a:bodyPr>
          <a:lstStyle/>
          <a:p>
            <a:pPr algn="ctr"/>
            <a:r>
              <a:rPr lang="zh-CN" altLang="en-US" sz="1600" dirty="0">
                <a:solidFill>
                  <a:srgbClr val="0070C0"/>
                </a:solidFill>
                <a:cs typeface="+mn-ea"/>
                <a:sym typeface="+mn-lt"/>
              </a:rPr>
              <a:t>项目三</a:t>
            </a:r>
            <a:endParaRPr lang="en-US" altLang="zh-CN" sz="1600" dirty="0">
              <a:solidFill>
                <a:srgbClr val="0070C0"/>
              </a:solidFill>
              <a:cs typeface="+mn-ea"/>
              <a:sym typeface="+mn-lt"/>
            </a:endParaRPr>
          </a:p>
          <a:p>
            <a:pPr algn="ctr"/>
            <a:r>
              <a:rPr lang="zh-CN" altLang="en-US" sz="1600" dirty="0">
                <a:solidFill>
                  <a:srgbClr val="0070C0"/>
                </a:solidFill>
                <a:cs typeface="+mn-ea"/>
                <a:sym typeface="+mn-lt"/>
              </a:rPr>
              <a:t>名称</a:t>
            </a:r>
          </a:p>
        </p:txBody>
      </p:sp>
      <p:sp>
        <p:nvSpPr>
          <p:cNvPr id="211" name="文本框 128"/>
          <p:cNvSpPr txBox="1"/>
          <p:nvPr/>
        </p:nvSpPr>
        <p:spPr>
          <a:xfrm>
            <a:off x="7698033" y="3106286"/>
            <a:ext cx="924491" cy="584775"/>
          </a:xfrm>
          <a:prstGeom prst="rect">
            <a:avLst/>
          </a:prstGeom>
          <a:noFill/>
        </p:spPr>
        <p:txBody>
          <a:bodyPr wrap="square" rtlCol="0">
            <a:spAutoFit/>
          </a:bodyPr>
          <a:lstStyle/>
          <a:p>
            <a:pPr algn="ctr"/>
            <a:r>
              <a:rPr lang="zh-CN" altLang="en-US" sz="1600" dirty="0">
                <a:solidFill>
                  <a:srgbClr val="0070C0"/>
                </a:solidFill>
                <a:cs typeface="+mn-ea"/>
                <a:sym typeface="+mn-lt"/>
              </a:rPr>
              <a:t>项目四</a:t>
            </a:r>
            <a:endParaRPr lang="en-US" altLang="zh-CN" sz="1600" dirty="0">
              <a:solidFill>
                <a:srgbClr val="0070C0"/>
              </a:solidFill>
              <a:cs typeface="+mn-ea"/>
              <a:sym typeface="+mn-lt"/>
            </a:endParaRPr>
          </a:p>
          <a:p>
            <a:pPr algn="ctr"/>
            <a:r>
              <a:rPr lang="zh-CN" altLang="en-US" sz="1600" dirty="0">
                <a:solidFill>
                  <a:srgbClr val="0070C0"/>
                </a:solidFill>
                <a:cs typeface="+mn-ea"/>
                <a:sym typeface="+mn-lt"/>
              </a:rPr>
              <a:t>名称</a:t>
            </a:r>
          </a:p>
        </p:txBody>
      </p:sp>
      <p:sp>
        <p:nvSpPr>
          <p:cNvPr id="212" name="文本框 128"/>
          <p:cNvSpPr txBox="1"/>
          <p:nvPr/>
        </p:nvSpPr>
        <p:spPr>
          <a:xfrm>
            <a:off x="9830989" y="3106286"/>
            <a:ext cx="924491" cy="584775"/>
          </a:xfrm>
          <a:prstGeom prst="rect">
            <a:avLst/>
          </a:prstGeom>
          <a:noFill/>
        </p:spPr>
        <p:txBody>
          <a:bodyPr wrap="square" rtlCol="0">
            <a:spAutoFit/>
          </a:bodyPr>
          <a:lstStyle/>
          <a:p>
            <a:pPr algn="ctr"/>
            <a:r>
              <a:rPr lang="zh-CN" altLang="en-US" sz="1600" dirty="0">
                <a:solidFill>
                  <a:srgbClr val="0070C0"/>
                </a:solidFill>
                <a:cs typeface="+mn-ea"/>
                <a:sym typeface="+mn-lt"/>
              </a:rPr>
              <a:t>项目五</a:t>
            </a:r>
            <a:endParaRPr lang="en-US" altLang="zh-CN" sz="1600" dirty="0">
              <a:solidFill>
                <a:srgbClr val="0070C0"/>
              </a:solidFill>
              <a:cs typeface="+mn-ea"/>
              <a:sym typeface="+mn-lt"/>
            </a:endParaRPr>
          </a:p>
          <a:p>
            <a:pPr algn="ctr"/>
            <a:r>
              <a:rPr lang="zh-CN" altLang="en-US" sz="1600" dirty="0">
                <a:solidFill>
                  <a:srgbClr val="0070C0"/>
                </a:solidFill>
                <a:cs typeface="+mn-ea"/>
                <a:sym typeface="+mn-lt"/>
              </a:rPr>
              <a:t>名称</a:t>
            </a:r>
          </a:p>
        </p:txBody>
      </p:sp>
      <p:sp>
        <p:nvSpPr>
          <p:cNvPr id="213" name="文本框 129"/>
          <p:cNvSpPr txBox="1"/>
          <p:nvPr/>
        </p:nvSpPr>
        <p:spPr>
          <a:xfrm>
            <a:off x="2117311" y="5596188"/>
            <a:ext cx="7934591" cy="646331"/>
          </a:xfrm>
          <a:prstGeom prst="rect">
            <a:avLst/>
          </a:prstGeom>
          <a:noFill/>
        </p:spPr>
        <p:txBody>
          <a:bodyPr wrap="square" rtlCol="0">
            <a:spAutoFit/>
          </a:bodyPr>
          <a:lstStyle/>
          <a:p>
            <a:pPr algn="just">
              <a:lnSpc>
                <a:spcPct val="150000"/>
              </a:lnSpc>
            </a:pPr>
            <a:r>
              <a:rPr lang="zh-CN" altLang="en-US" sz="1200" dirty="0">
                <a:cs typeface="+mn-ea"/>
                <a:sym typeface="+mn-lt"/>
              </a:rPr>
              <a:t>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a:t>
            </a: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9"/>
                                        </p:tgtEl>
                                        <p:attrNameLst>
                                          <p:attrName>style.visibility</p:attrName>
                                        </p:attrNameLst>
                                      </p:cBhvr>
                                      <p:to>
                                        <p:strVal val="visible"/>
                                      </p:to>
                                    </p:set>
                                    <p:animEffect transition="in" filter="fade">
                                      <p:cBhvr>
                                        <p:cTn id="7" dur="2000"/>
                                        <p:tgtEl>
                                          <p:spTgt spid="15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6"/>
                                        </p:tgtEl>
                                        <p:attrNameLst>
                                          <p:attrName>style.visibility</p:attrName>
                                        </p:attrNameLst>
                                      </p:cBhvr>
                                      <p:to>
                                        <p:strVal val="visible"/>
                                      </p:to>
                                    </p:set>
                                    <p:animEffect transition="in" filter="fade">
                                      <p:cBhvr>
                                        <p:cTn id="10" dur="2000"/>
                                        <p:tgtEl>
                                          <p:spTgt spid="15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3"/>
                                        </p:tgtEl>
                                        <p:attrNameLst>
                                          <p:attrName>style.visibility</p:attrName>
                                        </p:attrNameLst>
                                      </p:cBhvr>
                                      <p:to>
                                        <p:strVal val="visible"/>
                                      </p:to>
                                    </p:set>
                                    <p:animEffect transition="in" filter="fade">
                                      <p:cBhvr>
                                        <p:cTn id="13" dur="2000"/>
                                        <p:tgtEl>
                                          <p:spTgt spid="15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0"/>
                                        </p:tgtEl>
                                        <p:attrNameLst>
                                          <p:attrName>style.visibility</p:attrName>
                                        </p:attrNameLst>
                                      </p:cBhvr>
                                      <p:to>
                                        <p:strVal val="visible"/>
                                      </p:to>
                                    </p:set>
                                    <p:animEffect transition="in" filter="fade">
                                      <p:cBhvr>
                                        <p:cTn id="16" dur="2000"/>
                                        <p:tgtEl>
                                          <p:spTgt spid="15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7"/>
                                        </p:tgtEl>
                                        <p:attrNameLst>
                                          <p:attrName>style.visibility</p:attrName>
                                        </p:attrNameLst>
                                      </p:cBhvr>
                                      <p:to>
                                        <p:strVal val="visible"/>
                                      </p:to>
                                    </p:set>
                                    <p:animEffect transition="in" filter="fade">
                                      <p:cBhvr>
                                        <p:cTn id="19" dur="2000"/>
                                        <p:tgtEl>
                                          <p:spTgt spid="147"/>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162"/>
                                        </p:tgtEl>
                                        <p:attrNameLst>
                                          <p:attrName>style.visibility</p:attrName>
                                        </p:attrNameLst>
                                      </p:cBhvr>
                                      <p:to>
                                        <p:strVal val="visible"/>
                                      </p:to>
                                    </p:set>
                                    <p:animEffect transition="in" filter="wheel(1)">
                                      <p:cBhvr>
                                        <p:cTn id="23" dur="1500"/>
                                        <p:tgtEl>
                                          <p:spTgt spid="162"/>
                                        </p:tgtEl>
                                      </p:cBhvr>
                                    </p:animEffect>
                                  </p:childTnLst>
                                </p:cTn>
                              </p:par>
                              <p:par>
                                <p:cTn id="24" presetID="21" presetClass="entr" presetSubtype="1" fill="hold" nodeType="withEffect">
                                  <p:stCondLst>
                                    <p:cond delay="500"/>
                                  </p:stCondLst>
                                  <p:childTnLst>
                                    <p:set>
                                      <p:cBhvr>
                                        <p:cTn id="25" dur="1" fill="hold">
                                          <p:stCondLst>
                                            <p:cond delay="0"/>
                                          </p:stCondLst>
                                        </p:cTn>
                                        <p:tgtEl>
                                          <p:spTgt spid="169"/>
                                        </p:tgtEl>
                                        <p:attrNameLst>
                                          <p:attrName>style.visibility</p:attrName>
                                        </p:attrNameLst>
                                      </p:cBhvr>
                                      <p:to>
                                        <p:strVal val="visible"/>
                                      </p:to>
                                    </p:set>
                                    <p:animEffect transition="in" filter="wheel(1)">
                                      <p:cBhvr>
                                        <p:cTn id="26" dur="1500"/>
                                        <p:tgtEl>
                                          <p:spTgt spid="169"/>
                                        </p:tgtEl>
                                      </p:cBhvr>
                                    </p:animEffect>
                                  </p:childTnLst>
                                </p:cTn>
                              </p:par>
                              <p:par>
                                <p:cTn id="27" presetID="21" presetClass="entr" presetSubtype="1" fill="hold" nodeType="withEffect">
                                  <p:stCondLst>
                                    <p:cond delay="1000"/>
                                  </p:stCondLst>
                                  <p:childTnLst>
                                    <p:set>
                                      <p:cBhvr>
                                        <p:cTn id="28" dur="1" fill="hold">
                                          <p:stCondLst>
                                            <p:cond delay="0"/>
                                          </p:stCondLst>
                                        </p:cTn>
                                        <p:tgtEl>
                                          <p:spTgt spid="175"/>
                                        </p:tgtEl>
                                        <p:attrNameLst>
                                          <p:attrName>style.visibility</p:attrName>
                                        </p:attrNameLst>
                                      </p:cBhvr>
                                      <p:to>
                                        <p:strVal val="visible"/>
                                      </p:to>
                                    </p:set>
                                    <p:animEffect transition="in" filter="wheel(1)">
                                      <p:cBhvr>
                                        <p:cTn id="29" dur="1500"/>
                                        <p:tgtEl>
                                          <p:spTgt spid="175"/>
                                        </p:tgtEl>
                                      </p:cBhvr>
                                    </p:animEffect>
                                  </p:childTnLst>
                                </p:cTn>
                              </p:par>
                              <p:par>
                                <p:cTn id="30" presetID="21" presetClass="entr" presetSubtype="1" fill="hold" nodeType="withEffect">
                                  <p:stCondLst>
                                    <p:cond delay="1500"/>
                                  </p:stCondLst>
                                  <p:childTnLst>
                                    <p:set>
                                      <p:cBhvr>
                                        <p:cTn id="31" dur="1" fill="hold">
                                          <p:stCondLst>
                                            <p:cond delay="0"/>
                                          </p:stCondLst>
                                        </p:cTn>
                                        <p:tgtEl>
                                          <p:spTgt spid="184"/>
                                        </p:tgtEl>
                                        <p:attrNameLst>
                                          <p:attrName>style.visibility</p:attrName>
                                        </p:attrNameLst>
                                      </p:cBhvr>
                                      <p:to>
                                        <p:strVal val="visible"/>
                                      </p:to>
                                    </p:set>
                                    <p:animEffect transition="in" filter="wheel(1)">
                                      <p:cBhvr>
                                        <p:cTn id="32" dur="1500"/>
                                        <p:tgtEl>
                                          <p:spTgt spid="184"/>
                                        </p:tgtEl>
                                      </p:cBhvr>
                                    </p:animEffect>
                                  </p:childTnLst>
                                </p:cTn>
                              </p:par>
                              <p:par>
                                <p:cTn id="33" presetID="21" presetClass="entr" presetSubtype="1" fill="hold" nodeType="withEffect">
                                  <p:stCondLst>
                                    <p:cond delay="2000"/>
                                  </p:stCondLst>
                                  <p:childTnLst>
                                    <p:set>
                                      <p:cBhvr>
                                        <p:cTn id="34" dur="1" fill="hold">
                                          <p:stCondLst>
                                            <p:cond delay="0"/>
                                          </p:stCondLst>
                                        </p:cTn>
                                        <p:tgtEl>
                                          <p:spTgt spid="203"/>
                                        </p:tgtEl>
                                        <p:attrNameLst>
                                          <p:attrName>style.visibility</p:attrName>
                                        </p:attrNameLst>
                                      </p:cBhvr>
                                      <p:to>
                                        <p:strVal val="visible"/>
                                      </p:to>
                                    </p:set>
                                    <p:animEffect transition="in" filter="wheel(1)">
                                      <p:cBhvr>
                                        <p:cTn id="35" dur="1500"/>
                                        <p:tgtEl>
                                          <p:spTgt spid="203"/>
                                        </p:tgtEl>
                                      </p:cBhvr>
                                    </p:animEffect>
                                  </p:childTnLst>
                                </p:cTn>
                              </p:par>
                            </p:childTnLst>
                          </p:cTn>
                        </p:par>
                        <p:par>
                          <p:cTn id="36" fill="hold">
                            <p:stCondLst>
                              <p:cond delay="3500"/>
                            </p:stCondLst>
                            <p:childTnLst>
                              <p:par>
                                <p:cTn id="37" presetID="14" presetClass="entr" presetSubtype="10" fill="hold" grpId="0" nodeType="afterEffect">
                                  <p:stCondLst>
                                    <p:cond delay="0"/>
                                  </p:stCondLst>
                                  <p:childTnLst>
                                    <p:set>
                                      <p:cBhvr>
                                        <p:cTn id="38" dur="1" fill="hold">
                                          <p:stCondLst>
                                            <p:cond delay="0"/>
                                          </p:stCondLst>
                                        </p:cTn>
                                        <p:tgtEl>
                                          <p:spTgt spid="208"/>
                                        </p:tgtEl>
                                        <p:attrNameLst>
                                          <p:attrName>style.visibility</p:attrName>
                                        </p:attrNameLst>
                                      </p:cBhvr>
                                      <p:to>
                                        <p:strVal val="visible"/>
                                      </p:to>
                                    </p:set>
                                    <p:animEffect transition="in" filter="randombar(horizontal)">
                                      <p:cBhvr>
                                        <p:cTn id="39" dur="250"/>
                                        <p:tgtEl>
                                          <p:spTgt spid="208"/>
                                        </p:tgtEl>
                                      </p:cBhvr>
                                    </p:animEffect>
                                  </p:childTnLst>
                                </p:cTn>
                              </p:par>
                            </p:childTnLst>
                          </p:cTn>
                        </p:par>
                        <p:par>
                          <p:cTn id="40" fill="hold">
                            <p:stCondLst>
                              <p:cond delay="4000"/>
                            </p:stCondLst>
                            <p:childTnLst>
                              <p:par>
                                <p:cTn id="41" presetID="14" presetClass="entr" presetSubtype="10" fill="hold" grpId="0" nodeType="afterEffect">
                                  <p:stCondLst>
                                    <p:cond delay="0"/>
                                  </p:stCondLst>
                                  <p:childTnLst>
                                    <p:set>
                                      <p:cBhvr>
                                        <p:cTn id="42" dur="1" fill="hold">
                                          <p:stCondLst>
                                            <p:cond delay="0"/>
                                          </p:stCondLst>
                                        </p:cTn>
                                        <p:tgtEl>
                                          <p:spTgt spid="209"/>
                                        </p:tgtEl>
                                        <p:attrNameLst>
                                          <p:attrName>style.visibility</p:attrName>
                                        </p:attrNameLst>
                                      </p:cBhvr>
                                      <p:to>
                                        <p:strVal val="visible"/>
                                      </p:to>
                                    </p:set>
                                    <p:animEffect transition="in" filter="randombar(horizontal)">
                                      <p:cBhvr>
                                        <p:cTn id="43" dur="250"/>
                                        <p:tgtEl>
                                          <p:spTgt spid="209"/>
                                        </p:tgtEl>
                                      </p:cBhvr>
                                    </p:animEffect>
                                  </p:childTnLst>
                                </p:cTn>
                              </p:par>
                            </p:childTnLst>
                          </p:cTn>
                        </p:par>
                        <p:par>
                          <p:cTn id="44" fill="hold">
                            <p:stCondLst>
                              <p:cond delay="4500"/>
                            </p:stCondLst>
                            <p:childTnLst>
                              <p:par>
                                <p:cTn id="45" presetID="14" presetClass="entr" presetSubtype="10" fill="hold" grpId="0" nodeType="afterEffect">
                                  <p:stCondLst>
                                    <p:cond delay="0"/>
                                  </p:stCondLst>
                                  <p:childTnLst>
                                    <p:set>
                                      <p:cBhvr>
                                        <p:cTn id="46" dur="1" fill="hold">
                                          <p:stCondLst>
                                            <p:cond delay="0"/>
                                          </p:stCondLst>
                                        </p:cTn>
                                        <p:tgtEl>
                                          <p:spTgt spid="210"/>
                                        </p:tgtEl>
                                        <p:attrNameLst>
                                          <p:attrName>style.visibility</p:attrName>
                                        </p:attrNameLst>
                                      </p:cBhvr>
                                      <p:to>
                                        <p:strVal val="visible"/>
                                      </p:to>
                                    </p:set>
                                    <p:animEffect transition="in" filter="randombar(horizontal)">
                                      <p:cBhvr>
                                        <p:cTn id="47" dur="250"/>
                                        <p:tgtEl>
                                          <p:spTgt spid="210"/>
                                        </p:tgtEl>
                                      </p:cBhvr>
                                    </p:animEffect>
                                  </p:childTnLst>
                                </p:cTn>
                              </p:par>
                            </p:childTnLst>
                          </p:cTn>
                        </p:par>
                        <p:par>
                          <p:cTn id="48" fill="hold">
                            <p:stCondLst>
                              <p:cond delay="5000"/>
                            </p:stCondLst>
                            <p:childTnLst>
                              <p:par>
                                <p:cTn id="49" presetID="14" presetClass="entr" presetSubtype="10" fill="hold" grpId="0" nodeType="afterEffect">
                                  <p:stCondLst>
                                    <p:cond delay="0"/>
                                  </p:stCondLst>
                                  <p:childTnLst>
                                    <p:set>
                                      <p:cBhvr>
                                        <p:cTn id="50" dur="1" fill="hold">
                                          <p:stCondLst>
                                            <p:cond delay="0"/>
                                          </p:stCondLst>
                                        </p:cTn>
                                        <p:tgtEl>
                                          <p:spTgt spid="211"/>
                                        </p:tgtEl>
                                        <p:attrNameLst>
                                          <p:attrName>style.visibility</p:attrName>
                                        </p:attrNameLst>
                                      </p:cBhvr>
                                      <p:to>
                                        <p:strVal val="visible"/>
                                      </p:to>
                                    </p:set>
                                    <p:animEffect transition="in" filter="randombar(horizontal)">
                                      <p:cBhvr>
                                        <p:cTn id="51" dur="250"/>
                                        <p:tgtEl>
                                          <p:spTgt spid="211"/>
                                        </p:tgtEl>
                                      </p:cBhvr>
                                    </p:animEffect>
                                  </p:childTnLst>
                                </p:cTn>
                              </p:par>
                            </p:childTnLst>
                          </p:cTn>
                        </p:par>
                        <p:par>
                          <p:cTn id="52" fill="hold">
                            <p:stCondLst>
                              <p:cond delay="5500"/>
                            </p:stCondLst>
                            <p:childTnLst>
                              <p:par>
                                <p:cTn id="53" presetID="14" presetClass="entr" presetSubtype="10" fill="hold" grpId="0" nodeType="afterEffect">
                                  <p:stCondLst>
                                    <p:cond delay="0"/>
                                  </p:stCondLst>
                                  <p:childTnLst>
                                    <p:set>
                                      <p:cBhvr>
                                        <p:cTn id="54" dur="1" fill="hold">
                                          <p:stCondLst>
                                            <p:cond delay="0"/>
                                          </p:stCondLst>
                                        </p:cTn>
                                        <p:tgtEl>
                                          <p:spTgt spid="212"/>
                                        </p:tgtEl>
                                        <p:attrNameLst>
                                          <p:attrName>style.visibility</p:attrName>
                                        </p:attrNameLst>
                                      </p:cBhvr>
                                      <p:to>
                                        <p:strVal val="visible"/>
                                      </p:to>
                                    </p:set>
                                    <p:animEffect transition="in" filter="randombar(horizontal)">
                                      <p:cBhvr>
                                        <p:cTn id="55" dur="250"/>
                                        <p:tgtEl>
                                          <p:spTgt spid="212"/>
                                        </p:tgtEl>
                                      </p:cBhvr>
                                    </p:animEffect>
                                  </p:childTnLst>
                                </p:cTn>
                              </p:par>
                            </p:childTnLst>
                          </p:cTn>
                        </p:par>
                        <p:par>
                          <p:cTn id="56" fill="hold">
                            <p:stCondLst>
                              <p:cond delay="6000"/>
                            </p:stCondLst>
                            <p:childTnLst>
                              <p:par>
                                <p:cTn id="57" presetID="22" presetClass="entr" presetSubtype="4" fill="hold" grpId="0" nodeType="afterEffect">
                                  <p:stCondLst>
                                    <p:cond delay="0"/>
                                  </p:stCondLst>
                                  <p:childTnLst>
                                    <p:set>
                                      <p:cBhvr>
                                        <p:cTn id="58" dur="1" fill="hold">
                                          <p:stCondLst>
                                            <p:cond delay="0"/>
                                          </p:stCondLst>
                                        </p:cTn>
                                        <p:tgtEl>
                                          <p:spTgt spid="160"/>
                                        </p:tgtEl>
                                        <p:attrNameLst>
                                          <p:attrName>style.visibility</p:attrName>
                                        </p:attrNameLst>
                                      </p:cBhvr>
                                      <p:to>
                                        <p:strVal val="visible"/>
                                      </p:to>
                                    </p:set>
                                    <p:animEffect transition="in" filter="wipe(down)">
                                      <p:cBhvr>
                                        <p:cTn id="59" dur="1000"/>
                                        <p:tgtEl>
                                          <p:spTgt spid="160"/>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57"/>
                                        </p:tgtEl>
                                        <p:attrNameLst>
                                          <p:attrName>style.visibility</p:attrName>
                                        </p:attrNameLst>
                                      </p:cBhvr>
                                      <p:to>
                                        <p:strVal val="visible"/>
                                      </p:to>
                                    </p:set>
                                    <p:animEffect transition="in" filter="wipe(down)">
                                      <p:cBhvr>
                                        <p:cTn id="62" dur="1000"/>
                                        <p:tgtEl>
                                          <p:spTgt spid="157"/>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154"/>
                                        </p:tgtEl>
                                        <p:attrNameLst>
                                          <p:attrName>style.visibility</p:attrName>
                                        </p:attrNameLst>
                                      </p:cBhvr>
                                      <p:to>
                                        <p:strVal val="visible"/>
                                      </p:to>
                                    </p:set>
                                    <p:animEffect transition="in" filter="wipe(down)">
                                      <p:cBhvr>
                                        <p:cTn id="65" dur="1000"/>
                                        <p:tgtEl>
                                          <p:spTgt spid="15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151"/>
                                        </p:tgtEl>
                                        <p:attrNameLst>
                                          <p:attrName>style.visibility</p:attrName>
                                        </p:attrNameLst>
                                      </p:cBhvr>
                                      <p:to>
                                        <p:strVal val="visible"/>
                                      </p:to>
                                    </p:set>
                                    <p:animEffect transition="in" filter="wipe(down)">
                                      <p:cBhvr>
                                        <p:cTn id="68" dur="1000"/>
                                        <p:tgtEl>
                                          <p:spTgt spid="151"/>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148"/>
                                        </p:tgtEl>
                                        <p:attrNameLst>
                                          <p:attrName>style.visibility</p:attrName>
                                        </p:attrNameLst>
                                      </p:cBhvr>
                                      <p:to>
                                        <p:strVal val="visible"/>
                                      </p:to>
                                    </p:set>
                                    <p:animEffect transition="in" filter="wipe(down)">
                                      <p:cBhvr>
                                        <p:cTn id="71" dur="1000"/>
                                        <p:tgtEl>
                                          <p:spTgt spid="148"/>
                                        </p:tgtEl>
                                      </p:cBhvr>
                                    </p:animEffect>
                                  </p:childTnLst>
                                </p:cTn>
                              </p:par>
                            </p:childTnLst>
                          </p:cTn>
                        </p:par>
                        <p:par>
                          <p:cTn id="72" fill="hold">
                            <p:stCondLst>
                              <p:cond delay="7000"/>
                            </p:stCondLst>
                            <p:childTnLst>
                              <p:par>
                                <p:cTn id="73" presetID="42" presetClass="entr" presetSubtype="0" fill="hold" grpId="0" nodeType="afterEffect">
                                  <p:stCondLst>
                                    <p:cond delay="0"/>
                                  </p:stCondLst>
                                  <p:childTnLst>
                                    <p:set>
                                      <p:cBhvr>
                                        <p:cTn id="74" dur="1" fill="hold">
                                          <p:stCondLst>
                                            <p:cond delay="0"/>
                                          </p:stCondLst>
                                        </p:cTn>
                                        <p:tgtEl>
                                          <p:spTgt spid="149"/>
                                        </p:tgtEl>
                                        <p:attrNameLst>
                                          <p:attrName>style.visibility</p:attrName>
                                        </p:attrNameLst>
                                      </p:cBhvr>
                                      <p:to>
                                        <p:strVal val="visible"/>
                                      </p:to>
                                    </p:set>
                                    <p:animEffect transition="in" filter="fade">
                                      <p:cBhvr>
                                        <p:cTn id="75" dur="1000"/>
                                        <p:tgtEl>
                                          <p:spTgt spid="149"/>
                                        </p:tgtEl>
                                      </p:cBhvr>
                                    </p:animEffect>
                                    <p:anim calcmode="lin" valueType="num">
                                      <p:cBhvr>
                                        <p:cTn id="76" dur="1000" fill="hold"/>
                                        <p:tgtEl>
                                          <p:spTgt spid="149"/>
                                        </p:tgtEl>
                                        <p:attrNameLst>
                                          <p:attrName>ppt_x</p:attrName>
                                        </p:attrNameLst>
                                      </p:cBhvr>
                                      <p:tavLst>
                                        <p:tav tm="0">
                                          <p:val>
                                            <p:strVal val="#ppt_x"/>
                                          </p:val>
                                        </p:tav>
                                        <p:tav tm="100000">
                                          <p:val>
                                            <p:strVal val="#ppt_x"/>
                                          </p:val>
                                        </p:tav>
                                      </p:tavLst>
                                    </p:anim>
                                    <p:anim calcmode="lin" valueType="num">
                                      <p:cBhvr>
                                        <p:cTn id="77" dur="1000" fill="hold"/>
                                        <p:tgtEl>
                                          <p:spTgt spid="149"/>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52"/>
                                        </p:tgtEl>
                                        <p:attrNameLst>
                                          <p:attrName>style.visibility</p:attrName>
                                        </p:attrNameLst>
                                      </p:cBhvr>
                                      <p:to>
                                        <p:strVal val="visible"/>
                                      </p:to>
                                    </p:set>
                                    <p:animEffect transition="in" filter="fade">
                                      <p:cBhvr>
                                        <p:cTn id="80" dur="1000"/>
                                        <p:tgtEl>
                                          <p:spTgt spid="152"/>
                                        </p:tgtEl>
                                      </p:cBhvr>
                                    </p:animEffect>
                                    <p:anim calcmode="lin" valueType="num">
                                      <p:cBhvr>
                                        <p:cTn id="81" dur="1000" fill="hold"/>
                                        <p:tgtEl>
                                          <p:spTgt spid="152"/>
                                        </p:tgtEl>
                                        <p:attrNameLst>
                                          <p:attrName>ppt_x</p:attrName>
                                        </p:attrNameLst>
                                      </p:cBhvr>
                                      <p:tavLst>
                                        <p:tav tm="0">
                                          <p:val>
                                            <p:strVal val="#ppt_x"/>
                                          </p:val>
                                        </p:tav>
                                        <p:tav tm="100000">
                                          <p:val>
                                            <p:strVal val="#ppt_x"/>
                                          </p:val>
                                        </p:tav>
                                      </p:tavLst>
                                    </p:anim>
                                    <p:anim calcmode="lin" valueType="num">
                                      <p:cBhvr>
                                        <p:cTn id="82" dur="1000" fill="hold"/>
                                        <p:tgtEl>
                                          <p:spTgt spid="15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55"/>
                                        </p:tgtEl>
                                        <p:attrNameLst>
                                          <p:attrName>style.visibility</p:attrName>
                                        </p:attrNameLst>
                                      </p:cBhvr>
                                      <p:to>
                                        <p:strVal val="visible"/>
                                      </p:to>
                                    </p:set>
                                    <p:animEffect transition="in" filter="fade">
                                      <p:cBhvr>
                                        <p:cTn id="85" dur="1000"/>
                                        <p:tgtEl>
                                          <p:spTgt spid="155"/>
                                        </p:tgtEl>
                                      </p:cBhvr>
                                    </p:animEffect>
                                    <p:anim calcmode="lin" valueType="num">
                                      <p:cBhvr>
                                        <p:cTn id="86" dur="1000" fill="hold"/>
                                        <p:tgtEl>
                                          <p:spTgt spid="155"/>
                                        </p:tgtEl>
                                        <p:attrNameLst>
                                          <p:attrName>ppt_x</p:attrName>
                                        </p:attrNameLst>
                                      </p:cBhvr>
                                      <p:tavLst>
                                        <p:tav tm="0">
                                          <p:val>
                                            <p:strVal val="#ppt_x"/>
                                          </p:val>
                                        </p:tav>
                                        <p:tav tm="100000">
                                          <p:val>
                                            <p:strVal val="#ppt_x"/>
                                          </p:val>
                                        </p:tav>
                                      </p:tavLst>
                                    </p:anim>
                                    <p:anim calcmode="lin" valueType="num">
                                      <p:cBhvr>
                                        <p:cTn id="87" dur="1000" fill="hold"/>
                                        <p:tgtEl>
                                          <p:spTgt spid="155"/>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158"/>
                                        </p:tgtEl>
                                        <p:attrNameLst>
                                          <p:attrName>style.visibility</p:attrName>
                                        </p:attrNameLst>
                                      </p:cBhvr>
                                      <p:to>
                                        <p:strVal val="visible"/>
                                      </p:to>
                                    </p:set>
                                    <p:animEffect transition="in" filter="fade">
                                      <p:cBhvr>
                                        <p:cTn id="90" dur="1000"/>
                                        <p:tgtEl>
                                          <p:spTgt spid="158"/>
                                        </p:tgtEl>
                                      </p:cBhvr>
                                    </p:animEffect>
                                    <p:anim calcmode="lin" valueType="num">
                                      <p:cBhvr>
                                        <p:cTn id="91" dur="1000" fill="hold"/>
                                        <p:tgtEl>
                                          <p:spTgt spid="158"/>
                                        </p:tgtEl>
                                        <p:attrNameLst>
                                          <p:attrName>ppt_x</p:attrName>
                                        </p:attrNameLst>
                                      </p:cBhvr>
                                      <p:tavLst>
                                        <p:tav tm="0">
                                          <p:val>
                                            <p:strVal val="#ppt_x"/>
                                          </p:val>
                                        </p:tav>
                                        <p:tav tm="100000">
                                          <p:val>
                                            <p:strVal val="#ppt_x"/>
                                          </p:val>
                                        </p:tav>
                                      </p:tavLst>
                                    </p:anim>
                                    <p:anim calcmode="lin" valueType="num">
                                      <p:cBhvr>
                                        <p:cTn id="92" dur="1000" fill="hold"/>
                                        <p:tgtEl>
                                          <p:spTgt spid="158"/>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161"/>
                                        </p:tgtEl>
                                        <p:attrNameLst>
                                          <p:attrName>style.visibility</p:attrName>
                                        </p:attrNameLst>
                                      </p:cBhvr>
                                      <p:to>
                                        <p:strVal val="visible"/>
                                      </p:to>
                                    </p:set>
                                    <p:animEffect transition="in" filter="fade">
                                      <p:cBhvr>
                                        <p:cTn id="95" dur="1000"/>
                                        <p:tgtEl>
                                          <p:spTgt spid="161"/>
                                        </p:tgtEl>
                                      </p:cBhvr>
                                    </p:animEffect>
                                    <p:anim calcmode="lin" valueType="num">
                                      <p:cBhvr>
                                        <p:cTn id="96" dur="1000" fill="hold"/>
                                        <p:tgtEl>
                                          <p:spTgt spid="161"/>
                                        </p:tgtEl>
                                        <p:attrNameLst>
                                          <p:attrName>ppt_x</p:attrName>
                                        </p:attrNameLst>
                                      </p:cBhvr>
                                      <p:tavLst>
                                        <p:tav tm="0">
                                          <p:val>
                                            <p:strVal val="#ppt_x"/>
                                          </p:val>
                                        </p:tav>
                                        <p:tav tm="100000">
                                          <p:val>
                                            <p:strVal val="#ppt_x"/>
                                          </p:val>
                                        </p:tav>
                                      </p:tavLst>
                                    </p:anim>
                                    <p:anim calcmode="lin" valueType="num">
                                      <p:cBhvr>
                                        <p:cTn id="97" dur="1000" fill="hold"/>
                                        <p:tgtEl>
                                          <p:spTgt spid="161"/>
                                        </p:tgtEl>
                                        <p:attrNameLst>
                                          <p:attrName>ppt_y</p:attrName>
                                        </p:attrNameLst>
                                      </p:cBhvr>
                                      <p:tavLst>
                                        <p:tav tm="0">
                                          <p:val>
                                            <p:strVal val="#ppt_y+.1"/>
                                          </p:val>
                                        </p:tav>
                                        <p:tav tm="100000">
                                          <p:val>
                                            <p:strVal val="#ppt_y"/>
                                          </p:val>
                                        </p:tav>
                                      </p:tavLst>
                                    </p:anim>
                                  </p:childTnLst>
                                </p:cTn>
                              </p:par>
                            </p:childTnLst>
                          </p:cTn>
                        </p:par>
                        <p:par>
                          <p:cTn id="98" fill="hold">
                            <p:stCondLst>
                              <p:cond delay="8000"/>
                            </p:stCondLst>
                            <p:childTnLst>
                              <p:par>
                                <p:cTn id="99" presetID="16" presetClass="entr" presetSubtype="37" fill="hold" nodeType="afterEffect">
                                  <p:stCondLst>
                                    <p:cond delay="0"/>
                                  </p:stCondLst>
                                  <p:childTnLst>
                                    <p:set>
                                      <p:cBhvr>
                                        <p:cTn id="100" dur="1" fill="hold">
                                          <p:stCondLst>
                                            <p:cond delay="0"/>
                                          </p:stCondLst>
                                        </p:cTn>
                                        <p:tgtEl>
                                          <p:spTgt spid="207"/>
                                        </p:tgtEl>
                                        <p:attrNameLst>
                                          <p:attrName>style.visibility</p:attrName>
                                        </p:attrNameLst>
                                      </p:cBhvr>
                                      <p:to>
                                        <p:strVal val="visible"/>
                                      </p:to>
                                    </p:set>
                                    <p:animEffect transition="in" filter="barn(outVertical)">
                                      <p:cBhvr>
                                        <p:cTn id="101" dur="500"/>
                                        <p:tgtEl>
                                          <p:spTgt spid="207"/>
                                        </p:tgtEl>
                                      </p:cBhvr>
                                    </p:animEffect>
                                  </p:childTnLst>
                                </p:cTn>
                              </p:par>
                            </p:childTnLst>
                          </p:cTn>
                        </p:par>
                        <p:par>
                          <p:cTn id="102" fill="hold">
                            <p:stCondLst>
                              <p:cond delay="8500"/>
                            </p:stCondLst>
                            <p:childTnLst>
                              <p:par>
                                <p:cTn id="103" presetID="42" presetClass="entr" presetSubtype="0" fill="hold" grpId="0" nodeType="afterEffect">
                                  <p:stCondLst>
                                    <p:cond delay="0"/>
                                  </p:stCondLst>
                                  <p:childTnLst>
                                    <p:set>
                                      <p:cBhvr>
                                        <p:cTn id="104" dur="1" fill="hold">
                                          <p:stCondLst>
                                            <p:cond delay="0"/>
                                          </p:stCondLst>
                                        </p:cTn>
                                        <p:tgtEl>
                                          <p:spTgt spid="213"/>
                                        </p:tgtEl>
                                        <p:attrNameLst>
                                          <p:attrName>style.visibility</p:attrName>
                                        </p:attrNameLst>
                                      </p:cBhvr>
                                      <p:to>
                                        <p:strVal val="visible"/>
                                      </p:to>
                                    </p:set>
                                    <p:animEffect transition="in" filter="fade">
                                      <p:cBhvr>
                                        <p:cTn id="105" dur="1000"/>
                                        <p:tgtEl>
                                          <p:spTgt spid="213"/>
                                        </p:tgtEl>
                                      </p:cBhvr>
                                    </p:animEffect>
                                    <p:anim calcmode="lin" valueType="num">
                                      <p:cBhvr>
                                        <p:cTn id="106" dur="1000" fill="hold"/>
                                        <p:tgtEl>
                                          <p:spTgt spid="213"/>
                                        </p:tgtEl>
                                        <p:attrNameLst>
                                          <p:attrName>ppt_x</p:attrName>
                                        </p:attrNameLst>
                                      </p:cBhvr>
                                      <p:tavLst>
                                        <p:tav tm="0">
                                          <p:val>
                                            <p:strVal val="#ppt_x"/>
                                          </p:val>
                                        </p:tav>
                                        <p:tav tm="100000">
                                          <p:val>
                                            <p:strVal val="#ppt_x"/>
                                          </p:val>
                                        </p:tav>
                                      </p:tavLst>
                                    </p:anim>
                                    <p:anim calcmode="lin" valueType="num">
                                      <p:cBhvr>
                                        <p:cTn id="107" dur="1000" fill="hold"/>
                                        <p:tgtEl>
                                          <p:spTgt spid="2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P spid="148" grpId="0" animBg="1"/>
      <p:bldP spid="149" grpId="0"/>
      <p:bldP spid="150" grpId="0" animBg="1"/>
      <p:bldP spid="151" grpId="0" animBg="1"/>
      <p:bldP spid="152" grpId="0"/>
      <p:bldP spid="153" grpId="0" animBg="1"/>
      <p:bldP spid="154" grpId="0" animBg="1"/>
      <p:bldP spid="155" grpId="0"/>
      <p:bldP spid="156" grpId="0" animBg="1"/>
      <p:bldP spid="157" grpId="0" animBg="1"/>
      <p:bldP spid="158" grpId="0"/>
      <p:bldP spid="159" grpId="0" animBg="1"/>
      <p:bldP spid="160" grpId="0" animBg="1"/>
      <p:bldP spid="161" grpId="0"/>
      <p:bldP spid="208" grpId="0"/>
      <p:bldP spid="209" grpId="0"/>
      <p:bldP spid="210" grpId="0"/>
      <p:bldP spid="211" grpId="0"/>
      <p:bldP spid="212" grpId="0"/>
      <p:bldP spid="2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064605" y="1518134"/>
            <a:ext cx="6239068" cy="570284"/>
          </a:xfrm>
          <a:prstGeom prst="rect">
            <a:avLst/>
          </a:prstGeom>
          <a:noFill/>
        </p:spPr>
        <p:txBody>
          <a:bodyPr wrap="square" rtlCol="0">
            <a:spAutoFit/>
          </a:bodyPr>
          <a:lstStyle/>
          <a:p>
            <a:pPr>
              <a:lnSpc>
                <a:spcPct val="150000"/>
              </a:lnSpc>
            </a:pP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endParaRPr lang="en-US" altLang="zh-CN" sz="1100" dirty="0">
              <a:latin typeface="微软雅黑" panose="020B0503020204020204" pitchFamily="34" charset="-122"/>
              <a:ea typeface="微软雅黑" panose="020B0503020204020204" pitchFamily="34" charset="-122"/>
            </a:endParaRPr>
          </a:p>
        </p:txBody>
      </p:sp>
      <p:sp>
        <p:nvSpPr>
          <p:cNvPr id="9" name="椭圆 8"/>
          <p:cNvSpPr/>
          <p:nvPr/>
        </p:nvSpPr>
        <p:spPr>
          <a:xfrm>
            <a:off x="912779" y="1387362"/>
            <a:ext cx="916048" cy="916048"/>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anose="020B0503020204020204" pitchFamily="34" charset="-122"/>
                <a:ea typeface="微软雅黑" panose="020B0503020204020204" pitchFamily="34" charset="-122"/>
              </a:rPr>
              <a:t>1</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296720" y="2352595"/>
            <a:ext cx="902476" cy="902476"/>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00B0F0"/>
                </a:solidFill>
                <a:latin typeface="微软雅黑" panose="020B0503020204020204" pitchFamily="34" charset="-122"/>
                <a:ea typeface="微软雅黑" panose="020B0503020204020204" pitchFamily="34" charset="-122"/>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0070C0"/>
                  </a:solidFill>
                  <a:latin typeface="微软雅黑" panose="020B0503020204020204" pitchFamily="34" charset="-122"/>
                  <a:ea typeface="微软雅黑" panose="020B0503020204020204" pitchFamily="34" charset="-122"/>
                </a:rPr>
                <a:t>2</a:t>
              </a:r>
              <a:endParaRPr lang="zh-CN" altLang="en-US" sz="3200" dirty="0">
                <a:solidFill>
                  <a:srgbClr val="0070C0"/>
                </a:solidFill>
                <a:latin typeface="微软雅黑" panose="020B0503020204020204" pitchFamily="34" charset="-122"/>
                <a:ea typeface="微软雅黑" panose="020B0503020204020204" pitchFamily="34" charset="-122"/>
              </a:endParaRPr>
            </a:p>
          </p:txBody>
        </p:sp>
      </p:grpSp>
      <p:sp>
        <p:nvSpPr>
          <p:cNvPr id="13" name="椭圆 12"/>
          <p:cNvSpPr/>
          <p:nvPr/>
        </p:nvSpPr>
        <p:spPr>
          <a:xfrm>
            <a:off x="1680663" y="3312452"/>
            <a:ext cx="916048" cy="916048"/>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anose="020B0503020204020204" pitchFamily="34" charset="-122"/>
                <a:ea typeface="微软雅黑" panose="020B0503020204020204" pitchFamily="34" charset="-122"/>
              </a:rPr>
              <a:t>3</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2064605" y="4272308"/>
            <a:ext cx="902476" cy="902476"/>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00B0F0"/>
                </a:solidFill>
                <a:latin typeface="微软雅黑" panose="020B0503020204020204" pitchFamily="34" charset="-122"/>
                <a:ea typeface="微软雅黑" panose="020B0503020204020204" pitchFamily="34" charset="-122"/>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0070C0"/>
                  </a:solidFill>
                  <a:latin typeface="微软雅黑" panose="020B0503020204020204" pitchFamily="34" charset="-122"/>
                  <a:ea typeface="微软雅黑" panose="020B0503020204020204" pitchFamily="34" charset="-122"/>
                </a:rPr>
                <a:t>4</a:t>
              </a:r>
              <a:endParaRPr lang="zh-CN" altLang="en-US" sz="3200" dirty="0">
                <a:solidFill>
                  <a:srgbClr val="0070C0"/>
                </a:solidFill>
                <a:latin typeface="微软雅黑" panose="020B0503020204020204" pitchFamily="34" charset="-122"/>
                <a:ea typeface="微软雅黑" panose="020B0503020204020204" pitchFamily="34" charset="-122"/>
              </a:endParaRPr>
            </a:p>
          </p:txBody>
        </p:sp>
      </p:grpSp>
      <p:sp>
        <p:nvSpPr>
          <p:cNvPr id="17" name="椭圆 16"/>
          <p:cNvSpPr/>
          <p:nvPr/>
        </p:nvSpPr>
        <p:spPr>
          <a:xfrm>
            <a:off x="2448549" y="5246560"/>
            <a:ext cx="916048" cy="916048"/>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anose="020B0503020204020204" pitchFamily="34" charset="-122"/>
                <a:ea typeface="微软雅黑" panose="020B0503020204020204" pitchFamily="34" charset="-122"/>
              </a:rPr>
              <a:t>5</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2352560" y="2470480"/>
            <a:ext cx="5951111" cy="570284"/>
          </a:xfrm>
          <a:prstGeom prst="rect">
            <a:avLst/>
          </a:prstGeom>
          <a:noFill/>
        </p:spPr>
        <p:txBody>
          <a:bodyPr wrap="square" rtlCol="0">
            <a:spAutoFit/>
          </a:bodyPr>
          <a:lstStyle/>
          <a:p>
            <a:pPr>
              <a:lnSpc>
                <a:spcPct val="150000"/>
              </a:lnSpc>
            </a:pP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endParaRPr lang="en-US" altLang="zh-CN" sz="1100" dirty="0">
              <a:latin typeface="微软雅黑" panose="020B0503020204020204" pitchFamily="34" charset="-122"/>
              <a:ea typeface="微软雅黑" panose="020B0503020204020204" pitchFamily="34" charset="-122"/>
            </a:endParaRPr>
          </a:p>
        </p:txBody>
      </p:sp>
      <p:sp>
        <p:nvSpPr>
          <p:cNvPr id="19" name="TextBox 18"/>
          <p:cNvSpPr txBox="1"/>
          <p:nvPr/>
        </p:nvSpPr>
        <p:spPr>
          <a:xfrm>
            <a:off x="2736503" y="3437664"/>
            <a:ext cx="5456662" cy="570284"/>
          </a:xfrm>
          <a:prstGeom prst="rect">
            <a:avLst/>
          </a:prstGeom>
          <a:noFill/>
        </p:spPr>
        <p:txBody>
          <a:bodyPr wrap="square" rtlCol="0">
            <a:spAutoFit/>
          </a:bodyPr>
          <a:lstStyle/>
          <a:p>
            <a:pPr>
              <a:lnSpc>
                <a:spcPct val="150000"/>
              </a:lnSpc>
            </a:pP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endParaRPr lang="en-US" altLang="zh-CN" sz="1100" dirty="0">
              <a:latin typeface="微软雅黑" panose="020B0503020204020204" pitchFamily="34" charset="-122"/>
              <a:ea typeface="微软雅黑" panose="020B0503020204020204" pitchFamily="34" charset="-122"/>
            </a:endParaRPr>
          </a:p>
        </p:txBody>
      </p:sp>
      <p:sp>
        <p:nvSpPr>
          <p:cNvPr id="20" name="TextBox 19"/>
          <p:cNvSpPr txBox="1"/>
          <p:nvPr/>
        </p:nvSpPr>
        <p:spPr>
          <a:xfrm>
            <a:off x="3216431" y="4368290"/>
            <a:ext cx="5087240" cy="570284"/>
          </a:xfrm>
          <a:prstGeom prst="rect">
            <a:avLst/>
          </a:prstGeom>
          <a:noFill/>
        </p:spPr>
        <p:txBody>
          <a:bodyPr wrap="square" rtlCol="0">
            <a:spAutoFit/>
          </a:bodyPr>
          <a:lstStyle/>
          <a:p>
            <a:pPr>
              <a:lnSpc>
                <a:spcPct val="150000"/>
              </a:lnSpc>
            </a:pP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endParaRPr lang="en-US" altLang="zh-CN" sz="1100" dirty="0">
              <a:latin typeface="微软雅黑" panose="020B0503020204020204" pitchFamily="34" charset="-122"/>
              <a:ea typeface="微软雅黑" panose="020B0503020204020204" pitchFamily="34" charset="-122"/>
            </a:endParaRPr>
          </a:p>
        </p:txBody>
      </p:sp>
      <p:sp>
        <p:nvSpPr>
          <p:cNvPr id="21" name="TextBox 20"/>
          <p:cNvSpPr txBox="1"/>
          <p:nvPr/>
        </p:nvSpPr>
        <p:spPr>
          <a:xfrm>
            <a:off x="3600374" y="5424133"/>
            <a:ext cx="4799285" cy="570284"/>
          </a:xfrm>
          <a:prstGeom prst="rect">
            <a:avLst/>
          </a:prstGeom>
          <a:noFill/>
        </p:spPr>
        <p:txBody>
          <a:bodyPr wrap="square" rtlCol="0">
            <a:spAutoFit/>
          </a:bodyPr>
          <a:lstStyle/>
          <a:p>
            <a:pPr>
              <a:lnSpc>
                <a:spcPct val="150000"/>
              </a:lnSpc>
            </a:pP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endParaRPr lang="en-US" altLang="zh-CN" sz="1100" dirty="0">
              <a:latin typeface="微软雅黑" panose="020B0503020204020204" pitchFamily="34" charset="-122"/>
              <a:ea typeface="微软雅黑" panose="020B0503020204020204" pitchFamily="34" charset="-122"/>
            </a:endParaRPr>
          </a:p>
        </p:txBody>
      </p:sp>
      <p:sp>
        <p:nvSpPr>
          <p:cNvPr id="22" name="Freeform 18"/>
          <p:cNvSpPr>
            <a:spLocks noEditPoints="1"/>
          </p:cNvSpPr>
          <p:nvPr/>
        </p:nvSpPr>
        <p:spPr bwMode="auto">
          <a:xfrm rot="5400000">
            <a:off x="8297232" y="5379281"/>
            <a:ext cx="658113" cy="453259"/>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0070C0"/>
          </a:solidFill>
          <a:ln>
            <a:noFill/>
          </a:ln>
        </p:spPr>
        <p:txBody>
          <a:bodyPr vert="horz" wrap="square" lIns="91416" tIns="45708" rIns="91416" bIns="45708" numCol="1" anchor="t" anchorCtr="0" compatLnSpc="1"/>
          <a:lstStyle/>
          <a:p>
            <a:endParaRPr lang="zh-CN" altLang="en-US" sz="1800">
              <a:solidFill>
                <a:schemeClr val="accent1"/>
              </a:solidFill>
            </a:endParaRPr>
          </a:p>
        </p:txBody>
      </p:sp>
      <p:sp>
        <p:nvSpPr>
          <p:cNvPr id="23" name="Freeform 19"/>
          <p:cNvSpPr>
            <a:spLocks noEditPoints="1"/>
          </p:cNvSpPr>
          <p:nvPr/>
        </p:nvSpPr>
        <p:spPr bwMode="auto">
          <a:xfrm rot="5400000">
            <a:off x="8297232" y="3539236"/>
            <a:ext cx="658113" cy="453259"/>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0070C0"/>
          </a:solidFill>
          <a:ln>
            <a:noFill/>
          </a:ln>
        </p:spPr>
        <p:txBody>
          <a:bodyPr vert="horz" wrap="square" lIns="91416" tIns="45708" rIns="91416" bIns="45708" numCol="1" anchor="t" anchorCtr="0" compatLnSpc="1"/>
          <a:lstStyle/>
          <a:p>
            <a:endParaRPr lang="zh-CN" altLang="en-US" sz="1800">
              <a:solidFill>
                <a:schemeClr val="accent1"/>
              </a:solidFill>
            </a:endParaRPr>
          </a:p>
        </p:txBody>
      </p:sp>
      <p:sp>
        <p:nvSpPr>
          <p:cNvPr id="24" name="Freeform 20"/>
          <p:cNvSpPr>
            <a:spLocks noEditPoints="1"/>
          </p:cNvSpPr>
          <p:nvPr/>
        </p:nvSpPr>
        <p:spPr bwMode="auto">
          <a:xfrm rot="5400000">
            <a:off x="8297230" y="1669188"/>
            <a:ext cx="658113" cy="453259"/>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0070C0"/>
          </a:solidFill>
          <a:ln>
            <a:noFill/>
          </a:ln>
        </p:spPr>
        <p:txBody>
          <a:bodyPr vert="horz" wrap="square" lIns="91416" tIns="45708" rIns="91416" bIns="45708" numCol="1" anchor="t" anchorCtr="0" compatLnSpc="1"/>
          <a:lstStyle/>
          <a:p>
            <a:endParaRPr lang="zh-CN" altLang="en-US" sz="1800">
              <a:solidFill>
                <a:schemeClr val="accent1"/>
              </a:solidFill>
            </a:endParaRPr>
          </a:p>
        </p:txBody>
      </p:sp>
      <p:grpSp>
        <p:nvGrpSpPr>
          <p:cNvPr id="25" name="组合 24"/>
          <p:cNvGrpSpPr/>
          <p:nvPr/>
        </p:nvGrpSpPr>
        <p:grpSpPr>
          <a:xfrm>
            <a:off x="9167543" y="3400060"/>
            <a:ext cx="2294251" cy="731606"/>
            <a:chOff x="4304043" y="1286668"/>
            <a:chExt cx="3837944" cy="2757793"/>
          </a:xfrm>
          <a:solidFill>
            <a:srgbClr val="0070C0"/>
          </a:solidFill>
          <a:effectLst>
            <a:outerShdw blurRad="381000" dist="254000" dir="8100000" algn="tr" rotWithShape="0">
              <a:prstClr val="black">
                <a:alpha val="40000"/>
              </a:prstClr>
            </a:outerShdw>
          </a:effectLst>
        </p:grpSpPr>
        <p:sp>
          <p:nvSpPr>
            <p:cNvPr id="26" name="圆角矩形 25"/>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4351930" y="1373339"/>
              <a:ext cx="3742172" cy="258445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a:solidFill>
                    <a:schemeClr val="bg1"/>
                  </a:solidFill>
                  <a:latin typeface="微软雅黑" panose="020B0503020204020204" pitchFamily="34" charset="-122"/>
                  <a:ea typeface="微软雅黑" panose="020B0503020204020204" pitchFamily="34" charset="-122"/>
                </a:rPr>
                <a:t>注意事项</a:t>
              </a:r>
            </a:p>
          </p:txBody>
        </p:sp>
      </p:grpSp>
      <p:grpSp>
        <p:nvGrpSpPr>
          <p:cNvPr id="28" name="组合 27"/>
          <p:cNvGrpSpPr/>
          <p:nvPr/>
        </p:nvGrpSpPr>
        <p:grpSpPr>
          <a:xfrm>
            <a:off x="9105149" y="1488724"/>
            <a:ext cx="2294251" cy="731606"/>
            <a:chOff x="4304043" y="1286668"/>
            <a:chExt cx="3837944" cy="2757793"/>
          </a:xfrm>
          <a:solidFill>
            <a:srgbClr val="0070C0"/>
          </a:solidFill>
          <a:effectLst>
            <a:outerShdw blurRad="381000" dist="254000" dir="8100000" algn="tr" rotWithShape="0">
              <a:prstClr val="black">
                <a:alpha val="40000"/>
              </a:prstClr>
            </a:outerShdw>
          </a:effectLst>
        </p:grpSpPr>
        <p:sp>
          <p:nvSpPr>
            <p:cNvPr id="29" name="圆角矩形 28"/>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30" name="圆角矩形 29"/>
            <p:cNvSpPr/>
            <p:nvPr/>
          </p:nvSpPr>
          <p:spPr>
            <a:xfrm>
              <a:off x="4351930" y="1373339"/>
              <a:ext cx="3742172" cy="258445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a:solidFill>
                    <a:schemeClr val="bg1"/>
                  </a:solidFill>
                  <a:latin typeface="微软雅黑" panose="020B0503020204020204" pitchFamily="34" charset="-122"/>
                  <a:ea typeface="微软雅黑" panose="020B0503020204020204" pitchFamily="34" charset="-122"/>
                </a:rPr>
                <a:t>解决麻烦</a:t>
              </a:r>
            </a:p>
          </p:txBody>
        </p:sp>
      </p:grpSp>
      <p:grpSp>
        <p:nvGrpSpPr>
          <p:cNvPr id="31" name="组合 30"/>
          <p:cNvGrpSpPr/>
          <p:nvPr/>
        </p:nvGrpSpPr>
        <p:grpSpPr>
          <a:xfrm>
            <a:off x="9196168" y="5240105"/>
            <a:ext cx="2294251" cy="731606"/>
            <a:chOff x="4304043" y="1286668"/>
            <a:chExt cx="3837944" cy="2757793"/>
          </a:xfrm>
          <a:solidFill>
            <a:srgbClr val="0070C0"/>
          </a:solidFill>
          <a:effectLst>
            <a:outerShdw blurRad="381000" dist="254000" dir="8100000" algn="tr" rotWithShape="0">
              <a:prstClr val="black">
                <a:alpha val="40000"/>
              </a:prstClr>
            </a:outerShdw>
          </a:effectLst>
        </p:grpSpPr>
        <p:sp>
          <p:nvSpPr>
            <p:cNvPr id="32" name="圆角矩形 31"/>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33" name="圆角矩形 32"/>
            <p:cNvSpPr/>
            <p:nvPr/>
          </p:nvSpPr>
          <p:spPr>
            <a:xfrm>
              <a:off x="4351930" y="1373339"/>
              <a:ext cx="3742172" cy="258445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a:solidFill>
                    <a:schemeClr val="bg1"/>
                  </a:solidFill>
                  <a:latin typeface="微软雅黑" panose="020B0503020204020204" pitchFamily="34" charset="-122"/>
                  <a:ea typeface="微软雅黑" panose="020B0503020204020204" pitchFamily="34" charset="-122"/>
                </a:rPr>
                <a:t>预防犯错</a:t>
              </a:r>
            </a:p>
          </p:txBody>
        </p:sp>
      </p:grpSp>
    </p:spTree>
  </p:cSld>
  <p:clrMapOvr>
    <a:masterClrMapping/>
  </p:clrMapOvr>
  <p:transition spd="slow" advClick="0" advTm="0">
    <p:comb/>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66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66000">
                                          <p:cBhvr additive="base">
                                            <p:cTn id="7" dur="500" fill="hold"/>
                                            <p:tgtEl>
                                              <p:spTgt spid="9"/>
                                            </p:tgtEl>
                                            <p:attrNameLst>
                                              <p:attrName>ppt_x</p:attrName>
                                            </p:attrNameLst>
                                          </p:cBhvr>
                                          <p:tavLst>
                                            <p:tav tm="0">
                                              <p:val>
                                                <p:strVal val="#ppt_x"/>
                                              </p:val>
                                            </p:tav>
                                            <p:tav tm="100000">
                                              <p:val>
                                                <p:strVal val="#ppt_x"/>
                                              </p:val>
                                            </p:tav>
                                          </p:tavLst>
                                        </p:anim>
                                        <p:anim calcmode="lin" valueType="num" p14:bounceEnd="66000">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66000">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14:bounceEnd="66000">
                                          <p:cBhvr additive="base">
                                            <p:cTn id="12" dur="500" fill="hold"/>
                                            <p:tgtEl>
                                              <p:spTgt spid="10"/>
                                            </p:tgtEl>
                                            <p:attrNameLst>
                                              <p:attrName>ppt_x</p:attrName>
                                            </p:attrNameLst>
                                          </p:cBhvr>
                                          <p:tavLst>
                                            <p:tav tm="0">
                                              <p:val>
                                                <p:strVal val="#ppt_x"/>
                                              </p:val>
                                            </p:tav>
                                            <p:tav tm="100000">
                                              <p:val>
                                                <p:strVal val="#ppt_x"/>
                                              </p:val>
                                            </p:tav>
                                          </p:tavLst>
                                        </p:anim>
                                        <p:anim calcmode="lin" valueType="num" p14:bounceEnd="66000">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14:presetBounceEnd="66000">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14:bounceEnd="66000">
                                          <p:cBhvr additive="base">
                                            <p:cTn id="17" dur="500" fill="hold"/>
                                            <p:tgtEl>
                                              <p:spTgt spid="13"/>
                                            </p:tgtEl>
                                            <p:attrNameLst>
                                              <p:attrName>ppt_x</p:attrName>
                                            </p:attrNameLst>
                                          </p:cBhvr>
                                          <p:tavLst>
                                            <p:tav tm="0">
                                              <p:val>
                                                <p:strVal val="#ppt_x"/>
                                              </p:val>
                                            </p:tav>
                                            <p:tav tm="100000">
                                              <p:val>
                                                <p:strVal val="#ppt_x"/>
                                              </p:val>
                                            </p:tav>
                                          </p:tavLst>
                                        </p:anim>
                                        <p:anim calcmode="lin" valueType="num" p14:bounceEnd="66000">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14:presetBounceEnd="66000">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14:bounceEnd="66000">
                                          <p:cBhvr additive="base">
                                            <p:cTn id="22" dur="500" fill="hold"/>
                                            <p:tgtEl>
                                              <p:spTgt spid="14"/>
                                            </p:tgtEl>
                                            <p:attrNameLst>
                                              <p:attrName>ppt_x</p:attrName>
                                            </p:attrNameLst>
                                          </p:cBhvr>
                                          <p:tavLst>
                                            <p:tav tm="0">
                                              <p:val>
                                                <p:strVal val="#ppt_x"/>
                                              </p:val>
                                            </p:tav>
                                            <p:tav tm="100000">
                                              <p:val>
                                                <p:strVal val="#ppt_x"/>
                                              </p:val>
                                            </p:tav>
                                          </p:tavLst>
                                        </p:anim>
                                        <p:anim calcmode="lin" valueType="num" p14:bounceEnd="66000">
                                          <p:cBhvr additive="base">
                                            <p:cTn id="23" dur="500" fill="hold"/>
                                            <p:tgtEl>
                                              <p:spTgt spid="1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14:presetBounceEnd="66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66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66000">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p:tgtEl>
                                              <p:spTgt spid="8"/>
                                            </p:tgtEl>
                                            <p:attrNameLst>
                                              <p:attrName>ppt_x</p:attrName>
                                            </p:attrNameLst>
                                          </p:cBhvr>
                                          <p:tavLst>
                                            <p:tav tm="0">
                                              <p:val>
                                                <p:strVal val="#ppt_x-#ppt_w*1.125000"/>
                                              </p:val>
                                            </p:tav>
                                            <p:tav tm="100000">
                                              <p:val>
                                                <p:strVal val="#ppt_x"/>
                                              </p:val>
                                            </p:tav>
                                          </p:tavLst>
                                        </p:anim>
                                        <p:animEffect transition="in" filter="wipe(right)">
                                          <p:cBhvr>
                                            <p:cTn id="33" dur="500"/>
                                            <p:tgtEl>
                                              <p:spTgt spid="8"/>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ppt_x</p:attrName>
                                            </p:attrNameLst>
                                          </p:cBhvr>
                                          <p:tavLst>
                                            <p:tav tm="0">
                                              <p:val>
                                                <p:strVal val="#ppt_x-#ppt_w*1.125000"/>
                                              </p:val>
                                            </p:tav>
                                            <p:tav tm="100000">
                                              <p:val>
                                                <p:strVal val="#ppt_x"/>
                                              </p:val>
                                            </p:tav>
                                          </p:tavLst>
                                        </p:anim>
                                        <p:animEffect transition="in" filter="wipe(right)">
                                          <p:cBhvr>
                                            <p:cTn id="37" dur="500"/>
                                            <p:tgtEl>
                                              <p:spTgt spid="18"/>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p:tgtEl>
                                              <p:spTgt spid="19"/>
                                            </p:tgtEl>
                                            <p:attrNameLst>
                                              <p:attrName>ppt_x</p:attrName>
                                            </p:attrNameLst>
                                          </p:cBhvr>
                                          <p:tavLst>
                                            <p:tav tm="0">
                                              <p:val>
                                                <p:strVal val="#ppt_x-#ppt_w*1.125000"/>
                                              </p:val>
                                            </p:tav>
                                            <p:tav tm="100000">
                                              <p:val>
                                                <p:strVal val="#ppt_x"/>
                                              </p:val>
                                            </p:tav>
                                          </p:tavLst>
                                        </p:anim>
                                        <p:animEffect transition="in" filter="wipe(right)">
                                          <p:cBhvr>
                                            <p:cTn id="41" dur="500"/>
                                            <p:tgtEl>
                                              <p:spTgt spid="19"/>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p:tgtEl>
                                              <p:spTgt spid="20"/>
                                            </p:tgtEl>
                                            <p:attrNameLst>
                                              <p:attrName>ppt_x</p:attrName>
                                            </p:attrNameLst>
                                          </p:cBhvr>
                                          <p:tavLst>
                                            <p:tav tm="0">
                                              <p:val>
                                                <p:strVal val="#ppt_x-#ppt_w*1.125000"/>
                                              </p:val>
                                            </p:tav>
                                            <p:tav tm="100000">
                                              <p:val>
                                                <p:strVal val="#ppt_x"/>
                                              </p:val>
                                            </p:tav>
                                          </p:tavLst>
                                        </p:anim>
                                        <p:animEffect transition="in" filter="wipe(right)">
                                          <p:cBhvr>
                                            <p:cTn id="45" dur="500"/>
                                            <p:tgtEl>
                                              <p:spTgt spid="20"/>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ppt_x</p:attrName>
                                            </p:attrNameLst>
                                          </p:cBhvr>
                                          <p:tavLst>
                                            <p:tav tm="0">
                                              <p:val>
                                                <p:strVal val="#ppt_x-#ppt_w*1.125000"/>
                                              </p:val>
                                            </p:tav>
                                            <p:tav tm="100000">
                                              <p:val>
                                                <p:strVal val="#ppt_x"/>
                                              </p:val>
                                            </p:tav>
                                          </p:tavLst>
                                        </p:anim>
                                        <p:animEffect transition="in" filter="wipe(right)">
                                          <p:cBhvr>
                                            <p:cTn id="49" dur="500"/>
                                            <p:tgtEl>
                                              <p:spTgt spid="21"/>
                                            </p:tgtEl>
                                          </p:cBhvr>
                                        </p:animEffect>
                                      </p:childTnLst>
                                    </p:cTn>
                                  </p:par>
                                </p:childTnLst>
                              </p:cTn>
                            </p:par>
                            <p:par>
                              <p:cTn id="50" fill="hold">
                                <p:stCondLst>
                                  <p:cond delay="3000"/>
                                </p:stCondLst>
                                <p:childTnLst>
                                  <p:par>
                                    <p:cTn id="51" presetID="12" presetClass="entr" presetSubtype="8"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p:tgtEl>
                                              <p:spTgt spid="24"/>
                                            </p:tgtEl>
                                            <p:attrNameLst>
                                              <p:attrName>ppt_x</p:attrName>
                                            </p:attrNameLst>
                                          </p:cBhvr>
                                          <p:tavLst>
                                            <p:tav tm="0">
                                              <p:val>
                                                <p:strVal val="#ppt_x-#ppt_w*1.125000"/>
                                              </p:val>
                                            </p:tav>
                                            <p:tav tm="100000">
                                              <p:val>
                                                <p:strVal val="#ppt_x"/>
                                              </p:val>
                                            </p:tav>
                                          </p:tavLst>
                                        </p:anim>
                                        <p:animEffect transition="in" filter="wipe(right)">
                                          <p:cBhvr>
                                            <p:cTn id="54" dur="500"/>
                                            <p:tgtEl>
                                              <p:spTgt spid="24"/>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500"/>
                                            <p:tgtEl>
                                              <p:spTgt spid="23"/>
                                            </p:tgtEl>
                                            <p:attrNameLst>
                                              <p:attrName>ppt_x</p:attrName>
                                            </p:attrNameLst>
                                          </p:cBhvr>
                                          <p:tavLst>
                                            <p:tav tm="0">
                                              <p:val>
                                                <p:strVal val="#ppt_x-#ppt_w*1.125000"/>
                                              </p:val>
                                            </p:tav>
                                            <p:tav tm="100000">
                                              <p:val>
                                                <p:strVal val="#ppt_x"/>
                                              </p:val>
                                            </p:tav>
                                          </p:tavLst>
                                        </p:anim>
                                        <p:animEffect transition="in" filter="wipe(right)">
                                          <p:cBhvr>
                                            <p:cTn id="58" dur="500"/>
                                            <p:tgtEl>
                                              <p:spTgt spid="23"/>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p:tgtEl>
                                              <p:spTgt spid="22"/>
                                            </p:tgtEl>
                                            <p:attrNameLst>
                                              <p:attrName>ppt_x</p:attrName>
                                            </p:attrNameLst>
                                          </p:cBhvr>
                                          <p:tavLst>
                                            <p:tav tm="0">
                                              <p:val>
                                                <p:strVal val="#ppt_x-#ppt_w*1.125000"/>
                                              </p:val>
                                            </p:tav>
                                            <p:tav tm="100000">
                                              <p:val>
                                                <p:strVal val="#ppt_x"/>
                                              </p:val>
                                            </p:tav>
                                          </p:tavLst>
                                        </p:anim>
                                        <p:animEffect transition="in" filter="wipe(right)">
                                          <p:cBhvr>
                                            <p:cTn id="62" dur="500"/>
                                            <p:tgtEl>
                                              <p:spTgt spid="22"/>
                                            </p:tgtEl>
                                          </p:cBhvr>
                                        </p:animEffect>
                                      </p:childTnLst>
                                    </p:cTn>
                                  </p:par>
                                </p:childTnLst>
                              </p:cTn>
                            </p:par>
                            <p:par>
                              <p:cTn id="63" fill="hold">
                                <p:stCondLst>
                                  <p:cond delay="3500"/>
                                </p:stCondLst>
                                <p:childTnLst>
                                  <p:par>
                                    <p:cTn id="64" presetID="42" presetClass="entr" presetSubtype="0" fill="hold"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anim calcmode="lin" valueType="num">
                                          <p:cBhvr>
                                            <p:cTn id="67" dur="500" fill="hold"/>
                                            <p:tgtEl>
                                              <p:spTgt spid="28"/>
                                            </p:tgtEl>
                                            <p:attrNameLst>
                                              <p:attrName>ppt_x</p:attrName>
                                            </p:attrNameLst>
                                          </p:cBhvr>
                                          <p:tavLst>
                                            <p:tav tm="0">
                                              <p:val>
                                                <p:strVal val="#ppt_x"/>
                                              </p:val>
                                            </p:tav>
                                            <p:tav tm="100000">
                                              <p:val>
                                                <p:strVal val="#ppt_x"/>
                                              </p:val>
                                            </p:tav>
                                          </p:tavLst>
                                        </p:anim>
                                        <p:anim calcmode="lin" valueType="num">
                                          <p:cBhvr>
                                            <p:cTn id="68" dur="500" fill="hold"/>
                                            <p:tgtEl>
                                              <p:spTgt spid="28"/>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20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anim calcmode="lin" valueType="num">
                                          <p:cBhvr>
                                            <p:cTn id="72" dur="500" fill="hold"/>
                                            <p:tgtEl>
                                              <p:spTgt spid="25"/>
                                            </p:tgtEl>
                                            <p:attrNameLst>
                                              <p:attrName>ppt_x</p:attrName>
                                            </p:attrNameLst>
                                          </p:cBhvr>
                                          <p:tavLst>
                                            <p:tav tm="0">
                                              <p:val>
                                                <p:strVal val="#ppt_x"/>
                                              </p:val>
                                            </p:tav>
                                            <p:tav tm="100000">
                                              <p:val>
                                                <p:strVal val="#ppt_x"/>
                                              </p:val>
                                            </p:tav>
                                          </p:tavLst>
                                        </p:anim>
                                        <p:anim calcmode="lin" valueType="num">
                                          <p:cBhvr>
                                            <p:cTn id="73" dur="500" fill="hold"/>
                                            <p:tgtEl>
                                              <p:spTgt spid="25"/>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40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500"/>
                                            <p:tgtEl>
                                              <p:spTgt spid="31"/>
                                            </p:tgtEl>
                                          </p:cBhvr>
                                        </p:animEffect>
                                        <p:anim calcmode="lin" valueType="num">
                                          <p:cBhvr>
                                            <p:cTn id="77" dur="500" fill="hold"/>
                                            <p:tgtEl>
                                              <p:spTgt spid="31"/>
                                            </p:tgtEl>
                                            <p:attrNameLst>
                                              <p:attrName>ppt_x</p:attrName>
                                            </p:attrNameLst>
                                          </p:cBhvr>
                                          <p:tavLst>
                                            <p:tav tm="0">
                                              <p:val>
                                                <p:strVal val="#ppt_x"/>
                                              </p:val>
                                            </p:tav>
                                            <p:tav tm="100000">
                                              <p:val>
                                                <p:strVal val="#ppt_x"/>
                                              </p:val>
                                            </p:tav>
                                          </p:tavLst>
                                        </p:anim>
                                        <p:anim calcmode="lin" valueType="num">
                                          <p:cBhvr>
                                            <p:cTn id="78"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3" grpId="0" animBg="1"/>
          <p:bldP spid="17" grpId="0" animBg="1"/>
          <p:bldP spid="18" grpId="0"/>
          <p:bldP spid="19" grpId="0"/>
          <p:bldP spid="20" grpId="0"/>
          <p:bldP spid="21" grpId="0"/>
          <p:bldP spid="22" grpId="0" animBg="1"/>
          <p:bldP spid="23" grpId="0" animBg="1"/>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p:tgtEl>
                                              <p:spTgt spid="8"/>
                                            </p:tgtEl>
                                            <p:attrNameLst>
                                              <p:attrName>ppt_x</p:attrName>
                                            </p:attrNameLst>
                                          </p:cBhvr>
                                          <p:tavLst>
                                            <p:tav tm="0">
                                              <p:val>
                                                <p:strVal val="#ppt_x-#ppt_w*1.125000"/>
                                              </p:val>
                                            </p:tav>
                                            <p:tav tm="100000">
                                              <p:val>
                                                <p:strVal val="#ppt_x"/>
                                              </p:val>
                                            </p:tav>
                                          </p:tavLst>
                                        </p:anim>
                                        <p:animEffect transition="in" filter="wipe(right)">
                                          <p:cBhvr>
                                            <p:cTn id="33" dur="500"/>
                                            <p:tgtEl>
                                              <p:spTgt spid="8"/>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ppt_x</p:attrName>
                                            </p:attrNameLst>
                                          </p:cBhvr>
                                          <p:tavLst>
                                            <p:tav tm="0">
                                              <p:val>
                                                <p:strVal val="#ppt_x-#ppt_w*1.125000"/>
                                              </p:val>
                                            </p:tav>
                                            <p:tav tm="100000">
                                              <p:val>
                                                <p:strVal val="#ppt_x"/>
                                              </p:val>
                                            </p:tav>
                                          </p:tavLst>
                                        </p:anim>
                                        <p:animEffect transition="in" filter="wipe(right)">
                                          <p:cBhvr>
                                            <p:cTn id="37" dur="500"/>
                                            <p:tgtEl>
                                              <p:spTgt spid="18"/>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p:tgtEl>
                                              <p:spTgt spid="19"/>
                                            </p:tgtEl>
                                            <p:attrNameLst>
                                              <p:attrName>ppt_x</p:attrName>
                                            </p:attrNameLst>
                                          </p:cBhvr>
                                          <p:tavLst>
                                            <p:tav tm="0">
                                              <p:val>
                                                <p:strVal val="#ppt_x-#ppt_w*1.125000"/>
                                              </p:val>
                                            </p:tav>
                                            <p:tav tm="100000">
                                              <p:val>
                                                <p:strVal val="#ppt_x"/>
                                              </p:val>
                                            </p:tav>
                                          </p:tavLst>
                                        </p:anim>
                                        <p:animEffect transition="in" filter="wipe(right)">
                                          <p:cBhvr>
                                            <p:cTn id="41" dur="500"/>
                                            <p:tgtEl>
                                              <p:spTgt spid="19"/>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p:tgtEl>
                                              <p:spTgt spid="20"/>
                                            </p:tgtEl>
                                            <p:attrNameLst>
                                              <p:attrName>ppt_x</p:attrName>
                                            </p:attrNameLst>
                                          </p:cBhvr>
                                          <p:tavLst>
                                            <p:tav tm="0">
                                              <p:val>
                                                <p:strVal val="#ppt_x-#ppt_w*1.125000"/>
                                              </p:val>
                                            </p:tav>
                                            <p:tav tm="100000">
                                              <p:val>
                                                <p:strVal val="#ppt_x"/>
                                              </p:val>
                                            </p:tav>
                                          </p:tavLst>
                                        </p:anim>
                                        <p:animEffect transition="in" filter="wipe(right)">
                                          <p:cBhvr>
                                            <p:cTn id="45" dur="500"/>
                                            <p:tgtEl>
                                              <p:spTgt spid="20"/>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ppt_x</p:attrName>
                                            </p:attrNameLst>
                                          </p:cBhvr>
                                          <p:tavLst>
                                            <p:tav tm="0">
                                              <p:val>
                                                <p:strVal val="#ppt_x-#ppt_w*1.125000"/>
                                              </p:val>
                                            </p:tav>
                                            <p:tav tm="100000">
                                              <p:val>
                                                <p:strVal val="#ppt_x"/>
                                              </p:val>
                                            </p:tav>
                                          </p:tavLst>
                                        </p:anim>
                                        <p:animEffect transition="in" filter="wipe(right)">
                                          <p:cBhvr>
                                            <p:cTn id="49" dur="500"/>
                                            <p:tgtEl>
                                              <p:spTgt spid="21"/>
                                            </p:tgtEl>
                                          </p:cBhvr>
                                        </p:animEffect>
                                      </p:childTnLst>
                                    </p:cTn>
                                  </p:par>
                                </p:childTnLst>
                              </p:cTn>
                            </p:par>
                            <p:par>
                              <p:cTn id="50" fill="hold">
                                <p:stCondLst>
                                  <p:cond delay="3000"/>
                                </p:stCondLst>
                                <p:childTnLst>
                                  <p:par>
                                    <p:cTn id="51" presetID="12" presetClass="entr" presetSubtype="8"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p:tgtEl>
                                              <p:spTgt spid="24"/>
                                            </p:tgtEl>
                                            <p:attrNameLst>
                                              <p:attrName>ppt_x</p:attrName>
                                            </p:attrNameLst>
                                          </p:cBhvr>
                                          <p:tavLst>
                                            <p:tav tm="0">
                                              <p:val>
                                                <p:strVal val="#ppt_x-#ppt_w*1.125000"/>
                                              </p:val>
                                            </p:tav>
                                            <p:tav tm="100000">
                                              <p:val>
                                                <p:strVal val="#ppt_x"/>
                                              </p:val>
                                            </p:tav>
                                          </p:tavLst>
                                        </p:anim>
                                        <p:animEffect transition="in" filter="wipe(right)">
                                          <p:cBhvr>
                                            <p:cTn id="54" dur="500"/>
                                            <p:tgtEl>
                                              <p:spTgt spid="24"/>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500"/>
                                            <p:tgtEl>
                                              <p:spTgt spid="23"/>
                                            </p:tgtEl>
                                            <p:attrNameLst>
                                              <p:attrName>ppt_x</p:attrName>
                                            </p:attrNameLst>
                                          </p:cBhvr>
                                          <p:tavLst>
                                            <p:tav tm="0">
                                              <p:val>
                                                <p:strVal val="#ppt_x-#ppt_w*1.125000"/>
                                              </p:val>
                                            </p:tav>
                                            <p:tav tm="100000">
                                              <p:val>
                                                <p:strVal val="#ppt_x"/>
                                              </p:val>
                                            </p:tav>
                                          </p:tavLst>
                                        </p:anim>
                                        <p:animEffect transition="in" filter="wipe(right)">
                                          <p:cBhvr>
                                            <p:cTn id="58" dur="500"/>
                                            <p:tgtEl>
                                              <p:spTgt spid="23"/>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p:tgtEl>
                                              <p:spTgt spid="22"/>
                                            </p:tgtEl>
                                            <p:attrNameLst>
                                              <p:attrName>ppt_x</p:attrName>
                                            </p:attrNameLst>
                                          </p:cBhvr>
                                          <p:tavLst>
                                            <p:tav tm="0">
                                              <p:val>
                                                <p:strVal val="#ppt_x-#ppt_w*1.125000"/>
                                              </p:val>
                                            </p:tav>
                                            <p:tav tm="100000">
                                              <p:val>
                                                <p:strVal val="#ppt_x"/>
                                              </p:val>
                                            </p:tav>
                                          </p:tavLst>
                                        </p:anim>
                                        <p:animEffect transition="in" filter="wipe(right)">
                                          <p:cBhvr>
                                            <p:cTn id="62" dur="500"/>
                                            <p:tgtEl>
                                              <p:spTgt spid="22"/>
                                            </p:tgtEl>
                                          </p:cBhvr>
                                        </p:animEffect>
                                      </p:childTnLst>
                                    </p:cTn>
                                  </p:par>
                                </p:childTnLst>
                              </p:cTn>
                            </p:par>
                            <p:par>
                              <p:cTn id="63" fill="hold">
                                <p:stCondLst>
                                  <p:cond delay="3500"/>
                                </p:stCondLst>
                                <p:childTnLst>
                                  <p:par>
                                    <p:cTn id="64" presetID="42" presetClass="entr" presetSubtype="0" fill="hold"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anim calcmode="lin" valueType="num">
                                          <p:cBhvr>
                                            <p:cTn id="67" dur="500" fill="hold"/>
                                            <p:tgtEl>
                                              <p:spTgt spid="28"/>
                                            </p:tgtEl>
                                            <p:attrNameLst>
                                              <p:attrName>ppt_x</p:attrName>
                                            </p:attrNameLst>
                                          </p:cBhvr>
                                          <p:tavLst>
                                            <p:tav tm="0">
                                              <p:val>
                                                <p:strVal val="#ppt_x"/>
                                              </p:val>
                                            </p:tav>
                                            <p:tav tm="100000">
                                              <p:val>
                                                <p:strVal val="#ppt_x"/>
                                              </p:val>
                                            </p:tav>
                                          </p:tavLst>
                                        </p:anim>
                                        <p:anim calcmode="lin" valueType="num">
                                          <p:cBhvr>
                                            <p:cTn id="68" dur="500" fill="hold"/>
                                            <p:tgtEl>
                                              <p:spTgt spid="28"/>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20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anim calcmode="lin" valueType="num">
                                          <p:cBhvr>
                                            <p:cTn id="72" dur="500" fill="hold"/>
                                            <p:tgtEl>
                                              <p:spTgt spid="25"/>
                                            </p:tgtEl>
                                            <p:attrNameLst>
                                              <p:attrName>ppt_x</p:attrName>
                                            </p:attrNameLst>
                                          </p:cBhvr>
                                          <p:tavLst>
                                            <p:tav tm="0">
                                              <p:val>
                                                <p:strVal val="#ppt_x"/>
                                              </p:val>
                                            </p:tav>
                                            <p:tav tm="100000">
                                              <p:val>
                                                <p:strVal val="#ppt_x"/>
                                              </p:val>
                                            </p:tav>
                                          </p:tavLst>
                                        </p:anim>
                                        <p:anim calcmode="lin" valueType="num">
                                          <p:cBhvr>
                                            <p:cTn id="73" dur="500" fill="hold"/>
                                            <p:tgtEl>
                                              <p:spTgt spid="25"/>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40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500"/>
                                            <p:tgtEl>
                                              <p:spTgt spid="31"/>
                                            </p:tgtEl>
                                          </p:cBhvr>
                                        </p:animEffect>
                                        <p:anim calcmode="lin" valueType="num">
                                          <p:cBhvr>
                                            <p:cTn id="77" dur="500" fill="hold"/>
                                            <p:tgtEl>
                                              <p:spTgt spid="31"/>
                                            </p:tgtEl>
                                            <p:attrNameLst>
                                              <p:attrName>ppt_x</p:attrName>
                                            </p:attrNameLst>
                                          </p:cBhvr>
                                          <p:tavLst>
                                            <p:tav tm="0">
                                              <p:val>
                                                <p:strVal val="#ppt_x"/>
                                              </p:val>
                                            </p:tav>
                                            <p:tav tm="100000">
                                              <p:val>
                                                <p:strVal val="#ppt_x"/>
                                              </p:val>
                                            </p:tav>
                                          </p:tavLst>
                                        </p:anim>
                                        <p:anim calcmode="lin" valueType="num">
                                          <p:cBhvr>
                                            <p:cTn id="78"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3" grpId="0" animBg="1"/>
          <p:bldP spid="17" grpId="0" animBg="1"/>
          <p:bldP spid="18" grpId="0"/>
          <p:bldP spid="19" grpId="0"/>
          <p:bldP spid="20" grpId="0"/>
          <p:bldP spid="21" grpId="0"/>
          <p:bldP spid="22" grpId="0" animBg="1"/>
          <p:bldP spid="23" grpId="0" animBg="1"/>
          <p:bldP spid="24"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7202545" y="2652570"/>
            <a:ext cx="404812" cy="855663"/>
            <a:chOff x="7097769" y="2557319"/>
            <a:chExt cx="404812" cy="855663"/>
          </a:xfrm>
        </p:grpSpPr>
        <p:sp>
          <p:nvSpPr>
            <p:cNvPr id="16" name="MH_Other_3"/>
            <p:cNvSpPr/>
            <p:nvPr>
              <p:custDataLst>
                <p:tags r:id="rId24"/>
              </p:custDataLst>
            </p:nvPr>
          </p:nvSpPr>
          <p:spPr>
            <a:xfrm>
              <a:off x="7097769" y="2557319"/>
              <a:ext cx="190500"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1" fmla="*/ 0 w 202450"/>
                <a:gd name="connsiteY0-2" fmla="*/ 0 h 904875"/>
                <a:gd name="connsiteX1-3" fmla="*/ 202407 w 202450"/>
                <a:gd name="connsiteY1-4" fmla="*/ 471488 h 904875"/>
                <a:gd name="connsiteX2-5" fmla="*/ 14288 w 202450"/>
                <a:gd name="connsiteY2-6" fmla="*/ 904875 h 904875"/>
                <a:gd name="connsiteX0-7" fmla="*/ 0 w 202558"/>
                <a:gd name="connsiteY0-8" fmla="*/ 0 h 904875"/>
                <a:gd name="connsiteX1-9" fmla="*/ 202407 w 202558"/>
                <a:gd name="connsiteY1-10" fmla="*/ 471488 h 904875"/>
                <a:gd name="connsiteX2-11" fmla="*/ 14288 w 202558"/>
                <a:gd name="connsiteY2-12" fmla="*/ 904875 h 904875"/>
                <a:gd name="connsiteX0-13" fmla="*/ 0 w 204846"/>
                <a:gd name="connsiteY0-14" fmla="*/ 0 h 897731"/>
                <a:gd name="connsiteX1-15" fmla="*/ 204788 w 204846"/>
                <a:gd name="connsiteY1-16" fmla="*/ 464344 h 897731"/>
                <a:gd name="connsiteX2-17" fmla="*/ 16669 w 204846"/>
                <a:gd name="connsiteY2-18" fmla="*/ 897731 h 897731"/>
                <a:gd name="connsiteX0-19" fmla="*/ 0 w 204846"/>
                <a:gd name="connsiteY0-20" fmla="*/ 0 h 897731"/>
                <a:gd name="connsiteX1-21" fmla="*/ 204788 w 204846"/>
                <a:gd name="connsiteY1-22" fmla="*/ 464344 h 897731"/>
                <a:gd name="connsiteX2-23" fmla="*/ 16669 w 204846"/>
                <a:gd name="connsiteY2-24" fmla="*/ 897731 h 897731"/>
                <a:gd name="connsiteX0-25" fmla="*/ 0 w 204798"/>
                <a:gd name="connsiteY0-26" fmla="*/ 0 h 916781"/>
                <a:gd name="connsiteX1-27" fmla="*/ 204788 w 204798"/>
                <a:gd name="connsiteY1-28" fmla="*/ 464344 h 916781"/>
                <a:gd name="connsiteX2-29" fmla="*/ 7144 w 204798"/>
                <a:gd name="connsiteY2-30" fmla="*/ 916781 h 916781"/>
                <a:gd name="connsiteX0-31" fmla="*/ 0 w 204800"/>
                <a:gd name="connsiteY0-32" fmla="*/ 0 h 916781"/>
                <a:gd name="connsiteX1-33" fmla="*/ 204788 w 204800"/>
                <a:gd name="connsiteY1-34" fmla="*/ 464344 h 916781"/>
                <a:gd name="connsiteX2-35" fmla="*/ 7144 w 204800"/>
                <a:gd name="connsiteY2-36" fmla="*/ 916781 h 916781"/>
              </a:gdLst>
              <a:ahLst/>
              <a:cxnLst>
                <a:cxn ang="0">
                  <a:pos x="connsiteX0-1" y="connsiteY0-2"/>
                </a:cxn>
                <a:cxn ang="0">
                  <a:pos x="connsiteX1-3" y="connsiteY1-4"/>
                </a:cxn>
                <a:cxn ang="0">
                  <a:pos x="connsiteX2-5" y="connsiteY2-6"/>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0070C0"/>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cs typeface="+mn-ea"/>
                <a:sym typeface="+mn-lt"/>
              </a:endParaRPr>
            </a:p>
          </p:txBody>
        </p:sp>
        <p:cxnSp>
          <p:nvCxnSpPr>
            <p:cNvPr id="17" name="MH_Other_4"/>
            <p:cNvCxnSpPr/>
            <p:nvPr>
              <p:custDataLst>
                <p:tags r:id="rId25"/>
              </p:custDataLst>
            </p:nvPr>
          </p:nvCxnSpPr>
          <p:spPr>
            <a:xfrm>
              <a:off x="7286681" y="2982769"/>
              <a:ext cx="215900" cy="0"/>
            </a:xfrm>
            <a:prstGeom prst="line">
              <a:avLst/>
            </a:prstGeom>
            <a:ln w="25400">
              <a:solidFill>
                <a:srgbClr val="0070C0"/>
              </a:solidFill>
              <a:tailEnd type="oval" w="sm" len="sm"/>
            </a:ln>
          </p:spPr>
          <p:style>
            <a:lnRef idx="1">
              <a:schemeClr val="accent1"/>
            </a:lnRef>
            <a:fillRef idx="0">
              <a:schemeClr val="accent1"/>
            </a:fillRef>
            <a:effectRef idx="0">
              <a:schemeClr val="accent1"/>
            </a:effectRef>
            <a:fontRef idx="minor">
              <a:schemeClr val="tx1"/>
            </a:fontRef>
          </p:style>
        </p:cxnSp>
        <p:sp>
          <p:nvSpPr>
            <p:cNvPr id="18" name="MH_Other_5"/>
            <p:cNvSpPr/>
            <p:nvPr>
              <p:custDataLst>
                <p:tags r:id="rId26"/>
              </p:custDataLst>
            </p:nvPr>
          </p:nvSpPr>
          <p:spPr>
            <a:xfrm>
              <a:off x="7227944" y="2924032"/>
              <a:ext cx="117475" cy="117475"/>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cs typeface="+mn-ea"/>
                <a:sym typeface="+mn-lt"/>
              </a:endParaRPr>
            </a:p>
          </p:txBody>
        </p:sp>
      </p:grpSp>
      <p:grpSp>
        <p:nvGrpSpPr>
          <p:cNvPr id="19" name="组合 18"/>
          <p:cNvGrpSpPr/>
          <p:nvPr/>
        </p:nvGrpSpPr>
        <p:grpSpPr>
          <a:xfrm>
            <a:off x="4503795" y="1604213"/>
            <a:ext cx="404812" cy="855663"/>
            <a:chOff x="4399020" y="1508961"/>
            <a:chExt cx="404812" cy="855663"/>
          </a:xfrm>
        </p:grpSpPr>
        <p:sp>
          <p:nvSpPr>
            <p:cNvPr id="20" name="MH_Other_9"/>
            <p:cNvSpPr/>
            <p:nvPr>
              <p:custDataLst>
                <p:tags r:id="rId21"/>
              </p:custDataLst>
            </p:nvPr>
          </p:nvSpPr>
          <p:spPr>
            <a:xfrm flipH="1">
              <a:off x="4611745" y="1508961"/>
              <a:ext cx="192087"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1" fmla="*/ 0 w 202450"/>
                <a:gd name="connsiteY0-2" fmla="*/ 0 h 904875"/>
                <a:gd name="connsiteX1-3" fmla="*/ 202407 w 202450"/>
                <a:gd name="connsiteY1-4" fmla="*/ 471488 h 904875"/>
                <a:gd name="connsiteX2-5" fmla="*/ 14288 w 202450"/>
                <a:gd name="connsiteY2-6" fmla="*/ 904875 h 904875"/>
                <a:gd name="connsiteX0-7" fmla="*/ 0 w 202558"/>
                <a:gd name="connsiteY0-8" fmla="*/ 0 h 904875"/>
                <a:gd name="connsiteX1-9" fmla="*/ 202407 w 202558"/>
                <a:gd name="connsiteY1-10" fmla="*/ 471488 h 904875"/>
                <a:gd name="connsiteX2-11" fmla="*/ 14288 w 202558"/>
                <a:gd name="connsiteY2-12" fmla="*/ 904875 h 904875"/>
                <a:gd name="connsiteX0-13" fmla="*/ 0 w 204846"/>
                <a:gd name="connsiteY0-14" fmla="*/ 0 h 897731"/>
                <a:gd name="connsiteX1-15" fmla="*/ 204788 w 204846"/>
                <a:gd name="connsiteY1-16" fmla="*/ 464344 h 897731"/>
                <a:gd name="connsiteX2-17" fmla="*/ 16669 w 204846"/>
                <a:gd name="connsiteY2-18" fmla="*/ 897731 h 897731"/>
                <a:gd name="connsiteX0-19" fmla="*/ 0 w 204846"/>
                <a:gd name="connsiteY0-20" fmla="*/ 0 h 897731"/>
                <a:gd name="connsiteX1-21" fmla="*/ 204788 w 204846"/>
                <a:gd name="connsiteY1-22" fmla="*/ 464344 h 897731"/>
                <a:gd name="connsiteX2-23" fmla="*/ 16669 w 204846"/>
                <a:gd name="connsiteY2-24" fmla="*/ 897731 h 897731"/>
                <a:gd name="connsiteX0-25" fmla="*/ 0 w 204798"/>
                <a:gd name="connsiteY0-26" fmla="*/ 0 h 916781"/>
                <a:gd name="connsiteX1-27" fmla="*/ 204788 w 204798"/>
                <a:gd name="connsiteY1-28" fmla="*/ 464344 h 916781"/>
                <a:gd name="connsiteX2-29" fmla="*/ 7144 w 204798"/>
                <a:gd name="connsiteY2-30" fmla="*/ 916781 h 916781"/>
                <a:gd name="connsiteX0-31" fmla="*/ 0 w 204800"/>
                <a:gd name="connsiteY0-32" fmla="*/ 0 h 916781"/>
                <a:gd name="connsiteX1-33" fmla="*/ 204788 w 204800"/>
                <a:gd name="connsiteY1-34" fmla="*/ 464344 h 916781"/>
                <a:gd name="connsiteX2-35" fmla="*/ 7144 w 204800"/>
                <a:gd name="connsiteY2-36" fmla="*/ 916781 h 916781"/>
              </a:gdLst>
              <a:ahLst/>
              <a:cxnLst>
                <a:cxn ang="0">
                  <a:pos x="connsiteX0-1" y="connsiteY0-2"/>
                </a:cxn>
                <a:cxn ang="0">
                  <a:pos x="connsiteX1-3" y="connsiteY1-4"/>
                </a:cxn>
                <a:cxn ang="0">
                  <a:pos x="connsiteX2-5" y="connsiteY2-6"/>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0070C0"/>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cs typeface="+mn-ea"/>
                <a:sym typeface="+mn-lt"/>
              </a:endParaRPr>
            </a:p>
          </p:txBody>
        </p:sp>
        <p:cxnSp>
          <p:nvCxnSpPr>
            <p:cNvPr id="21" name="MH_Other_10"/>
            <p:cNvCxnSpPr/>
            <p:nvPr>
              <p:custDataLst>
                <p:tags r:id="rId22"/>
              </p:custDataLst>
            </p:nvPr>
          </p:nvCxnSpPr>
          <p:spPr>
            <a:xfrm flipH="1">
              <a:off x="4399020" y="1934411"/>
              <a:ext cx="215900" cy="0"/>
            </a:xfrm>
            <a:prstGeom prst="line">
              <a:avLst/>
            </a:prstGeom>
            <a:ln w="25400">
              <a:solidFill>
                <a:srgbClr val="0070C0"/>
              </a:solidFill>
              <a:tailEnd type="oval" w="sm" len="sm"/>
            </a:ln>
          </p:spPr>
          <p:style>
            <a:lnRef idx="1">
              <a:schemeClr val="accent1"/>
            </a:lnRef>
            <a:fillRef idx="0">
              <a:schemeClr val="accent1"/>
            </a:fillRef>
            <a:effectRef idx="0">
              <a:schemeClr val="accent1"/>
            </a:effectRef>
            <a:fontRef idx="minor">
              <a:schemeClr val="tx1"/>
            </a:fontRef>
          </p:style>
        </p:cxnSp>
        <p:sp>
          <p:nvSpPr>
            <p:cNvPr id="22" name="MH_Other_11"/>
            <p:cNvSpPr/>
            <p:nvPr>
              <p:custDataLst>
                <p:tags r:id="rId23"/>
              </p:custDataLst>
            </p:nvPr>
          </p:nvSpPr>
          <p:spPr>
            <a:xfrm flipH="1">
              <a:off x="4556182" y="1875674"/>
              <a:ext cx="117475" cy="117475"/>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cs typeface="+mn-ea"/>
                <a:sym typeface="+mn-lt"/>
              </a:endParaRPr>
            </a:p>
          </p:txBody>
        </p:sp>
      </p:grpSp>
      <p:grpSp>
        <p:nvGrpSpPr>
          <p:cNvPr id="23" name="组合 22"/>
          <p:cNvGrpSpPr/>
          <p:nvPr/>
        </p:nvGrpSpPr>
        <p:grpSpPr>
          <a:xfrm>
            <a:off x="4964171" y="1531188"/>
            <a:ext cx="1001712" cy="1001713"/>
            <a:chOff x="4964170" y="1531186"/>
            <a:chExt cx="1001712" cy="1001713"/>
          </a:xfrm>
        </p:grpSpPr>
        <p:sp>
          <p:nvSpPr>
            <p:cNvPr id="24" name="MH_Other_7"/>
            <p:cNvSpPr/>
            <p:nvPr>
              <p:custDataLst>
                <p:tags r:id="rId18"/>
              </p:custDataLst>
            </p:nvPr>
          </p:nvSpPr>
          <p:spPr>
            <a:xfrm flipH="1">
              <a:off x="4964170" y="1531186"/>
              <a:ext cx="1001712" cy="1001713"/>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5" name="MH_Other_8"/>
            <p:cNvSpPr/>
            <p:nvPr>
              <p:custDataLst>
                <p:tags r:id="rId19"/>
              </p:custDataLst>
            </p:nvPr>
          </p:nvSpPr>
          <p:spPr>
            <a:xfrm flipH="1">
              <a:off x="5076825" y="1643832"/>
              <a:ext cx="776280" cy="776280"/>
            </a:xfrm>
            <a:prstGeom prst="ellipse">
              <a:avLst/>
            </a:prstGeom>
            <a:solidFill>
              <a:srgbClr val="0070C0"/>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cs typeface="+mn-ea"/>
                <a:sym typeface="+mn-lt"/>
              </a:endParaRPr>
            </a:p>
          </p:txBody>
        </p:sp>
        <p:sp>
          <p:nvSpPr>
            <p:cNvPr id="26" name="MH_Other_12"/>
            <p:cNvSpPr/>
            <p:nvPr>
              <p:custDataLst>
                <p:tags r:id="rId20"/>
              </p:custDataLst>
            </p:nvPr>
          </p:nvSpPr>
          <p:spPr bwMode="auto">
            <a:xfrm>
              <a:off x="5278495" y="1870911"/>
              <a:ext cx="373062" cy="37306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rgbClr val="FFFFFF"/>
                </a:solidFill>
                <a:cs typeface="+mn-ea"/>
                <a:sym typeface="+mn-lt"/>
              </a:endParaRPr>
            </a:p>
          </p:txBody>
        </p:sp>
      </p:grpSp>
      <p:grpSp>
        <p:nvGrpSpPr>
          <p:cNvPr id="27" name="组合 26"/>
          <p:cNvGrpSpPr/>
          <p:nvPr/>
        </p:nvGrpSpPr>
        <p:grpSpPr>
          <a:xfrm>
            <a:off x="4591813" y="3804487"/>
            <a:ext cx="404812" cy="854075"/>
            <a:chOff x="4487037" y="3709236"/>
            <a:chExt cx="404812" cy="854075"/>
          </a:xfrm>
        </p:grpSpPr>
        <p:sp>
          <p:nvSpPr>
            <p:cNvPr id="28" name="MH_Other_15"/>
            <p:cNvSpPr/>
            <p:nvPr>
              <p:custDataLst>
                <p:tags r:id="rId15"/>
              </p:custDataLst>
            </p:nvPr>
          </p:nvSpPr>
          <p:spPr>
            <a:xfrm flipH="1">
              <a:off x="4699762" y="3709236"/>
              <a:ext cx="192087" cy="854075"/>
            </a:xfrm>
            <a:custGeom>
              <a:avLst/>
              <a:gdLst>
                <a:gd name="connsiteX0" fmla="*/ 0 w 200069"/>
                <a:gd name="connsiteY0" fmla="*/ 0 h 904875"/>
                <a:gd name="connsiteX1" fmla="*/ 200025 w 200069"/>
                <a:gd name="connsiteY1" fmla="*/ 490538 h 904875"/>
                <a:gd name="connsiteX2" fmla="*/ 14288 w 200069"/>
                <a:gd name="connsiteY2" fmla="*/ 904875 h 904875"/>
                <a:gd name="connsiteX0-1" fmla="*/ 0 w 202450"/>
                <a:gd name="connsiteY0-2" fmla="*/ 0 h 904875"/>
                <a:gd name="connsiteX1-3" fmla="*/ 202407 w 202450"/>
                <a:gd name="connsiteY1-4" fmla="*/ 471488 h 904875"/>
                <a:gd name="connsiteX2-5" fmla="*/ 14288 w 202450"/>
                <a:gd name="connsiteY2-6" fmla="*/ 904875 h 904875"/>
                <a:gd name="connsiteX0-7" fmla="*/ 0 w 202558"/>
                <a:gd name="connsiteY0-8" fmla="*/ 0 h 904875"/>
                <a:gd name="connsiteX1-9" fmla="*/ 202407 w 202558"/>
                <a:gd name="connsiteY1-10" fmla="*/ 471488 h 904875"/>
                <a:gd name="connsiteX2-11" fmla="*/ 14288 w 202558"/>
                <a:gd name="connsiteY2-12" fmla="*/ 904875 h 904875"/>
                <a:gd name="connsiteX0-13" fmla="*/ 0 w 204846"/>
                <a:gd name="connsiteY0-14" fmla="*/ 0 h 897731"/>
                <a:gd name="connsiteX1-15" fmla="*/ 204788 w 204846"/>
                <a:gd name="connsiteY1-16" fmla="*/ 464344 h 897731"/>
                <a:gd name="connsiteX2-17" fmla="*/ 16669 w 204846"/>
                <a:gd name="connsiteY2-18" fmla="*/ 897731 h 897731"/>
                <a:gd name="connsiteX0-19" fmla="*/ 0 w 204846"/>
                <a:gd name="connsiteY0-20" fmla="*/ 0 h 897731"/>
                <a:gd name="connsiteX1-21" fmla="*/ 204788 w 204846"/>
                <a:gd name="connsiteY1-22" fmla="*/ 464344 h 897731"/>
                <a:gd name="connsiteX2-23" fmla="*/ 16669 w 204846"/>
                <a:gd name="connsiteY2-24" fmla="*/ 897731 h 897731"/>
                <a:gd name="connsiteX0-25" fmla="*/ 0 w 204798"/>
                <a:gd name="connsiteY0-26" fmla="*/ 0 h 916781"/>
                <a:gd name="connsiteX1-27" fmla="*/ 204788 w 204798"/>
                <a:gd name="connsiteY1-28" fmla="*/ 464344 h 916781"/>
                <a:gd name="connsiteX2-29" fmla="*/ 7144 w 204798"/>
                <a:gd name="connsiteY2-30" fmla="*/ 916781 h 916781"/>
                <a:gd name="connsiteX0-31" fmla="*/ 0 w 204800"/>
                <a:gd name="connsiteY0-32" fmla="*/ 0 h 916781"/>
                <a:gd name="connsiteX1-33" fmla="*/ 204788 w 204800"/>
                <a:gd name="connsiteY1-34" fmla="*/ 464344 h 916781"/>
                <a:gd name="connsiteX2-35" fmla="*/ 7144 w 204800"/>
                <a:gd name="connsiteY2-36" fmla="*/ 916781 h 916781"/>
              </a:gdLst>
              <a:ahLst/>
              <a:cxnLst>
                <a:cxn ang="0">
                  <a:pos x="connsiteX0-1" y="connsiteY0-2"/>
                </a:cxn>
                <a:cxn ang="0">
                  <a:pos x="connsiteX1-3" y="connsiteY1-4"/>
                </a:cxn>
                <a:cxn ang="0">
                  <a:pos x="connsiteX2-5" y="connsiteY2-6"/>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0070C0"/>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cs typeface="+mn-ea"/>
                <a:sym typeface="+mn-lt"/>
              </a:endParaRPr>
            </a:p>
          </p:txBody>
        </p:sp>
        <p:cxnSp>
          <p:nvCxnSpPr>
            <p:cNvPr id="29" name="MH_Other_16"/>
            <p:cNvCxnSpPr/>
            <p:nvPr>
              <p:custDataLst>
                <p:tags r:id="rId16"/>
              </p:custDataLst>
            </p:nvPr>
          </p:nvCxnSpPr>
          <p:spPr>
            <a:xfrm flipH="1">
              <a:off x="4487037" y="4133099"/>
              <a:ext cx="215900" cy="0"/>
            </a:xfrm>
            <a:prstGeom prst="line">
              <a:avLst/>
            </a:prstGeom>
            <a:ln w="25400">
              <a:solidFill>
                <a:srgbClr val="0070C0"/>
              </a:solidFill>
              <a:tailEnd type="oval" w="sm" len="sm"/>
            </a:ln>
          </p:spPr>
          <p:style>
            <a:lnRef idx="1">
              <a:schemeClr val="accent1"/>
            </a:lnRef>
            <a:fillRef idx="0">
              <a:schemeClr val="accent1"/>
            </a:fillRef>
            <a:effectRef idx="0">
              <a:schemeClr val="accent1"/>
            </a:effectRef>
            <a:fontRef idx="minor">
              <a:schemeClr val="tx1"/>
            </a:fontRef>
          </p:style>
        </p:cxnSp>
        <p:sp>
          <p:nvSpPr>
            <p:cNvPr id="30" name="MH_Other_17"/>
            <p:cNvSpPr/>
            <p:nvPr>
              <p:custDataLst>
                <p:tags r:id="rId17"/>
              </p:custDataLst>
            </p:nvPr>
          </p:nvSpPr>
          <p:spPr>
            <a:xfrm flipH="1">
              <a:off x="4644199" y="4074361"/>
              <a:ext cx="117475" cy="117475"/>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cs typeface="+mn-ea"/>
                <a:sym typeface="+mn-lt"/>
              </a:endParaRPr>
            </a:p>
          </p:txBody>
        </p:sp>
      </p:grpSp>
      <p:grpSp>
        <p:nvGrpSpPr>
          <p:cNvPr id="31" name="组合 30"/>
          <p:cNvGrpSpPr/>
          <p:nvPr/>
        </p:nvGrpSpPr>
        <p:grpSpPr>
          <a:xfrm>
            <a:off x="7708958" y="4557798"/>
            <a:ext cx="404812" cy="855663"/>
            <a:chOff x="7604182" y="4462547"/>
            <a:chExt cx="404812" cy="855663"/>
          </a:xfrm>
        </p:grpSpPr>
        <p:sp>
          <p:nvSpPr>
            <p:cNvPr id="32" name="MH_Other_3"/>
            <p:cNvSpPr/>
            <p:nvPr>
              <p:custDataLst>
                <p:tags r:id="rId12"/>
              </p:custDataLst>
            </p:nvPr>
          </p:nvSpPr>
          <p:spPr>
            <a:xfrm>
              <a:off x="7604182" y="4462547"/>
              <a:ext cx="190500"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1" fmla="*/ 0 w 202450"/>
                <a:gd name="connsiteY0-2" fmla="*/ 0 h 904875"/>
                <a:gd name="connsiteX1-3" fmla="*/ 202407 w 202450"/>
                <a:gd name="connsiteY1-4" fmla="*/ 471488 h 904875"/>
                <a:gd name="connsiteX2-5" fmla="*/ 14288 w 202450"/>
                <a:gd name="connsiteY2-6" fmla="*/ 904875 h 904875"/>
                <a:gd name="connsiteX0-7" fmla="*/ 0 w 202558"/>
                <a:gd name="connsiteY0-8" fmla="*/ 0 h 904875"/>
                <a:gd name="connsiteX1-9" fmla="*/ 202407 w 202558"/>
                <a:gd name="connsiteY1-10" fmla="*/ 471488 h 904875"/>
                <a:gd name="connsiteX2-11" fmla="*/ 14288 w 202558"/>
                <a:gd name="connsiteY2-12" fmla="*/ 904875 h 904875"/>
                <a:gd name="connsiteX0-13" fmla="*/ 0 w 204846"/>
                <a:gd name="connsiteY0-14" fmla="*/ 0 h 897731"/>
                <a:gd name="connsiteX1-15" fmla="*/ 204788 w 204846"/>
                <a:gd name="connsiteY1-16" fmla="*/ 464344 h 897731"/>
                <a:gd name="connsiteX2-17" fmla="*/ 16669 w 204846"/>
                <a:gd name="connsiteY2-18" fmla="*/ 897731 h 897731"/>
                <a:gd name="connsiteX0-19" fmla="*/ 0 w 204846"/>
                <a:gd name="connsiteY0-20" fmla="*/ 0 h 897731"/>
                <a:gd name="connsiteX1-21" fmla="*/ 204788 w 204846"/>
                <a:gd name="connsiteY1-22" fmla="*/ 464344 h 897731"/>
                <a:gd name="connsiteX2-23" fmla="*/ 16669 w 204846"/>
                <a:gd name="connsiteY2-24" fmla="*/ 897731 h 897731"/>
                <a:gd name="connsiteX0-25" fmla="*/ 0 w 204798"/>
                <a:gd name="connsiteY0-26" fmla="*/ 0 h 916781"/>
                <a:gd name="connsiteX1-27" fmla="*/ 204788 w 204798"/>
                <a:gd name="connsiteY1-28" fmla="*/ 464344 h 916781"/>
                <a:gd name="connsiteX2-29" fmla="*/ 7144 w 204798"/>
                <a:gd name="connsiteY2-30" fmla="*/ 916781 h 916781"/>
                <a:gd name="connsiteX0-31" fmla="*/ 0 w 204800"/>
                <a:gd name="connsiteY0-32" fmla="*/ 0 h 916781"/>
                <a:gd name="connsiteX1-33" fmla="*/ 204788 w 204800"/>
                <a:gd name="connsiteY1-34" fmla="*/ 464344 h 916781"/>
                <a:gd name="connsiteX2-35" fmla="*/ 7144 w 204800"/>
                <a:gd name="connsiteY2-36" fmla="*/ 916781 h 916781"/>
              </a:gdLst>
              <a:ahLst/>
              <a:cxnLst>
                <a:cxn ang="0">
                  <a:pos x="connsiteX0-1" y="connsiteY0-2"/>
                </a:cxn>
                <a:cxn ang="0">
                  <a:pos x="connsiteX1-3" y="connsiteY1-4"/>
                </a:cxn>
                <a:cxn ang="0">
                  <a:pos x="connsiteX2-5" y="connsiteY2-6"/>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0070C0"/>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cs typeface="+mn-ea"/>
                <a:sym typeface="+mn-lt"/>
              </a:endParaRPr>
            </a:p>
          </p:txBody>
        </p:sp>
        <p:cxnSp>
          <p:nvCxnSpPr>
            <p:cNvPr id="33" name="MH_Other_4"/>
            <p:cNvCxnSpPr/>
            <p:nvPr>
              <p:custDataLst>
                <p:tags r:id="rId13"/>
              </p:custDataLst>
            </p:nvPr>
          </p:nvCxnSpPr>
          <p:spPr>
            <a:xfrm>
              <a:off x="7793094" y="4887997"/>
              <a:ext cx="215900" cy="0"/>
            </a:xfrm>
            <a:prstGeom prst="line">
              <a:avLst/>
            </a:prstGeom>
            <a:ln w="25400">
              <a:solidFill>
                <a:srgbClr val="0070C0"/>
              </a:solidFill>
              <a:tailEnd type="oval" w="sm" len="sm"/>
            </a:ln>
          </p:spPr>
          <p:style>
            <a:lnRef idx="1">
              <a:schemeClr val="accent1"/>
            </a:lnRef>
            <a:fillRef idx="0">
              <a:schemeClr val="accent1"/>
            </a:fillRef>
            <a:effectRef idx="0">
              <a:schemeClr val="accent1"/>
            </a:effectRef>
            <a:fontRef idx="minor">
              <a:schemeClr val="tx1"/>
            </a:fontRef>
          </p:style>
        </p:cxnSp>
        <p:sp>
          <p:nvSpPr>
            <p:cNvPr id="34" name="MH_Other_5"/>
            <p:cNvSpPr/>
            <p:nvPr>
              <p:custDataLst>
                <p:tags r:id="rId14"/>
              </p:custDataLst>
            </p:nvPr>
          </p:nvSpPr>
          <p:spPr>
            <a:xfrm>
              <a:off x="7734357" y="4829260"/>
              <a:ext cx="117475" cy="117475"/>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cs typeface="+mn-ea"/>
                <a:sym typeface="+mn-lt"/>
              </a:endParaRPr>
            </a:p>
          </p:txBody>
        </p:sp>
      </p:grpSp>
      <p:grpSp>
        <p:nvGrpSpPr>
          <p:cNvPr id="35" name="组合 34"/>
          <p:cNvGrpSpPr/>
          <p:nvPr/>
        </p:nvGrpSpPr>
        <p:grpSpPr>
          <a:xfrm>
            <a:off x="1239895" y="1807412"/>
            <a:ext cx="3205163" cy="1329347"/>
            <a:chOff x="1135120" y="1712161"/>
            <a:chExt cx="3205162" cy="1329347"/>
          </a:xfrm>
        </p:grpSpPr>
        <p:sp>
          <p:nvSpPr>
            <p:cNvPr id="36" name="MH_SubTitle_1"/>
            <p:cNvSpPr>
              <a:spLocks noChangeArrowheads="1"/>
            </p:cNvSpPr>
            <p:nvPr>
              <p:custDataLst>
                <p:tags r:id="rId11"/>
              </p:custDataLst>
            </p:nvPr>
          </p:nvSpPr>
          <p:spPr bwMode="auto">
            <a:xfrm flipH="1">
              <a:off x="1144645" y="1712161"/>
              <a:ext cx="3195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zh-CN" altLang="en-US" sz="2000" dirty="0">
                  <a:cs typeface="+mn-ea"/>
                  <a:sym typeface="+mn-lt"/>
                </a:rPr>
                <a:t>单击此处添加标题</a:t>
              </a:r>
              <a:endParaRPr lang="en-US" altLang="zh-CN" sz="2000" dirty="0">
                <a:cs typeface="+mn-ea"/>
                <a:sym typeface="+mn-lt"/>
              </a:endParaRPr>
            </a:p>
          </p:txBody>
        </p:sp>
        <p:sp>
          <p:nvSpPr>
            <p:cNvPr id="37" name="Rectangle 5"/>
            <p:cNvSpPr/>
            <p:nvPr/>
          </p:nvSpPr>
          <p:spPr bwMode="auto">
            <a:xfrm>
              <a:off x="1135120" y="2132850"/>
              <a:ext cx="3113030" cy="908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50000"/>
                </a:lnSpc>
                <a:spcBef>
                  <a:spcPct val="0"/>
                </a:spcBef>
                <a:spcAft>
                  <a:spcPct val="0"/>
                </a:spcAft>
              </a:pPr>
              <a:r>
                <a:rPr lang="zh-CN" altLang="en-US" sz="1200" dirty="0">
                  <a:cs typeface="+mn-ea"/>
                  <a:sym typeface="+mn-lt"/>
                </a:rPr>
                <a:t>此处添加详细文本描述，建议与标题相关并符合整体语言风格，语言描述尽量简洁生动。尽量将每页幻灯片的字数控制在 </a:t>
              </a:r>
              <a:r>
                <a:rPr lang="en-US" altLang="zh-CN" sz="1200" dirty="0">
                  <a:cs typeface="+mn-ea"/>
                  <a:sym typeface="+mn-lt"/>
                </a:rPr>
                <a:t>200</a:t>
              </a:r>
              <a:r>
                <a:rPr lang="zh-CN" altLang="en-US" sz="1200" dirty="0">
                  <a:cs typeface="+mn-ea"/>
                  <a:sym typeface="+mn-lt"/>
                </a:rPr>
                <a:t>字以内。</a:t>
              </a:r>
              <a:endParaRPr lang="en-US" altLang="zh-CN" sz="1200" dirty="0">
                <a:cs typeface="+mn-ea"/>
                <a:sym typeface="+mn-lt"/>
              </a:endParaRPr>
            </a:p>
          </p:txBody>
        </p:sp>
      </p:grpSp>
      <p:grpSp>
        <p:nvGrpSpPr>
          <p:cNvPr id="38" name="组合 37"/>
          <p:cNvGrpSpPr/>
          <p:nvPr/>
        </p:nvGrpSpPr>
        <p:grpSpPr>
          <a:xfrm>
            <a:off x="1332029" y="4006101"/>
            <a:ext cx="3201047" cy="1543801"/>
            <a:chOff x="1227252" y="3910849"/>
            <a:chExt cx="3201047" cy="1543801"/>
          </a:xfrm>
        </p:grpSpPr>
        <p:sp>
          <p:nvSpPr>
            <p:cNvPr id="39" name="MH_SubTitle_3"/>
            <p:cNvSpPr>
              <a:spLocks noChangeArrowheads="1"/>
            </p:cNvSpPr>
            <p:nvPr>
              <p:custDataLst>
                <p:tags r:id="rId10"/>
              </p:custDataLst>
            </p:nvPr>
          </p:nvSpPr>
          <p:spPr bwMode="auto">
            <a:xfrm flipH="1">
              <a:off x="1232662" y="3910849"/>
              <a:ext cx="3195637"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a:r>
                <a:rPr lang="zh-CN" altLang="en-US" sz="2000" dirty="0">
                  <a:cs typeface="+mn-ea"/>
                  <a:sym typeface="+mn-lt"/>
                </a:rPr>
                <a:t>单击此处添加标题</a:t>
              </a:r>
              <a:endParaRPr lang="en-US" altLang="zh-CN" sz="2000" dirty="0">
                <a:cs typeface="+mn-ea"/>
                <a:sym typeface="+mn-lt"/>
              </a:endParaRPr>
            </a:p>
          </p:txBody>
        </p:sp>
        <p:sp>
          <p:nvSpPr>
            <p:cNvPr id="40" name="Rectangle 5"/>
            <p:cNvSpPr/>
            <p:nvPr/>
          </p:nvSpPr>
          <p:spPr bwMode="auto">
            <a:xfrm>
              <a:off x="1227252" y="4348999"/>
              <a:ext cx="3113030" cy="11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50000"/>
                </a:lnSpc>
                <a:spcBef>
                  <a:spcPct val="0"/>
                </a:spcBef>
                <a:spcAft>
                  <a:spcPct val="0"/>
                </a:spcAft>
              </a:pPr>
              <a:r>
                <a:rPr lang="zh-CN" altLang="en-US" sz="1200" dirty="0">
                  <a:cs typeface="+mn-ea"/>
                  <a:sym typeface="+mn-lt"/>
                </a:rPr>
                <a:t>此处添加详细文本描述，建议与标题相关并符合整体语言风格，语言描述尽量简洁生动。尽量将每页幻灯片的字数控制在 </a:t>
              </a:r>
              <a:r>
                <a:rPr lang="en-US" altLang="zh-CN" sz="1200" dirty="0">
                  <a:cs typeface="+mn-ea"/>
                  <a:sym typeface="+mn-lt"/>
                </a:rPr>
                <a:t>200</a:t>
              </a:r>
              <a:r>
                <a:rPr lang="zh-CN" altLang="en-US" sz="1200" dirty="0">
                  <a:cs typeface="+mn-ea"/>
                  <a:sym typeface="+mn-lt"/>
                </a:rPr>
                <a:t>字以内。</a:t>
              </a:r>
              <a:endParaRPr lang="en-US" altLang="zh-CN" sz="1200" dirty="0">
                <a:cs typeface="+mn-ea"/>
                <a:sym typeface="+mn-lt"/>
              </a:endParaRPr>
            </a:p>
          </p:txBody>
        </p:sp>
      </p:grpSp>
      <p:grpSp>
        <p:nvGrpSpPr>
          <p:cNvPr id="41" name="组合 40"/>
          <p:cNvGrpSpPr/>
          <p:nvPr/>
        </p:nvGrpSpPr>
        <p:grpSpPr>
          <a:xfrm>
            <a:off x="7653396" y="2866882"/>
            <a:ext cx="3197225" cy="1527927"/>
            <a:chOff x="7548619" y="2771632"/>
            <a:chExt cx="3197225" cy="1527926"/>
          </a:xfrm>
        </p:grpSpPr>
        <p:sp>
          <p:nvSpPr>
            <p:cNvPr id="42" name="MH_SubTitle_2"/>
            <p:cNvSpPr>
              <a:spLocks noChangeArrowheads="1"/>
            </p:cNvSpPr>
            <p:nvPr>
              <p:custDataLst>
                <p:tags r:id="rId9"/>
              </p:custDataLst>
            </p:nvPr>
          </p:nvSpPr>
          <p:spPr bwMode="auto">
            <a:xfrm>
              <a:off x="7548619" y="2771632"/>
              <a:ext cx="3197225"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zh-CN" altLang="en-US" sz="2000" dirty="0">
                  <a:cs typeface="+mn-ea"/>
                  <a:sym typeface="+mn-lt"/>
                </a:rPr>
                <a:t>单击此处添加标题</a:t>
              </a:r>
              <a:endParaRPr lang="en-US" altLang="zh-CN" sz="2000" dirty="0">
                <a:cs typeface="+mn-ea"/>
                <a:sym typeface="+mn-lt"/>
              </a:endParaRPr>
            </a:p>
          </p:txBody>
        </p:sp>
        <p:sp>
          <p:nvSpPr>
            <p:cNvPr id="43" name="Rectangle 5"/>
            <p:cNvSpPr/>
            <p:nvPr/>
          </p:nvSpPr>
          <p:spPr bwMode="auto">
            <a:xfrm>
              <a:off x="7632814" y="3193907"/>
              <a:ext cx="3113030" cy="11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cs typeface="+mn-ea"/>
                  <a:sym typeface="+mn-lt"/>
                </a:rPr>
                <a:t>此处添加详细文本描述，建议与标题相关并符合整体语言风格，语言描述尽量简洁生动。尽量将每页幻灯片的字数控制在 </a:t>
              </a:r>
              <a:r>
                <a:rPr lang="en-US" altLang="zh-CN" sz="1200" dirty="0">
                  <a:cs typeface="+mn-ea"/>
                  <a:sym typeface="+mn-lt"/>
                </a:rPr>
                <a:t>200</a:t>
              </a:r>
              <a:r>
                <a:rPr lang="zh-CN" altLang="en-US" sz="1200" dirty="0">
                  <a:cs typeface="+mn-ea"/>
                  <a:sym typeface="+mn-lt"/>
                </a:rPr>
                <a:t>字以内。</a:t>
              </a:r>
              <a:endParaRPr lang="en-US" altLang="zh-CN" sz="1200" dirty="0">
                <a:cs typeface="+mn-ea"/>
                <a:sym typeface="+mn-lt"/>
              </a:endParaRPr>
            </a:p>
          </p:txBody>
        </p:sp>
      </p:grpSp>
      <p:grpSp>
        <p:nvGrpSpPr>
          <p:cNvPr id="44" name="组合 43"/>
          <p:cNvGrpSpPr/>
          <p:nvPr/>
        </p:nvGrpSpPr>
        <p:grpSpPr>
          <a:xfrm>
            <a:off x="8159809" y="4772110"/>
            <a:ext cx="3197225" cy="1527927"/>
            <a:chOff x="8055032" y="4676860"/>
            <a:chExt cx="3197225" cy="1527926"/>
          </a:xfrm>
        </p:grpSpPr>
        <p:sp>
          <p:nvSpPr>
            <p:cNvPr id="45" name="MH_SubTitle_2"/>
            <p:cNvSpPr>
              <a:spLocks noChangeArrowheads="1"/>
            </p:cNvSpPr>
            <p:nvPr>
              <p:custDataLst>
                <p:tags r:id="rId8"/>
              </p:custDataLst>
            </p:nvPr>
          </p:nvSpPr>
          <p:spPr bwMode="auto">
            <a:xfrm>
              <a:off x="8055032" y="4676860"/>
              <a:ext cx="3197225"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zh-CN" altLang="en-US" sz="2000" dirty="0">
                  <a:cs typeface="+mn-ea"/>
                  <a:sym typeface="+mn-lt"/>
                </a:rPr>
                <a:t>单击此处添加标题</a:t>
              </a:r>
              <a:endParaRPr lang="en-US" altLang="zh-CN" sz="2000" dirty="0">
                <a:cs typeface="+mn-ea"/>
                <a:sym typeface="+mn-lt"/>
              </a:endParaRPr>
            </a:p>
          </p:txBody>
        </p:sp>
        <p:sp>
          <p:nvSpPr>
            <p:cNvPr id="46" name="Rectangle 5"/>
            <p:cNvSpPr/>
            <p:nvPr/>
          </p:nvSpPr>
          <p:spPr bwMode="auto">
            <a:xfrm>
              <a:off x="8097129" y="5099135"/>
              <a:ext cx="3113030" cy="11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cs typeface="+mn-ea"/>
                  <a:sym typeface="+mn-lt"/>
                </a:rPr>
                <a:t>此处添加详细文本描述，建议与标题相关并符合整体语言风格，语言描述尽量简洁生动。尽量将每页幻灯片的字数控制在 </a:t>
              </a:r>
              <a:r>
                <a:rPr lang="en-US" altLang="zh-CN" sz="1200" dirty="0">
                  <a:cs typeface="+mn-ea"/>
                  <a:sym typeface="+mn-lt"/>
                </a:rPr>
                <a:t>200</a:t>
              </a:r>
              <a:r>
                <a:rPr lang="zh-CN" altLang="en-US" sz="1200" dirty="0">
                  <a:cs typeface="+mn-ea"/>
                  <a:sym typeface="+mn-lt"/>
                </a:rPr>
                <a:t>字以内。</a:t>
              </a:r>
              <a:endParaRPr lang="en-US" altLang="zh-CN" sz="1200" dirty="0">
                <a:cs typeface="+mn-ea"/>
                <a:sym typeface="+mn-lt"/>
              </a:endParaRPr>
            </a:p>
          </p:txBody>
        </p:sp>
      </p:grpSp>
      <p:grpSp>
        <p:nvGrpSpPr>
          <p:cNvPr id="47" name="组合 46"/>
          <p:cNvGrpSpPr/>
          <p:nvPr/>
        </p:nvGrpSpPr>
        <p:grpSpPr>
          <a:xfrm>
            <a:off x="6650095" y="4483186"/>
            <a:ext cx="1003300" cy="1003300"/>
            <a:chOff x="6650094" y="4483185"/>
            <a:chExt cx="1003300" cy="1003300"/>
          </a:xfrm>
        </p:grpSpPr>
        <p:sp>
          <p:nvSpPr>
            <p:cNvPr id="48" name="MH_Other_1"/>
            <p:cNvSpPr/>
            <p:nvPr>
              <p:custDataLst>
                <p:tags r:id="rId6"/>
              </p:custDataLst>
            </p:nvPr>
          </p:nvSpPr>
          <p:spPr>
            <a:xfrm>
              <a:off x="6650094" y="4483185"/>
              <a:ext cx="1003300" cy="1003300"/>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49" name="MH_Other_2"/>
            <p:cNvSpPr/>
            <p:nvPr>
              <p:custDataLst>
                <p:tags r:id="rId7"/>
              </p:custDataLst>
            </p:nvPr>
          </p:nvSpPr>
          <p:spPr>
            <a:xfrm>
              <a:off x="6771443" y="4604565"/>
              <a:ext cx="761812" cy="761814"/>
            </a:xfrm>
            <a:prstGeom prst="ellipse">
              <a:avLst/>
            </a:prstGeom>
            <a:solidFill>
              <a:srgbClr val="0070C0"/>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cs typeface="+mn-ea"/>
                <a:sym typeface="+mn-lt"/>
              </a:endParaRPr>
            </a:p>
          </p:txBody>
        </p:sp>
        <p:sp>
          <p:nvSpPr>
            <p:cNvPr id="50" name="KSO_Shape"/>
            <p:cNvSpPr/>
            <p:nvPr/>
          </p:nvSpPr>
          <p:spPr bwMode="auto">
            <a:xfrm>
              <a:off x="6949135" y="4820686"/>
              <a:ext cx="455476" cy="328702"/>
            </a:xfrm>
            <a:custGeom>
              <a:avLst/>
              <a:gdLst>
                <a:gd name="T0" fmla="*/ 2881614 w 3362326"/>
                <a:gd name="T1" fmla="*/ 2245619 h 2424113"/>
                <a:gd name="T2" fmla="*/ 3207949 w 3362326"/>
                <a:gd name="T3" fmla="*/ 953766 h 2424113"/>
                <a:gd name="T4" fmla="*/ 3300702 w 3362326"/>
                <a:gd name="T5" fmla="*/ 1054704 h 2424113"/>
                <a:gd name="T6" fmla="*/ 3357879 w 3362326"/>
                <a:gd name="T7" fmla="*/ 1578442 h 2424113"/>
                <a:gd name="T8" fmla="*/ 2754348 w 3362326"/>
                <a:gd name="T9" fmla="*/ 1274991 h 2424113"/>
                <a:gd name="T10" fmla="*/ 2862031 w 3362326"/>
                <a:gd name="T11" fmla="*/ 1038516 h 2424113"/>
                <a:gd name="T12" fmla="*/ 2811207 w 3362326"/>
                <a:gd name="T13" fmla="*/ 1366725 h 2424113"/>
                <a:gd name="T14" fmla="*/ 3041820 w 3362326"/>
                <a:gd name="T15" fmla="*/ 999791 h 2424113"/>
                <a:gd name="T16" fmla="*/ 3170149 w 3362326"/>
                <a:gd name="T17" fmla="*/ 942974 h 2424113"/>
                <a:gd name="T18" fmla="*/ 296683 w 3362326"/>
                <a:gd name="T19" fmla="*/ 978524 h 2424113"/>
                <a:gd name="T20" fmla="*/ 498389 w 3362326"/>
                <a:gd name="T21" fmla="*/ 1265469 h 2424113"/>
                <a:gd name="T22" fmla="*/ 488542 w 3362326"/>
                <a:gd name="T23" fmla="*/ 1028041 h 2424113"/>
                <a:gd name="T24" fmla="*/ 582566 w 3362326"/>
                <a:gd name="T25" fmla="*/ 1187067 h 2424113"/>
                <a:gd name="T26" fmla="*/ 319871 w 3362326"/>
                <a:gd name="T27" fmla="*/ 2147887 h 2424113"/>
                <a:gd name="T28" fmla="*/ 37800 w 3362326"/>
                <a:gd name="T29" fmla="*/ 1105808 h 2424113"/>
                <a:gd name="T30" fmla="*/ 124836 w 3362326"/>
                <a:gd name="T31" fmla="*/ 975985 h 2424113"/>
                <a:gd name="T32" fmla="*/ 1545327 w 3362326"/>
                <a:gd name="T33" fmla="*/ 746198 h 2424113"/>
                <a:gd name="T34" fmla="*/ 1656547 w 3362326"/>
                <a:gd name="T35" fmla="*/ 809752 h 2424113"/>
                <a:gd name="T36" fmla="*/ 1802720 w 3362326"/>
                <a:gd name="T37" fmla="*/ 881250 h 2424113"/>
                <a:gd name="T38" fmla="*/ 1889154 w 3362326"/>
                <a:gd name="T39" fmla="*/ 667392 h 2424113"/>
                <a:gd name="T40" fmla="*/ 2073778 w 3362326"/>
                <a:gd name="T41" fmla="*/ 739843 h 2424113"/>
                <a:gd name="T42" fmla="*/ 2280963 w 3362326"/>
                <a:gd name="T43" fmla="*/ 997553 h 2424113"/>
                <a:gd name="T44" fmla="*/ 2456054 w 3362326"/>
                <a:gd name="T45" fmla="*/ 821509 h 2424113"/>
                <a:gd name="T46" fmla="*/ 2536132 w 3362326"/>
                <a:gd name="T47" fmla="*/ 819603 h 2424113"/>
                <a:gd name="T48" fmla="*/ 2596190 w 3362326"/>
                <a:gd name="T49" fmla="*/ 876801 h 2424113"/>
                <a:gd name="T50" fmla="*/ 2598415 w 3362326"/>
                <a:gd name="T51" fmla="*/ 956879 h 2424113"/>
                <a:gd name="T52" fmla="*/ 2382332 w 3362326"/>
                <a:gd name="T53" fmla="*/ 1195206 h 2424113"/>
                <a:gd name="T54" fmla="*/ 2241242 w 3362326"/>
                <a:gd name="T55" fmla="*/ 1268610 h 2424113"/>
                <a:gd name="T56" fmla="*/ 2118265 w 3362326"/>
                <a:gd name="T57" fmla="*/ 1192028 h 2424113"/>
                <a:gd name="T58" fmla="*/ 1363246 w 3362326"/>
                <a:gd name="T59" fmla="*/ 1018526 h 2424113"/>
                <a:gd name="T60" fmla="*/ 1307636 w 3362326"/>
                <a:gd name="T61" fmla="*/ 1409700 h 2424113"/>
                <a:gd name="T62" fmla="*/ 1157013 w 3362326"/>
                <a:gd name="T63" fmla="*/ 999778 h 2424113"/>
                <a:gd name="T64" fmla="*/ 1245989 w 3362326"/>
                <a:gd name="T65" fmla="*/ 780199 h 2424113"/>
                <a:gd name="T66" fmla="*/ 1499569 w 3362326"/>
                <a:gd name="T67" fmla="*/ 668027 h 2424113"/>
                <a:gd name="T68" fmla="*/ 3142462 w 3362326"/>
                <a:gd name="T69" fmla="*/ 282872 h 2424113"/>
                <a:gd name="T70" fmla="*/ 3244523 w 3362326"/>
                <a:gd name="T71" fmla="*/ 440586 h 2424113"/>
                <a:gd name="T72" fmla="*/ 3210503 w 3362326"/>
                <a:gd name="T73" fmla="*/ 656690 h 2424113"/>
                <a:gd name="T74" fmla="*/ 3038811 w 3362326"/>
                <a:gd name="T75" fmla="*/ 831222 h 2424113"/>
                <a:gd name="T76" fmla="*/ 2904319 w 3362326"/>
                <a:gd name="T77" fmla="*/ 826780 h 2424113"/>
                <a:gd name="T78" fmla="*/ 2817519 w 3362326"/>
                <a:gd name="T79" fmla="*/ 691913 h 2424113"/>
                <a:gd name="T80" fmla="*/ 2807981 w 3362326"/>
                <a:gd name="T81" fmla="*/ 429797 h 2424113"/>
                <a:gd name="T82" fmla="*/ 2910678 w 3362326"/>
                <a:gd name="T83" fmla="*/ 280651 h 2424113"/>
                <a:gd name="T84" fmla="*/ 375153 w 3362326"/>
                <a:gd name="T85" fmla="*/ 248918 h 2424113"/>
                <a:gd name="T86" fmla="*/ 514634 w 3362326"/>
                <a:gd name="T87" fmla="*/ 342213 h 2424113"/>
                <a:gd name="T88" fmla="*/ 561340 w 3362326"/>
                <a:gd name="T89" fmla="*/ 566885 h 2424113"/>
                <a:gd name="T90" fmla="*/ 510821 w 3362326"/>
                <a:gd name="T91" fmla="*/ 773785 h 2424113"/>
                <a:gd name="T92" fmla="*/ 418682 w 3362326"/>
                <a:gd name="T93" fmla="*/ 842646 h 2424113"/>
                <a:gd name="T94" fmla="*/ 241709 w 3362326"/>
                <a:gd name="T95" fmla="*/ 778862 h 2424113"/>
                <a:gd name="T96" fmla="*/ 117162 w 3362326"/>
                <a:gd name="T97" fmla="*/ 551970 h 2424113"/>
                <a:gd name="T98" fmla="*/ 148299 w 3362326"/>
                <a:gd name="T99" fmla="*/ 359984 h 2424113"/>
                <a:gd name="T100" fmla="*/ 297311 w 3362326"/>
                <a:gd name="T101" fmla="*/ 250822 h 2424113"/>
                <a:gd name="T102" fmla="*/ 1834594 w 3362326"/>
                <a:gd name="T103" fmla="*/ 43475 h 2424113"/>
                <a:gd name="T104" fmla="*/ 1934457 w 3362326"/>
                <a:gd name="T105" fmla="*/ 205318 h 2424113"/>
                <a:gd name="T106" fmla="*/ 1973258 w 3362326"/>
                <a:gd name="T107" fmla="*/ 288461 h 2424113"/>
                <a:gd name="T108" fmla="*/ 1942726 w 3362326"/>
                <a:gd name="T109" fmla="*/ 390961 h 2424113"/>
                <a:gd name="T110" fmla="*/ 1864808 w 3362326"/>
                <a:gd name="T111" fmla="*/ 532812 h 2424113"/>
                <a:gd name="T112" fmla="*/ 1729325 w 3362326"/>
                <a:gd name="T113" fmla="*/ 622301 h 2424113"/>
                <a:gd name="T114" fmla="*/ 1571262 w 3362326"/>
                <a:gd name="T115" fmla="*/ 579778 h 2424113"/>
                <a:gd name="T116" fmla="*/ 1478714 w 3362326"/>
                <a:gd name="T117" fmla="*/ 436341 h 2424113"/>
                <a:gd name="T118" fmla="*/ 1416379 w 3362326"/>
                <a:gd name="T119" fmla="*/ 348438 h 2424113"/>
                <a:gd name="T120" fmla="*/ 1429418 w 3362326"/>
                <a:gd name="T121" fmla="*/ 264978 h 2424113"/>
                <a:gd name="T122" fmla="*/ 1483484 w 3362326"/>
                <a:gd name="T123" fmla="*/ 132965 h 2424113"/>
                <a:gd name="T124" fmla="*/ 1621829 w 3362326"/>
                <a:gd name="T125" fmla="*/ 11107 h 2424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2326" h="2424113">
                  <a:moveTo>
                    <a:pt x="860805" y="1460500"/>
                  </a:moveTo>
                  <a:lnTo>
                    <a:pt x="965275" y="1460500"/>
                  </a:lnTo>
                  <a:lnTo>
                    <a:pt x="961464" y="1465582"/>
                  </a:lnTo>
                  <a:lnTo>
                    <a:pt x="957654" y="1470664"/>
                  </a:lnTo>
                  <a:lnTo>
                    <a:pt x="953843" y="1476380"/>
                  </a:lnTo>
                  <a:lnTo>
                    <a:pt x="949715" y="1482415"/>
                  </a:lnTo>
                  <a:lnTo>
                    <a:pt x="483570" y="2244666"/>
                  </a:lnTo>
                  <a:lnTo>
                    <a:pt x="483570" y="2248795"/>
                  </a:lnTo>
                  <a:lnTo>
                    <a:pt x="483570" y="2251971"/>
                  </a:lnTo>
                  <a:lnTo>
                    <a:pt x="483888" y="2255147"/>
                  </a:lnTo>
                  <a:lnTo>
                    <a:pt x="484205" y="2257371"/>
                  </a:lnTo>
                  <a:lnTo>
                    <a:pt x="2880661" y="2259594"/>
                  </a:lnTo>
                  <a:lnTo>
                    <a:pt x="2880978" y="2256735"/>
                  </a:lnTo>
                  <a:lnTo>
                    <a:pt x="2881614" y="2253877"/>
                  </a:lnTo>
                  <a:lnTo>
                    <a:pt x="2881931" y="2250066"/>
                  </a:lnTo>
                  <a:lnTo>
                    <a:pt x="2881614" y="2245619"/>
                  </a:lnTo>
                  <a:lnTo>
                    <a:pt x="2422137" y="1485273"/>
                  </a:lnTo>
                  <a:lnTo>
                    <a:pt x="2411023" y="1471934"/>
                  </a:lnTo>
                  <a:lnTo>
                    <a:pt x="2401179" y="1460500"/>
                  </a:lnTo>
                  <a:lnTo>
                    <a:pt x="2509460" y="1460500"/>
                  </a:lnTo>
                  <a:lnTo>
                    <a:pt x="3024188" y="2273251"/>
                  </a:lnTo>
                  <a:lnTo>
                    <a:pt x="3024188" y="2423478"/>
                  </a:lnTo>
                  <a:lnTo>
                    <a:pt x="3021648" y="2424113"/>
                  </a:lnTo>
                  <a:lnTo>
                    <a:pt x="3018472" y="2424113"/>
                  </a:lnTo>
                  <a:lnTo>
                    <a:pt x="345441" y="2421890"/>
                  </a:lnTo>
                  <a:lnTo>
                    <a:pt x="341948" y="2421572"/>
                  </a:lnTo>
                  <a:lnTo>
                    <a:pt x="338138" y="2421255"/>
                  </a:lnTo>
                  <a:lnTo>
                    <a:pt x="338138" y="2277062"/>
                  </a:lnTo>
                  <a:lnTo>
                    <a:pt x="860805" y="1460500"/>
                  </a:lnTo>
                  <a:close/>
                  <a:moveTo>
                    <a:pt x="3185714" y="941387"/>
                  </a:moveTo>
                  <a:lnTo>
                    <a:pt x="3196514" y="947100"/>
                  </a:lnTo>
                  <a:lnTo>
                    <a:pt x="3207949" y="953766"/>
                  </a:lnTo>
                  <a:lnTo>
                    <a:pt x="3213667" y="957575"/>
                  </a:lnTo>
                  <a:lnTo>
                    <a:pt x="3219702" y="962019"/>
                  </a:lnTo>
                  <a:lnTo>
                    <a:pt x="3225420" y="966145"/>
                  </a:lnTo>
                  <a:lnTo>
                    <a:pt x="3231455" y="970906"/>
                  </a:lnTo>
                  <a:lnTo>
                    <a:pt x="3237490" y="975985"/>
                  </a:lnTo>
                  <a:lnTo>
                    <a:pt x="3243526" y="981699"/>
                  </a:lnTo>
                  <a:lnTo>
                    <a:pt x="3249243" y="987095"/>
                  </a:lnTo>
                  <a:lnTo>
                    <a:pt x="3255279" y="993443"/>
                  </a:lnTo>
                  <a:lnTo>
                    <a:pt x="3261314" y="999791"/>
                  </a:lnTo>
                  <a:lnTo>
                    <a:pt x="3267032" y="1006457"/>
                  </a:lnTo>
                  <a:lnTo>
                    <a:pt x="3273067" y="1014075"/>
                  </a:lnTo>
                  <a:lnTo>
                    <a:pt x="3278785" y="1021376"/>
                  </a:lnTo>
                  <a:lnTo>
                    <a:pt x="3284185" y="1029311"/>
                  </a:lnTo>
                  <a:lnTo>
                    <a:pt x="3289902" y="1037247"/>
                  </a:lnTo>
                  <a:lnTo>
                    <a:pt x="3295302" y="1045817"/>
                  </a:lnTo>
                  <a:lnTo>
                    <a:pt x="3300702" y="1054704"/>
                  </a:lnTo>
                  <a:lnTo>
                    <a:pt x="3305785" y="1064544"/>
                  </a:lnTo>
                  <a:lnTo>
                    <a:pt x="3310549" y="1074067"/>
                  </a:lnTo>
                  <a:lnTo>
                    <a:pt x="3315632" y="1084224"/>
                  </a:lnTo>
                  <a:lnTo>
                    <a:pt x="3320079" y="1094699"/>
                  </a:lnTo>
                  <a:lnTo>
                    <a:pt x="3324526" y="1105808"/>
                  </a:lnTo>
                  <a:lnTo>
                    <a:pt x="3328655" y="1116918"/>
                  </a:lnTo>
                  <a:lnTo>
                    <a:pt x="3332467" y="1128662"/>
                  </a:lnTo>
                  <a:lnTo>
                    <a:pt x="3335961" y="1140724"/>
                  </a:lnTo>
                  <a:lnTo>
                    <a:pt x="3339138" y="1153104"/>
                  </a:lnTo>
                  <a:lnTo>
                    <a:pt x="3342632" y="1166118"/>
                  </a:lnTo>
                  <a:lnTo>
                    <a:pt x="3345173" y="1179767"/>
                  </a:lnTo>
                  <a:lnTo>
                    <a:pt x="3347714" y="1193415"/>
                  </a:lnTo>
                  <a:lnTo>
                    <a:pt x="3350573" y="1282609"/>
                  </a:lnTo>
                  <a:lnTo>
                    <a:pt x="3353432" y="1374343"/>
                  </a:lnTo>
                  <a:lnTo>
                    <a:pt x="3355655" y="1472425"/>
                  </a:lnTo>
                  <a:lnTo>
                    <a:pt x="3357879" y="1578442"/>
                  </a:lnTo>
                  <a:lnTo>
                    <a:pt x="3359785" y="1696204"/>
                  </a:lnTo>
                  <a:lnTo>
                    <a:pt x="3361055" y="1828884"/>
                  </a:lnTo>
                  <a:lnTo>
                    <a:pt x="3362008" y="1978387"/>
                  </a:lnTo>
                  <a:lnTo>
                    <a:pt x="3362326" y="2147887"/>
                  </a:lnTo>
                  <a:lnTo>
                    <a:pt x="3042772" y="2147887"/>
                  </a:lnTo>
                  <a:lnTo>
                    <a:pt x="2678113" y="1585108"/>
                  </a:lnTo>
                  <a:lnTo>
                    <a:pt x="2686689" y="1540670"/>
                  </a:lnTo>
                  <a:lnTo>
                    <a:pt x="2694313" y="1501627"/>
                  </a:lnTo>
                  <a:lnTo>
                    <a:pt x="2701937" y="1466711"/>
                  </a:lnTo>
                  <a:lnTo>
                    <a:pt x="2708607" y="1436556"/>
                  </a:lnTo>
                  <a:lnTo>
                    <a:pt x="2715278" y="1409576"/>
                  </a:lnTo>
                  <a:lnTo>
                    <a:pt x="2720995" y="1385770"/>
                  </a:lnTo>
                  <a:lnTo>
                    <a:pt x="2727031" y="1364186"/>
                  </a:lnTo>
                  <a:lnTo>
                    <a:pt x="2732748" y="1344823"/>
                  </a:lnTo>
                  <a:lnTo>
                    <a:pt x="2743548" y="1309272"/>
                  </a:lnTo>
                  <a:lnTo>
                    <a:pt x="2754348" y="1274991"/>
                  </a:lnTo>
                  <a:lnTo>
                    <a:pt x="2759748" y="1256581"/>
                  </a:lnTo>
                  <a:lnTo>
                    <a:pt x="2765784" y="1237219"/>
                  </a:lnTo>
                  <a:lnTo>
                    <a:pt x="2771819" y="1215635"/>
                  </a:lnTo>
                  <a:lnTo>
                    <a:pt x="2778490" y="1191511"/>
                  </a:lnTo>
                  <a:lnTo>
                    <a:pt x="2779760" y="1187067"/>
                  </a:lnTo>
                  <a:lnTo>
                    <a:pt x="2784843" y="1174370"/>
                  </a:lnTo>
                  <a:lnTo>
                    <a:pt x="2792466" y="1155960"/>
                  </a:lnTo>
                  <a:lnTo>
                    <a:pt x="2797866" y="1144851"/>
                  </a:lnTo>
                  <a:lnTo>
                    <a:pt x="2803266" y="1132789"/>
                  </a:lnTo>
                  <a:lnTo>
                    <a:pt x="2809619" y="1119775"/>
                  </a:lnTo>
                  <a:lnTo>
                    <a:pt x="2816607" y="1106443"/>
                  </a:lnTo>
                  <a:lnTo>
                    <a:pt x="2824549" y="1092794"/>
                  </a:lnTo>
                  <a:lnTo>
                    <a:pt x="2833125" y="1078828"/>
                  </a:lnTo>
                  <a:lnTo>
                    <a:pt x="2842019" y="1065179"/>
                  </a:lnTo>
                  <a:lnTo>
                    <a:pt x="2851549" y="1051530"/>
                  </a:lnTo>
                  <a:lnTo>
                    <a:pt x="2862031" y="1038516"/>
                  </a:lnTo>
                  <a:lnTo>
                    <a:pt x="2867113" y="1032168"/>
                  </a:lnTo>
                  <a:lnTo>
                    <a:pt x="2872831" y="1025820"/>
                  </a:lnTo>
                  <a:lnTo>
                    <a:pt x="2873149" y="1025820"/>
                  </a:lnTo>
                  <a:lnTo>
                    <a:pt x="2873466" y="1025820"/>
                  </a:lnTo>
                  <a:lnTo>
                    <a:pt x="2873784" y="1028041"/>
                  </a:lnTo>
                  <a:lnTo>
                    <a:pt x="2873466" y="1032168"/>
                  </a:lnTo>
                  <a:lnTo>
                    <a:pt x="2873149" y="1037881"/>
                  </a:lnTo>
                  <a:lnTo>
                    <a:pt x="2870607" y="1054387"/>
                  </a:lnTo>
                  <a:lnTo>
                    <a:pt x="2866796" y="1076289"/>
                  </a:lnTo>
                  <a:lnTo>
                    <a:pt x="2856313" y="1132471"/>
                  </a:lnTo>
                  <a:lnTo>
                    <a:pt x="2843925" y="1197859"/>
                  </a:lnTo>
                  <a:lnTo>
                    <a:pt x="2819784" y="1318160"/>
                  </a:lnTo>
                  <a:lnTo>
                    <a:pt x="2815654" y="1340062"/>
                  </a:lnTo>
                  <a:lnTo>
                    <a:pt x="2812478" y="1355933"/>
                  </a:lnTo>
                  <a:lnTo>
                    <a:pt x="2811525" y="1365455"/>
                  </a:lnTo>
                  <a:lnTo>
                    <a:pt x="2811207" y="1366725"/>
                  </a:lnTo>
                  <a:lnTo>
                    <a:pt x="2811525" y="1367042"/>
                  </a:lnTo>
                  <a:lnTo>
                    <a:pt x="2811843" y="1366407"/>
                  </a:lnTo>
                  <a:lnTo>
                    <a:pt x="2828678" y="1332761"/>
                  </a:lnTo>
                  <a:lnTo>
                    <a:pt x="2846149" y="1298798"/>
                  </a:lnTo>
                  <a:lnTo>
                    <a:pt x="2864255" y="1265469"/>
                  </a:lnTo>
                  <a:lnTo>
                    <a:pt x="2882360" y="1232775"/>
                  </a:lnTo>
                  <a:lnTo>
                    <a:pt x="2901419" y="1200716"/>
                  </a:lnTo>
                  <a:lnTo>
                    <a:pt x="2920160" y="1169927"/>
                  </a:lnTo>
                  <a:lnTo>
                    <a:pt x="2938584" y="1140089"/>
                  </a:lnTo>
                  <a:lnTo>
                    <a:pt x="2957325" y="1112792"/>
                  </a:lnTo>
                  <a:lnTo>
                    <a:pt x="2974796" y="1086764"/>
                  </a:lnTo>
                  <a:lnTo>
                    <a:pt x="2991314" y="1062957"/>
                  </a:lnTo>
                  <a:lnTo>
                    <a:pt x="3007514" y="1041373"/>
                  </a:lnTo>
                  <a:lnTo>
                    <a:pt x="3022125" y="1022963"/>
                  </a:lnTo>
                  <a:lnTo>
                    <a:pt x="3035467" y="1006775"/>
                  </a:lnTo>
                  <a:lnTo>
                    <a:pt x="3041820" y="999791"/>
                  </a:lnTo>
                  <a:lnTo>
                    <a:pt x="3047537" y="993760"/>
                  </a:lnTo>
                  <a:lnTo>
                    <a:pt x="3052620" y="988682"/>
                  </a:lnTo>
                  <a:lnTo>
                    <a:pt x="3057384" y="984555"/>
                  </a:lnTo>
                  <a:lnTo>
                    <a:pt x="3062149" y="981381"/>
                  </a:lnTo>
                  <a:lnTo>
                    <a:pt x="3065643" y="978524"/>
                  </a:lnTo>
                  <a:lnTo>
                    <a:pt x="3079937" y="971224"/>
                  </a:lnTo>
                  <a:lnTo>
                    <a:pt x="3094549" y="964241"/>
                  </a:lnTo>
                  <a:lnTo>
                    <a:pt x="3109161" y="958210"/>
                  </a:lnTo>
                  <a:lnTo>
                    <a:pt x="3116784" y="955353"/>
                  </a:lnTo>
                  <a:lnTo>
                    <a:pt x="3124408" y="953131"/>
                  </a:lnTo>
                  <a:lnTo>
                    <a:pt x="3132031" y="950909"/>
                  </a:lnTo>
                  <a:lnTo>
                    <a:pt x="3139337" y="948687"/>
                  </a:lnTo>
                  <a:lnTo>
                    <a:pt x="3146961" y="946783"/>
                  </a:lnTo>
                  <a:lnTo>
                    <a:pt x="3154902" y="945196"/>
                  </a:lnTo>
                  <a:lnTo>
                    <a:pt x="3162208" y="943609"/>
                  </a:lnTo>
                  <a:lnTo>
                    <a:pt x="3170149" y="942974"/>
                  </a:lnTo>
                  <a:lnTo>
                    <a:pt x="3178090" y="942339"/>
                  </a:lnTo>
                  <a:lnTo>
                    <a:pt x="3185714" y="941387"/>
                  </a:lnTo>
                  <a:close/>
                  <a:moveTo>
                    <a:pt x="176612" y="941387"/>
                  </a:moveTo>
                  <a:lnTo>
                    <a:pt x="184236" y="942339"/>
                  </a:lnTo>
                  <a:lnTo>
                    <a:pt x="192177" y="942974"/>
                  </a:lnTo>
                  <a:lnTo>
                    <a:pt x="200118" y="943609"/>
                  </a:lnTo>
                  <a:lnTo>
                    <a:pt x="207742" y="945196"/>
                  </a:lnTo>
                  <a:lnTo>
                    <a:pt x="215047" y="946783"/>
                  </a:lnTo>
                  <a:lnTo>
                    <a:pt x="222989" y="948687"/>
                  </a:lnTo>
                  <a:lnTo>
                    <a:pt x="230295" y="950909"/>
                  </a:lnTo>
                  <a:lnTo>
                    <a:pt x="238236" y="953131"/>
                  </a:lnTo>
                  <a:lnTo>
                    <a:pt x="245542" y="955353"/>
                  </a:lnTo>
                  <a:lnTo>
                    <a:pt x="253165" y="958210"/>
                  </a:lnTo>
                  <a:lnTo>
                    <a:pt x="268095" y="964241"/>
                  </a:lnTo>
                  <a:lnTo>
                    <a:pt x="282389" y="971224"/>
                  </a:lnTo>
                  <a:lnTo>
                    <a:pt x="296683" y="978524"/>
                  </a:lnTo>
                  <a:lnTo>
                    <a:pt x="300812" y="981381"/>
                  </a:lnTo>
                  <a:lnTo>
                    <a:pt x="304624" y="984555"/>
                  </a:lnTo>
                  <a:lnTo>
                    <a:pt x="309706" y="988682"/>
                  </a:lnTo>
                  <a:lnTo>
                    <a:pt x="314789" y="993760"/>
                  </a:lnTo>
                  <a:lnTo>
                    <a:pt x="320824" y="999791"/>
                  </a:lnTo>
                  <a:lnTo>
                    <a:pt x="326859" y="1006775"/>
                  </a:lnTo>
                  <a:lnTo>
                    <a:pt x="340201" y="1022963"/>
                  </a:lnTo>
                  <a:lnTo>
                    <a:pt x="354812" y="1041373"/>
                  </a:lnTo>
                  <a:lnTo>
                    <a:pt x="371012" y="1062957"/>
                  </a:lnTo>
                  <a:lnTo>
                    <a:pt x="387530" y="1086764"/>
                  </a:lnTo>
                  <a:lnTo>
                    <a:pt x="405636" y="1112792"/>
                  </a:lnTo>
                  <a:lnTo>
                    <a:pt x="423742" y="1140089"/>
                  </a:lnTo>
                  <a:lnTo>
                    <a:pt x="442166" y="1169927"/>
                  </a:lnTo>
                  <a:lnTo>
                    <a:pt x="460907" y="1200716"/>
                  </a:lnTo>
                  <a:lnTo>
                    <a:pt x="479966" y="1232775"/>
                  </a:lnTo>
                  <a:lnTo>
                    <a:pt x="498389" y="1265469"/>
                  </a:lnTo>
                  <a:lnTo>
                    <a:pt x="516177" y="1298798"/>
                  </a:lnTo>
                  <a:lnTo>
                    <a:pt x="533966" y="1332761"/>
                  </a:lnTo>
                  <a:lnTo>
                    <a:pt x="550801" y="1366407"/>
                  </a:lnTo>
                  <a:lnTo>
                    <a:pt x="550801" y="1367042"/>
                  </a:lnTo>
                  <a:lnTo>
                    <a:pt x="551119" y="1366725"/>
                  </a:lnTo>
                  <a:lnTo>
                    <a:pt x="551119" y="1365455"/>
                  </a:lnTo>
                  <a:lnTo>
                    <a:pt x="549848" y="1355933"/>
                  </a:lnTo>
                  <a:lnTo>
                    <a:pt x="546672" y="1340062"/>
                  </a:lnTo>
                  <a:lnTo>
                    <a:pt x="542542" y="1318160"/>
                  </a:lnTo>
                  <a:lnTo>
                    <a:pt x="519036" y="1197859"/>
                  </a:lnTo>
                  <a:lnTo>
                    <a:pt x="506013" y="1132471"/>
                  </a:lnTo>
                  <a:lnTo>
                    <a:pt x="495530" y="1076289"/>
                  </a:lnTo>
                  <a:lnTo>
                    <a:pt x="491719" y="1054387"/>
                  </a:lnTo>
                  <a:lnTo>
                    <a:pt x="489495" y="1037881"/>
                  </a:lnTo>
                  <a:lnTo>
                    <a:pt x="488860" y="1032168"/>
                  </a:lnTo>
                  <a:lnTo>
                    <a:pt x="488542" y="1028041"/>
                  </a:lnTo>
                  <a:lnTo>
                    <a:pt x="488860" y="1025820"/>
                  </a:lnTo>
                  <a:lnTo>
                    <a:pt x="489177" y="1025820"/>
                  </a:lnTo>
                  <a:lnTo>
                    <a:pt x="489495" y="1025820"/>
                  </a:lnTo>
                  <a:lnTo>
                    <a:pt x="495213" y="1032168"/>
                  </a:lnTo>
                  <a:lnTo>
                    <a:pt x="500295" y="1038516"/>
                  </a:lnTo>
                  <a:lnTo>
                    <a:pt x="510777" y="1051530"/>
                  </a:lnTo>
                  <a:lnTo>
                    <a:pt x="520307" y="1065179"/>
                  </a:lnTo>
                  <a:lnTo>
                    <a:pt x="529201" y="1078828"/>
                  </a:lnTo>
                  <a:lnTo>
                    <a:pt x="537777" y="1092794"/>
                  </a:lnTo>
                  <a:lnTo>
                    <a:pt x="545719" y="1106443"/>
                  </a:lnTo>
                  <a:lnTo>
                    <a:pt x="552707" y="1119775"/>
                  </a:lnTo>
                  <a:lnTo>
                    <a:pt x="559060" y="1132789"/>
                  </a:lnTo>
                  <a:lnTo>
                    <a:pt x="565095" y="1144851"/>
                  </a:lnTo>
                  <a:lnTo>
                    <a:pt x="569860" y="1155960"/>
                  </a:lnTo>
                  <a:lnTo>
                    <a:pt x="577483" y="1174370"/>
                  </a:lnTo>
                  <a:lnTo>
                    <a:pt x="582566" y="1187067"/>
                  </a:lnTo>
                  <a:lnTo>
                    <a:pt x="584154" y="1191511"/>
                  </a:lnTo>
                  <a:lnTo>
                    <a:pt x="590507" y="1215635"/>
                  </a:lnTo>
                  <a:lnTo>
                    <a:pt x="596542" y="1237219"/>
                  </a:lnTo>
                  <a:lnTo>
                    <a:pt x="602578" y="1256581"/>
                  </a:lnTo>
                  <a:lnTo>
                    <a:pt x="607978" y="1274991"/>
                  </a:lnTo>
                  <a:lnTo>
                    <a:pt x="618778" y="1309272"/>
                  </a:lnTo>
                  <a:lnTo>
                    <a:pt x="629895" y="1344823"/>
                  </a:lnTo>
                  <a:lnTo>
                    <a:pt x="635613" y="1364186"/>
                  </a:lnTo>
                  <a:lnTo>
                    <a:pt x="641013" y="1385770"/>
                  </a:lnTo>
                  <a:lnTo>
                    <a:pt x="647366" y="1409576"/>
                  </a:lnTo>
                  <a:lnTo>
                    <a:pt x="653719" y="1436556"/>
                  </a:lnTo>
                  <a:lnTo>
                    <a:pt x="660389" y="1466711"/>
                  </a:lnTo>
                  <a:lnTo>
                    <a:pt x="668013" y="1501627"/>
                  </a:lnTo>
                  <a:lnTo>
                    <a:pt x="675636" y="1540670"/>
                  </a:lnTo>
                  <a:lnTo>
                    <a:pt x="684213" y="1585108"/>
                  </a:lnTo>
                  <a:lnTo>
                    <a:pt x="319871" y="2147887"/>
                  </a:lnTo>
                  <a:lnTo>
                    <a:pt x="0" y="2147887"/>
                  </a:lnTo>
                  <a:lnTo>
                    <a:pt x="318" y="1978387"/>
                  </a:lnTo>
                  <a:lnTo>
                    <a:pt x="953" y="1828884"/>
                  </a:lnTo>
                  <a:lnTo>
                    <a:pt x="2541" y="1696204"/>
                  </a:lnTo>
                  <a:lnTo>
                    <a:pt x="4447" y="1578442"/>
                  </a:lnTo>
                  <a:lnTo>
                    <a:pt x="6671" y="1472425"/>
                  </a:lnTo>
                  <a:lnTo>
                    <a:pt x="8894" y="1374343"/>
                  </a:lnTo>
                  <a:lnTo>
                    <a:pt x="11753" y="1282609"/>
                  </a:lnTo>
                  <a:lnTo>
                    <a:pt x="14612" y="1193415"/>
                  </a:lnTo>
                  <a:lnTo>
                    <a:pt x="17153" y="1179767"/>
                  </a:lnTo>
                  <a:lnTo>
                    <a:pt x="19694" y="1166118"/>
                  </a:lnTo>
                  <a:lnTo>
                    <a:pt x="23188" y="1153104"/>
                  </a:lnTo>
                  <a:lnTo>
                    <a:pt x="26365" y="1140724"/>
                  </a:lnTo>
                  <a:lnTo>
                    <a:pt x="29859" y="1128662"/>
                  </a:lnTo>
                  <a:lnTo>
                    <a:pt x="33671" y="1116918"/>
                  </a:lnTo>
                  <a:lnTo>
                    <a:pt x="37800" y="1105808"/>
                  </a:lnTo>
                  <a:lnTo>
                    <a:pt x="42247" y="1094699"/>
                  </a:lnTo>
                  <a:lnTo>
                    <a:pt x="46694" y="1084224"/>
                  </a:lnTo>
                  <a:lnTo>
                    <a:pt x="51777" y="1074067"/>
                  </a:lnTo>
                  <a:lnTo>
                    <a:pt x="56541" y="1064544"/>
                  </a:lnTo>
                  <a:lnTo>
                    <a:pt x="61624" y="1054704"/>
                  </a:lnTo>
                  <a:lnTo>
                    <a:pt x="67024" y="1045817"/>
                  </a:lnTo>
                  <a:lnTo>
                    <a:pt x="72424" y="1037247"/>
                  </a:lnTo>
                  <a:lnTo>
                    <a:pt x="78141" y="1029311"/>
                  </a:lnTo>
                  <a:lnTo>
                    <a:pt x="83541" y="1021376"/>
                  </a:lnTo>
                  <a:lnTo>
                    <a:pt x="89259" y="1014075"/>
                  </a:lnTo>
                  <a:lnTo>
                    <a:pt x="95294" y="1006457"/>
                  </a:lnTo>
                  <a:lnTo>
                    <a:pt x="101012" y="999791"/>
                  </a:lnTo>
                  <a:lnTo>
                    <a:pt x="107047" y="993443"/>
                  </a:lnTo>
                  <a:lnTo>
                    <a:pt x="113083" y="987095"/>
                  </a:lnTo>
                  <a:lnTo>
                    <a:pt x="118800" y="981699"/>
                  </a:lnTo>
                  <a:lnTo>
                    <a:pt x="124836" y="975985"/>
                  </a:lnTo>
                  <a:lnTo>
                    <a:pt x="130871" y="970906"/>
                  </a:lnTo>
                  <a:lnTo>
                    <a:pt x="136906" y="966145"/>
                  </a:lnTo>
                  <a:lnTo>
                    <a:pt x="142624" y="962019"/>
                  </a:lnTo>
                  <a:lnTo>
                    <a:pt x="148659" y="957575"/>
                  </a:lnTo>
                  <a:lnTo>
                    <a:pt x="154694" y="953766"/>
                  </a:lnTo>
                  <a:lnTo>
                    <a:pt x="165812" y="947100"/>
                  </a:lnTo>
                  <a:lnTo>
                    <a:pt x="176612" y="941387"/>
                  </a:lnTo>
                  <a:close/>
                  <a:moveTo>
                    <a:pt x="1531981" y="658812"/>
                  </a:moveTo>
                  <a:lnTo>
                    <a:pt x="1531981" y="659130"/>
                  </a:lnTo>
                  <a:lnTo>
                    <a:pt x="1532299" y="658812"/>
                  </a:lnTo>
                  <a:lnTo>
                    <a:pt x="1532934" y="669616"/>
                  </a:lnTo>
                  <a:lnTo>
                    <a:pt x="1534523" y="682009"/>
                  </a:lnTo>
                  <a:lnTo>
                    <a:pt x="1536430" y="695673"/>
                  </a:lnTo>
                  <a:lnTo>
                    <a:pt x="1538654" y="711244"/>
                  </a:lnTo>
                  <a:lnTo>
                    <a:pt x="1541514" y="728085"/>
                  </a:lnTo>
                  <a:lnTo>
                    <a:pt x="1545327" y="746198"/>
                  </a:lnTo>
                  <a:lnTo>
                    <a:pt x="1549458" y="765900"/>
                  </a:lnTo>
                  <a:lnTo>
                    <a:pt x="1554543" y="786873"/>
                  </a:lnTo>
                  <a:lnTo>
                    <a:pt x="1560263" y="808799"/>
                  </a:lnTo>
                  <a:lnTo>
                    <a:pt x="1566936" y="831678"/>
                  </a:lnTo>
                  <a:lnTo>
                    <a:pt x="1574562" y="855828"/>
                  </a:lnTo>
                  <a:lnTo>
                    <a:pt x="1583142" y="881250"/>
                  </a:lnTo>
                  <a:lnTo>
                    <a:pt x="1592993" y="907307"/>
                  </a:lnTo>
                  <a:lnTo>
                    <a:pt x="1604115" y="934000"/>
                  </a:lnTo>
                  <a:lnTo>
                    <a:pt x="1615872" y="961963"/>
                  </a:lnTo>
                  <a:lnTo>
                    <a:pt x="1629218" y="990245"/>
                  </a:lnTo>
                  <a:lnTo>
                    <a:pt x="1633667" y="953066"/>
                  </a:lnTo>
                  <a:lnTo>
                    <a:pt x="1638752" y="917476"/>
                  </a:lnTo>
                  <a:lnTo>
                    <a:pt x="1643518" y="884745"/>
                  </a:lnTo>
                  <a:lnTo>
                    <a:pt x="1648285" y="855193"/>
                  </a:lnTo>
                  <a:lnTo>
                    <a:pt x="1652733" y="830089"/>
                  </a:lnTo>
                  <a:lnTo>
                    <a:pt x="1656547" y="809752"/>
                  </a:lnTo>
                  <a:lnTo>
                    <a:pt x="1660678" y="788779"/>
                  </a:lnTo>
                  <a:lnTo>
                    <a:pt x="1633350" y="725225"/>
                  </a:lnTo>
                  <a:lnTo>
                    <a:pt x="1677202" y="683280"/>
                  </a:lnTo>
                  <a:lnTo>
                    <a:pt x="1708661" y="683280"/>
                  </a:lnTo>
                  <a:lnTo>
                    <a:pt x="1752831" y="725225"/>
                  </a:lnTo>
                  <a:lnTo>
                    <a:pt x="1725503" y="788779"/>
                  </a:lnTo>
                  <a:lnTo>
                    <a:pt x="1729634" y="809752"/>
                  </a:lnTo>
                  <a:lnTo>
                    <a:pt x="1737578" y="855193"/>
                  </a:lnTo>
                  <a:lnTo>
                    <a:pt x="1742344" y="884745"/>
                  </a:lnTo>
                  <a:lnTo>
                    <a:pt x="1747111" y="917476"/>
                  </a:lnTo>
                  <a:lnTo>
                    <a:pt x="1752513" y="953066"/>
                  </a:lnTo>
                  <a:lnTo>
                    <a:pt x="1756962" y="990245"/>
                  </a:lnTo>
                  <a:lnTo>
                    <a:pt x="1770308" y="961963"/>
                  </a:lnTo>
                  <a:lnTo>
                    <a:pt x="1782066" y="934000"/>
                  </a:lnTo>
                  <a:lnTo>
                    <a:pt x="1792870" y="907307"/>
                  </a:lnTo>
                  <a:lnTo>
                    <a:pt x="1802720" y="881250"/>
                  </a:lnTo>
                  <a:lnTo>
                    <a:pt x="1811618" y="855828"/>
                  </a:lnTo>
                  <a:lnTo>
                    <a:pt x="1818927" y="831678"/>
                  </a:lnTo>
                  <a:lnTo>
                    <a:pt x="1825600" y="808799"/>
                  </a:lnTo>
                  <a:lnTo>
                    <a:pt x="1831638" y="786873"/>
                  </a:lnTo>
                  <a:lnTo>
                    <a:pt x="1836404" y="765900"/>
                  </a:lnTo>
                  <a:lnTo>
                    <a:pt x="1840853" y="746198"/>
                  </a:lnTo>
                  <a:lnTo>
                    <a:pt x="1844348" y="728085"/>
                  </a:lnTo>
                  <a:lnTo>
                    <a:pt x="1847208" y="711244"/>
                  </a:lnTo>
                  <a:lnTo>
                    <a:pt x="1849750" y="695673"/>
                  </a:lnTo>
                  <a:lnTo>
                    <a:pt x="1851657" y="682009"/>
                  </a:lnTo>
                  <a:lnTo>
                    <a:pt x="1852928" y="669616"/>
                  </a:lnTo>
                  <a:lnTo>
                    <a:pt x="1853881" y="658812"/>
                  </a:lnTo>
                  <a:lnTo>
                    <a:pt x="1854199" y="659130"/>
                  </a:lnTo>
                  <a:lnTo>
                    <a:pt x="1854199" y="658812"/>
                  </a:lnTo>
                  <a:lnTo>
                    <a:pt x="1871359" y="662943"/>
                  </a:lnTo>
                  <a:lnTo>
                    <a:pt x="1889154" y="667392"/>
                  </a:lnTo>
                  <a:lnTo>
                    <a:pt x="1908220" y="673111"/>
                  </a:lnTo>
                  <a:lnTo>
                    <a:pt x="1927922" y="679467"/>
                  </a:lnTo>
                  <a:lnTo>
                    <a:pt x="1946988" y="684869"/>
                  </a:lnTo>
                  <a:lnTo>
                    <a:pt x="1964465" y="690271"/>
                  </a:lnTo>
                  <a:lnTo>
                    <a:pt x="1980354" y="695355"/>
                  </a:lnTo>
                  <a:lnTo>
                    <a:pt x="1994971" y="700122"/>
                  </a:lnTo>
                  <a:lnTo>
                    <a:pt x="2008000" y="704888"/>
                  </a:lnTo>
                  <a:lnTo>
                    <a:pt x="2019757" y="709337"/>
                  </a:lnTo>
                  <a:lnTo>
                    <a:pt x="2030243" y="713786"/>
                  </a:lnTo>
                  <a:lnTo>
                    <a:pt x="2039459" y="717917"/>
                  </a:lnTo>
                  <a:lnTo>
                    <a:pt x="2047721" y="722048"/>
                  </a:lnTo>
                  <a:lnTo>
                    <a:pt x="2054712" y="725861"/>
                  </a:lnTo>
                  <a:lnTo>
                    <a:pt x="2060749" y="729674"/>
                  </a:lnTo>
                  <a:lnTo>
                    <a:pt x="2065834" y="733170"/>
                  </a:lnTo>
                  <a:lnTo>
                    <a:pt x="2070282" y="736665"/>
                  </a:lnTo>
                  <a:lnTo>
                    <a:pt x="2073778" y="739843"/>
                  </a:lnTo>
                  <a:lnTo>
                    <a:pt x="2076638" y="743021"/>
                  </a:lnTo>
                  <a:lnTo>
                    <a:pt x="2078862" y="746198"/>
                  </a:lnTo>
                  <a:lnTo>
                    <a:pt x="2084264" y="751600"/>
                  </a:lnTo>
                  <a:lnTo>
                    <a:pt x="2089348" y="757002"/>
                  </a:lnTo>
                  <a:lnTo>
                    <a:pt x="2093797" y="763040"/>
                  </a:lnTo>
                  <a:lnTo>
                    <a:pt x="2097928" y="769395"/>
                  </a:lnTo>
                  <a:lnTo>
                    <a:pt x="2100788" y="774480"/>
                  </a:lnTo>
                  <a:lnTo>
                    <a:pt x="2109368" y="788779"/>
                  </a:lnTo>
                  <a:lnTo>
                    <a:pt x="2139238" y="838033"/>
                  </a:lnTo>
                  <a:lnTo>
                    <a:pt x="2158940" y="870446"/>
                  </a:lnTo>
                  <a:lnTo>
                    <a:pt x="2180866" y="905400"/>
                  </a:lnTo>
                  <a:lnTo>
                    <a:pt x="2203428" y="941626"/>
                  </a:lnTo>
                  <a:lnTo>
                    <a:pt x="2226942" y="977216"/>
                  </a:lnTo>
                  <a:lnTo>
                    <a:pt x="2242196" y="999778"/>
                  </a:lnTo>
                  <a:lnTo>
                    <a:pt x="2256495" y="1021068"/>
                  </a:lnTo>
                  <a:lnTo>
                    <a:pt x="2280963" y="997553"/>
                  </a:lnTo>
                  <a:lnTo>
                    <a:pt x="2305749" y="972450"/>
                  </a:lnTo>
                  <a:lnTo>
                    <a:pt x="2326086" y="951159"/>
                  </a:lnTo>
                  <a:lnTo>
                    <a:pt x="2345470" y="930186"/>
                  </a:lnTo>
                  <a:lnTo>
                    <a:pt x="2380107" y="892372"/>
                  </a:lnTo>
                  <a:lnTo>
                    <a:pt x="2405529" y="864090"/>
                  </a:lnTo>
                  <a:lnTo>
                    <a:pt x="2417286" y="850109"/>
                  </a:lnTo>
                  <a:lnTo>
                    <a:pt x="2417922" y="849791"/>
                  </a:lnTo>
                  <a:lnTo>
                    <a:pt x="2421735" y="845660"/>
                  </a:lnTo>
                  <a:lnTo>
                    <a:pt x="2425548" y="841847"/>
                  </a:lnTo>
                  <a:lnTo>
                    <a:pt x="2429679" y="838033"/>
                  </a:lnTo>
                  <a:lnTo>
                    <a:pt x="2433493" y="834856"/>
                  </a:lnTo>
                  <a:lnTo>
                    <a:pt x="2437941" y="831678"/>
                  </a:lnTo>
                  <a:lnTo>
                    <a:pt x="2442072" y="828818"/>
                  </a:lnTo>
                  <a:lnTo>
                    <a:pt x="2446521" y="826276"/>
                  </a:lnTo>
                  <a:lnTo>
                    <a:pt x="2451605" y="823734"/>
                  </a:lnTo>
                  <a:lnTo>
                    <a:pt x="2456054" y="821509"/>
                  </a:lnTo>
                  <a:lnTo>
                    <a:pt x="2460821" y="819603"/>
                  </a:lnTo>
                  <a:lnTo>
                    <a:pt x="2465587" y="818014"/>
                  </a:lnTo>
                  <a:lnTo>
                    <a:pt x="2470672" y="816425"/>
                  </a:lnTo>
                  <a:lnTo>
                    <a:pt x="2475756" y="815154"/>
                  </a:lnTo>
                  <a:lnTo>
                    <a:pt x="2480522" y="814201"/>
                  </a:lnTo>
                  <a:lnTo>
                    <a:pt x="2485607" y="813565"/>
                  </a:lnTo>
                  <a:lnTo>
                    <a:pt x="2491009" y="812930"/>
                  </a:lnTo>
                  <a:lnTo>
                    <a:pt x="2495775" y="812930"/>
                  </a:lnTo>
                  <a:lnTo>
                    <a:pt x="2500860" y="812930"/>
                  </a:lnTo>
                  <a:lnTo>
                    <a:pt x="2506262" y="812930"/>
                  </a:lnTo>
                  <a:lnTo>
                    <a:pt x="2511346" y="813565"/>
                  </a:lnTo>
                  <a:lnTo>
                    <a:pt x="2516113" y="814201"/>
                  </a:lnTo>
                  <a:lnTo>
                    <a:pt x="2521515" y="815154"/>
                  </a:lnTo>
                  <a:lnTo>
                    <a:pt x="2526281" y="816425"/>
                  </a:lnTo>
                  <a:lnTo>
                    <a:pt x="2531366" y="817696"/>
                  </a:lnTo>
                  <a:lnTo>
                    <a:pt x="2536132" y="819603"/>
                  </a:lnTo>
                  <a:lnTo>
                    <a:pt x="2541216" y="821509"/>
                  </a:lnTo>
                  <a:lnTo>
                    <a:pt x="2545983" y="823734"/>
                  </a:lnTo>
                  <a:lnTo>
                    <a:pt x="2550432" y="826276"/>
                  </a:lnTo>
                  <a:lnTo>
                    <a:pt x="2555198" y="828818"/>
                  </a:lnTo>
                  <a:lnTo>
                    <a:pt x="2559647" y="831678"/>
                  </a:lnTo>
                  <a:lnTo>
                    <a:pt x="2563778" y="835174"/>
                  </a:lnTo>
                  <a:lnTo>
                    <a:pt x="2568227" y="838351"/>
                  </a:lnTo>
                  <a:lnTo>
                    <a:pt x="2572358" y="842164"/>
                  </a:lnTo>
                  <a:lnTo>
                    <a:pt x="2576171" y="845978"/>
                  </a:lnTo>
                  <a:lnTo>
                    <a:pt x="2579666" y="850109"/>
                  </a:lnTo>
                  <a:lnTo>
                    <a:pt x="2583162" y="854240"/>
                  </a:lnTo>
                  <a:lnTo>
                    <a:pt x="2586022" y="858688"/>
                  </a:lnTo>
                  <a:lnTo>
                    <a:pt x="2589200" y="863137"/>
                  </a:lnTo>
                  <a:lnTo>
                    <a:pt x="2591742" y="867586"/>
                  </a:lnTo>
                  <a:lnTo>
                    <a:pt x="2593966" y="872035"/>
                  </a:lnTo>
                  <a:lnTo>
                    <a:pt x="2596190" y="876801"/>
                  </a:lnTo>
                  <a:lnTo>
                    <a:pt x="2598097" y="881250"/>
                  </a:lnTo>
                  <a:lnTo>
                    <a:pt x="2600004" y="886334"/>
                  </a:lnTo>
                  <a:lnTo>
                    <a:pt x="2601275" y="891419"/>
                  </a:lnTo>
                  <a:lnTo>
                    <a:pt x="2602546" y="896185"/>
                  </a:lnTo>
                  <a:lnTo>
                    <a:pt x="2603499" y="901269"/>
                  </a:lnTo>
                  <a:lnTo>
                    <a:pt x="2604452" y="906036"/>
                  </a:lnTo>
                  <a:lnTo>
                    <a:pt x="2604770" y="911438"/>
                  </a:lnTo>
                  <a:lnTo>
                    <a:pt x="2605088" y="916522"/>
                  </a:lnTo>
                  <a:lnTo>
                    <a:pt x="2605088" y="921289"/>
                  </a:lnTo>
                  <a:lnTo>
                    <a:pt x="2604770" y="926691"/>
                  </a:lnTo>
                  <a:lnTo>
                    <a:pt x="2604452" y="931775"/>
                  </a:lnTo>
                  <a:lnTo>
                    <a:pt x="2603499" y="936542"/>
                  </a:lnTo>
                  <a:lnTo>
                    <a:pt x="2602546" y="941944"/>
                  </a:lnTo>
                  <a:lnTo>
                    <a:pt x="2601275" y="947028"/>
                  </a:lnTo>
                  <a:lnTo>
                    <a:pt x="2600004" y="951795"/>
                  </a:lnTo>
                  <a:lnTo>
                    <a:pt x="2598415" y="956879"/>
                  </a:lnTo>
                  <a:lnTo>
                    <a:pt x="2596190" y="961646"/>
                  </a:lnTo>
                  <a:lnTo>
                    <a:pt x="2593966" y="966412"/>
                  </a:lnTo>
                  <a:lnTo>
                    <a:pt x="2591742" y="970861"/>
                  </a:lnTo>
                  <a:lnTo>
                    <a:pt x="2588564" y="975627"/>
                  </a:lnTo>
                  <a:lnTo>
                    <a:pt x="2585704" y="980076"/>
                  </a:lnTo>
                  <a:lnTo>
                    <a:pt x="2582844" y="984207"/>
                  </a:lnTo>
                  <a:lnTo>
                    <a:pt x="2579349" y="988656"/>
                  </a:lnTo>
                  <a:lnTo>
                    <a:pt x="2566638" y="1003273"/>
                  </a:lnTo>
                  <a:lnTo>
                    <a:pt x="2534543" y="1039181"/>
                  </a:lnTo>
                  <a:lnTo>
                    <a:pt x="2512935" y="1063014"/>
                  </a:lnTo>
                  <a:lnTo>
                    <a:pt x="2488784" y="1089071"/>
                  </a:lnTo>
                  <a:lnTo>
                    <a:pt x="2463045" y="1116399"/>
                  </a:lnTo>
                  <a:lnTo>
                    <a:pt x="2436352" y="1143409"/>
                  </a:lnTo>
                  <a:lnTo>
                    <a:pt x="2417922" y="1161204"/>
                  </a:lnTo>
                  <a:lnTo>
                    <a:pt x="2400127" y="1178682"/>
                  </a:lnTo>
                  <a:lnTo>
                    <a:pt x="2382332" y="1195206"/>
                  </a:lnTo>
                  <a:lnTo>
                    <a:pt x="2364537" y="1210776"/>
                  </a:lnTo>
                  <a:lnTo>
                    <a:pt x="2354050" y="1219038"/>
                  </a:lnTo>
                  <a:lnTo>
                    <a:pt x="2343882" y="1226983"/>
                  </a:lnTo>
                  <a:lnTo>
                    <a:pt x="2333395" y="1234927"/>
                  </a:lnTo>
                  <a:lnTo>
                    <a:pt x="2322591" y="1241918"/>
                  </a:lnTo>
                  <a:lnTo>
                    <a:pt x="2316236" y="1246049"/>
                  </a:lnTo>
                  <a:lnTo>
                    <a:pt x="2309562" y="1249862"/>
                  </a:lnTo>
                  <a:lnTo>
                    <a:pt x="2301936" y="1253357"/>
                  </a:lnTo>
                  <a:lnTo>
                    <a:pt x="2294310" y="1257171"/>
                  </a:lnTo>
                  <a:lnTo>
                    <a:pt x="2284141" y="1260984"/>
                  </a:lnTo>
                  <a:lnTo>
                    <a:pt x="2279057" y="1262891"/>
                  </a:lnTo>
                  <a:lnTo>
                    <a:pt x="2272701" y="1264797"/>
                  </a:lnTo>
                  <a:lnTo>
                    <a:pt x="2266346" y="1266068"/>
                  </a:lnTo>
                  <a:lnTo>
                    <a:pt x="2258720" y="1267339"/>
                  </a:lnTo>
                  <a:lnTo>
                    <a:pt x="2250775" y="1267975"/>
                  </a:lnTo>
                  <a:lnTo>
                    <a:pt x="2241242" y="1268610"/>
                  </a:lnTo>
                  <a:lnTo>
                    <a:pt x="2233934" y="1268293"/>
                  </a:lnTo>
                  <a:lnTo>
                    <a:pt x="2226307" y="1267657"/>
                  </a:lnTo>
                  <a:lnTo>
                    <a:pt x="2217727" y="1266068"/>
                  </a:lnTo>
                  <a:lnTo>
                    <a:pt x="2209148" y="1263844"/>
                  </a:lnTo>
                  <a:lnTo>
                    <a:pt x="2198979" y="1260666"/>
                  </a:lnTo>
                  <a:lnTo>
                    <a:pt x="2190717" y="1257171"/>
                  </a:lnTo>
                  <a:lnTo>
                    <a:pt x="2184044" y="1253357"/>
                  </a:lnTo>
                  <a:lnTo>
                    <a:pt x="2178324" y="1250180"/>
                  </a:lnTo>
                  <a:lnTo>
                    <a:pt x="2172922" y="1246684"/>
                  </a:lnTo>
                  <a:lnTo>
                    <a:pt x="2168473" y="1243824"/>
                  </a:lnTo>
                  <a:lnTo>
                    <a:pt x="2160846" y="1237787"/>
                  </a:lnTo>
                  <a:lnTo>
                    <a:pt x="2154491" y="1232067"/>
                  </a:lnTo>
                  <a:lnTo>
                    <a:pt x="2148454" y="1226347"/>
                  </a:lnTo>
                  <a:lnTo>
                    <a:pt x="2137967" y="1215225"/>
                  </a:lnTo>
                  <a:lnTo>
                    <a:pt x="2128116" y="1204103"/>
                  </a:lnTo>
                  <a:lnTo>
                    <a:pt x="2118265" y="1192028"/>
                  </a:lnTo>
                  <a:lnTo>
                    <a:pt x="2109050" y="1179953"/>
                  </a:lnTo>
                  <a:lnTo>
                    <a:pt x="2098882" y="1166924"/>
                  </a:lnTo>
                  <a:lnTo>
                    <a:pt x="2078862" y="1138961"/>
                  </a:lnTo>
                  <a:lnTo>
                    <a:pt x="2058525" y="1108773"/>
                  </a:lnTo>
                  <a:lnTo>
                    <a:pt x="2037552" y="1077313"/>
                  </a:lnTo>
                  <a:lnTo>
                    <a:pt x="2017215" y="1045219"/>
                  </a:lnTo>
                  <a:lnTo>
                    <a:pt x="2012766" y="1038546"/>
                  </a:lnTo>
                  <a:lnTo>
                    <a:pt x="2012766" y="1409700"/>
                  </a:lnTo>
                  <a:lnTo>
                    <a:pt x="1373096" y="1409700"/>
                  </a:lnTo>
                  <a:lnTo>
                    <a:pt x="1373096" y="1002002"/>
                  </a:lnTo>
                  <a:lnTo>
                    <a:pt x="1372779" y="1002002"/>
                  </a:lnTo>
                  <a:lnTo>
                    <a:pt x="1371190" y="1003591"/>
                  </a:lnTo>
                  <a:lnTo>
                    <a:pt x="1369283" y="1005815"/>
                  </a:lnTo>
                  <a:lnTo>
                    <a:pt x="1367694" y="1009311"/>
                  </a:lnTo>
                  <a:lnTo>
                    <a:pt x="1365470" y="1013124"/>
                  </a:lnTo>
                  <a:lnTo>
                    <a:pt x="1363246" y="1018526"/>
                  </a:lnTo>
                  <a:lnTo>
                    <a:pt x="1361339" y="1024882"/>
                  </a:lnTo>
                  <a:lnTo>
                    <a:pt x="1356572" y="1039181"/>
                  </a:lnTo>
                  <a:lnTo>
                    <a:pt x="1351806" y="1056658"/>
                  </a:lnTo>
                  <a:lnTo>
                    <a:pt x="1347039" y="1077313"/>
                  </a:lnTo>
                  <a:lnTo>
                    <a:pt x="1342273" y="1099557"/>
                  </a:lnTo>
                  <a:lnTo>
                    <a:pt x="1337506" y="1124025"/>
                  </a:lnTo>
                  <a:lnTo>
                    <a:pt x="1332740" y="1149765"/>
                  </a:lnTo>
                  <a:lnTo>
                    <a:pt x="1328291" y="1176775"/>
                  </a:lnTo>
                  <a:lnTo>
                    <a:pt x="1324160" y="1204421"/>
                  </a:lnTo>
                  <a:lnTo>
                    <a:pt x="1320029" y="1232702"/>
                  </a:lnTo>
                  <a:lnTo>
                    <a:pt x="1316534" y="1260984"/>
                  </a:lnTo>
                  <a:lnTo>
                    <a:pt x="1313674" y="1288948"/>
                  </a:lnTo>
                  <a:lnTo>
                    <a:pt x="1311449" y="1316276"/>
                  </a:lnTo>
                  <a:lnTo>
                    <a:pt x="1309543" y="1342333"/>
                  </a:lnTo>
                  <a:lnTo>
                    <a:pt x="1308589" y="1375699"/>
                  </a:lnTo>
                  <a:lnTo>
                    <a:pt x="1307636" y="1409700"/>
                  </a:lnTo>
                  <a:lnTo>
                    <a:pt x="1106488" y="1409700"/>
                  </a:lnTo>
                  <a:lnTo>
                    <a:pt x="1106488" y="1388409"/>
                  </a:lnTo>
                  <a:lnTo>
                    <a:pt x="1106488" y="1368072"/>
                  </a:lnTo>
                  <a:lnTo>
                    <a:pt x="1107441" y="1348688"/>
                  </a:lnTo>
                  <a:lnTo>
                    <a:pt x="1108077" y="1330893"/>
                  </a:lnTo>
                  <a:lnTo>
                    <a:pt x="1111255" y="1293396"/>
                  </a:lnTo>
                  <a:lnTo>
                    <a:pt x="1114750" y="1257171"/>
                  </a:lnTo>
                  <a:lnTo>
                    <a:pt x="1118563" y="1222534"/>
                  </a:lnTo>
                  <a:lnTo>
                    <a:pt x="1122694" y="1189486"/>
                  </a:lnTo>
                  <a:lnTo>
                    <a:pt x="1127143" y="1158345"/>
                  </a:lnTo>
                  <a:lnTo>
                    <a:pt x="1131592" y="1128156"/>
                  </a:lnTo>
                  <a:lnTo>
                    <a:pt x="1136358" y="1099875"/>
                  </a:lnTo>
                  <a:lnTo>
                    <a:pt x="1141125" y="1072865"/>
                  </a:lnTo>
                  <a:lnTo>
                    <a:pt x="1146209" y="1047125"/>
                  </a:lnTo>
                  <a:lnTo>
                    <a:pt x="1151929" y="1022975"/>
                  </a:lnTo>
                  <a:lnTo>
                    <a:pt x="1157013" y="999778"/>
                  </a:lnTo>
                  <a:lnTo>
                    <a:pt x="1162733" y="978170"/>
                  </a:lnTo>
                  <a:lnTo>
                    <a:pt x="1168135" y="957832"/>
                  </a:lnTo>
                  <a:lnTo>
                    <a:pt x="1174173" y="938448"/>
                  </a:lnTo>
                  <a:lnTo>
                    <a:pt x="1179893" y="920653"/>
                  </a:lnTo>
                  <a:lnTo>
                    <a:pt x="1185295" y="903812"/>
                  </a:lnTo>
                  <a:lnTo>
                    <a:pt x="1191332" y="887923"/>
                  </a:lnTo>
                  <a:lnTo>
                    <a:pt x="1197052" y="873306"/>
                  </a:lnTo>
                  <a:lnTo>
                    <a:pt x="1202454" y="859959"/>
                  </a:lnTo>
                  <a:lnTo>
                    <a:pt x="1208174" y="847567"/>
                  </a:lnTo>
                  <a:lnTo>
                    <a:pt x="1213258" y="835809"/>
                  </a:lnTo>
                  <a:lnTo>
                    <a:pt x="1218343" y="825005"/>
                  </a:lnTo>
                  <a:lnTo>
                    <a:pt x="1223745" y="815472"/>
                  </a:lnTo>
                  <a:lnTo>
                    <a:pt x="1228511" y="806892"/>
                  </a:lnTo>
                  <a:lnTo>
                    <a:pt x="1233278" y="798948"/>
                  </a:lnTo>
                  <a:lnTo>
                    <a:pt x="1237727" y="791957"/>
                  </a:lnTo>
                  <a:lnTo>
                    <a:pt x="1245989" y="780199"/>
                  </a:lnTo>
                  <a:lnTo>
                    <a:pt x="1252980" y="771302"/>
                  </a:lnTo>
                  <a:lnTo>
                    <a:pt x="1258700" y="764947"/>
                  </a:lnTo>
                  <a:lnTo>
                    <a:pt x="1269186" y="759545"/>
                  </a:lnTo>
                  <a:lnTo>
                    <a:pt x="1280308" y="754142"/>
                  </a:lnTo>
                  <a:lnTo>
                    <a:pt x="1292383" y="748105"/>
                  </a:lnTo>
                  <a:lnTo>
                    <a:pt x="1304776" y="742703"/>
                  </a:lnTo>
                  <a:lnTo>
                    <a:pt x="1331469" y="731263"/>
                  </a:lnTo>
                  <a:lnTo>
                    <a:pt x="1359750" y="720141"/>
                  </a:lnTo>
                  <a:lnTo>
                    <a:pt x="1388349" y="709973"/>
                  </a:lnTo>
                  <a:lnTo>
                    <a:pt x="1416949" y="699486"/>
                  </a:lnTo>
                  <a:lnTo>
                    <a:pt x="1444595" y="690271"/>
                  </a:lnTo>
                  <a:lnTo>
                    <a:pt x="1470652" y="681691"/>
                  </a:lnTo>
                  <a:lnTo>
                    <a:pt x="1477325" y="677878"/>
                  </a:lnTo>
                  <a:lnTo>
                    <a:pt x="1484316" y="674065"/>
                  </a:lnTo>
                  <a:lnTo>
                    <a:pt x="1491624" y="671205"/>
                  </a:lnTo>
                  <a:lnTo>
                    <a:pt x="1499569" y="668027"/>
                  </a:lnTo>
                  <a:lnTo>
                    <a:pt x="1507513" y="665167"/>
                  </a:lnTo>
                  <a:lnTo>
                    <a:pt x="1515139" y="662943"/>
                  </a:lnTo>
                  <a:lnTo>
                    <a:pt x="1523401" y="660718"/>
                  </a:lnTo>
                  <a:lnTo>
                    <a:pt x="1531981" y="658812"/>
                  </a:lnTo>
                  <a:close/>
                  <a:moveTo>
                    <a:pt x="3016555" y="246062"/>
                  </a:moveTo>
                  <a:lnTo>
                    <a:pt x="3026093" y="246062"/>
                  </a:lnTo>
                  <a:lnTo>
                    <a:pt x="3039447" y="247014"/>
                  </a:lnTo>
                  <a:lnTo>
                    <a:pt x="3052165" y="248600"/>
                  </a:lnTo>
                  <a:lnTo>
                    <a:pt x="3064883" y="250822"/>
                  </a:lnTo>
                  <a:lnTo>
                    <a:pt x="3076965" y="253360"/>
                  </a:lnTo>
                  <a:lnTo>
                    <a:pt x="3089047" y="256851"/>
                  </a:lnTo>
                  <a:lnTo>
                    <a:pt x="3100493" y="260976"/>
                  </a:lnTo>
                  <a:lnTo>
                    <a:pt x="3111303" y="265736"/>
                  </a:lnTo>
                  <a:lnTo>
                    <a:pt x="3122113" y="270496"/>
                  </a:lnTo>
                  <a:lnTo>
                    <a:pt x="3132605" y="276526"/>
                  </a:lnTo>
                  <a:lnTo>
                    <a:pt x="3142462" y="282872"/>
                  </a:lnTo>
                  <a:lnTo>
                    <a:pt x="3152318" y="289536"/>
                  </a:lnTo>
                  <a:lnTo>
                    <a:pt x="3161539" y="296518"/>
                  </a:lnTo>
                  <a:lnTo>
                    <a:pt x="3170123" y="304451"/>
                  </a:lnTo>
                  <a:lnTo>
                    <a:pt x="3178708" y="312384"/>
                  </a:lnTo>
                  <a:lnTo>
                    <a:pt x="3186339" y="320952"/>
                  </a:lnTo>
                  <a:lnTo>
                    <a:pt x="3194287" y="330472"/>
                  </a:lnTo>
                  <a:lnTo>
                    <a:pt x="3201282" y="339675"/>
                  </a:lnTo>
                  <a:lnTo>
                    <a:pt x="3207959" y="349512"/>
                  </a:lnTo>
                  <a:lnTo>
                    <a:pt x="3214318" y="359984"/>
                  </a:lnTo>
                  <a:lnTo>
                    <a:pt x="3220041" y="370456"/>
                  </a:lnTo>
                  <a:lnTo>
                    <a:pt x="3225128" y="381563"/>
                  </a:lnTo>
                  <a:lnTo>
                    <a:pt x="3229898" y="392669"/>
                  </a:lnTo>
                  <a:lnTo>
                    <a:pt x="3234349" y="404093"/>
                  </a:lnTo>
                  <a:lnTo>
                    <a:pt x="3238482" y="416152"/>
                  </a:lnTo>
                  <a:lnTo>
                    <a:pt x="3241980" y="428528"/>
                  </a:lnTo>
                  <a:lnTo>
                    <a:pt x="3244523" y="440586"/>
                  </a:lnTo>
                  <a:lnTo>
                    <a:pt x="3247067" y="453280"/>
                  </a:lnTo>
                  <a:lnTo>
                    <a:pt x="3248974" y="466290"/>
                  </a:lnTo>
                  <a:lnTo>
                    <a:pt x="3249928" y="479301"/>
                  </a:lnTo>
                  <a:lnTo>
                    <a:pt x="3251200" y="492629"/>
                  </a:lnTo>
                  <a:lnTo>
                    <a:pt x="3251200" y="505957"/>
                  </a:lnTo>
                  <a:lnTo>
                    <a:pt x="3251200" y="519602"/>
                  </a:lnTo>
                  <a:lnTo>
                    <a:pt x="3249292" y="530709"/>
                  </a:lnTo>
                  <a:lnTo>
                    <a:pt x="3247385" y="541498"/>
                  </a:lnTo>
                  <a:lnTo>
                    <a:pt x="3245159" y="551970"/>
                  </a:lnTo>
                  <a:lnTo>
                    <a:pt x="3242933" y="562442"/>
                  </a:lnTo>
                  <a:lnTo>
                    <a:pt x="3240390" y="572914"/>
                  </a:lnTo>
                  <a:lnTo>
                    <a:pt x="3237846" y="582751"/>
                  </a:lnTo>
                  <a:lnTo>
                    <a:pt x="3231805" y="602426"/>
                  </a:lnTo>
                  <a:lnTo>
                    <a:pt x="3225446" y="621148"/>
                  </a:lnTo>
                  <a:lnTo>
                    <a:pt x="3218133" y="639236"/>
                  </a:lnTo>
                  <a:lnTo>
                    <a:pt x="3210503" y="656690"/>
                  </a:lnTo>
                  <a:lnTo>
                    <a:pt x="3201918" y="673508"/>
                  </a:lnTo>
                  <a:lnTo>
                    <a:pt x="3193016" y="689057"/>
                  </a:lnTo>
                  <a:lnTo>
                    <a:pt x="3183795" y="704289"/>
                  </a:lnTo>
                  <a:lnTo>
                    <a:pt x="3174257" y="718252"/>
                  </a:lnTo>
                  <a:lnTo>
                    <a:pt x="3164082" y="732215"/>
                  </a:lnTo>
                  <a:lnTo>
                    <a:pt x="3153590" y="745225"/>
                  </a:lnTo>
                  <a:lnTo>
                    <a:pt x="3142780" y="756966"/>
                  </a:lnTo>
                  <a:lnTo>
                    <a:pt x="3131652" y="768390"/>
                  </a:lnTo>
                  <a:lnTo>
                    <a:pt x="3120523" y="778862"/>
                  </a:lnTo>
                  <a:lnTo>
                    <a:pt x="3109077" y="788700"/>
                  </a:lnTo>
                  <a:lnTo>
                    <a:pt x="3097631" y="797902"/>
                  </a:lnTo>
                  <a:lnTo>
                    <a:pt x="3085867" y="806153"/>
                  </a:lnTo>
                  <a:lnTo>
                    <a:pt x="3074103" y="813452"/>
                  </a:lnTo>
                  <a:lnTo>
                    <a:pt x="3062339" y="820116"/>
                  </a:lnTo>
                  <a:lnTo>
                    <a:pt x="3050575" y="826145"/>
                  </a:lnTo>
                  <a:lnTo>
                    <a:pt x="3038811" y="831222"/>
                  </a:lnTo>
                  <a:lnTo>
                    <a:pt x="3027365" y="835665"/>
                  </a:lnTo>
                  <a:lnTo>
                    <a:pt x="3015919" y="839473"/>
                  </a:lnTo>
                  <a:lnTo>
                    <a:pt x="3004472" y="842011"/>
                  </a:lnTo>
                  <a:lnTo>
                    <a:pt x="2993662" y="844233"/>
                  </a:lnTo>
                  <a:lnTo>
                    <a:pt x="2982852" y="845502"/>
                  </a:lnTo>
                  <a:lnTo>
                    <a:pt x="2972678" y="846137"/>
                  </a:lnTo>
                  <a:lnTo>
                    <a:pt x="2962503" y="845819"/>
                  </a:lnTo>
                  <a:lnTo>
                    <a:pt x="2952647" y="844550"/>
                  </a:lnTo>
                  <a:lnTo>
                    <a:pt x="2943427" y="842646"/>
                  </a:lnTo>
                  <a:lnTo>
                    <a:pt x="2937703" y="841059"/>
                  </a:lnTo>
                  <a:lnTo>
                    <a:pt x="2931662" y="839155"/>
                  </a:lnTo>
                  <a:lnTo>
                    <a:pt x="2925939" y="837251"/>
                  </a:lnTo>
                  <a:lnTo>
                    <a:pt x="2920534" y="835030"/>
                  </a:lnTo>
                  <a:lnTo>
                    <a:pt x="2914811" y="832492"/>
                  </a:lnTo>
                  <a:lnTo>
                    <a:pt x="2909724" y="829953"/>
                  </a:lnTo>
                  <a:lnTo>
                    <a:pt x="2904319" y="826780"/>
                  </a:lnTo>
                  <a:lnTo>
                    <a:pt x="2899550" y="823924"/>
                  </a:lnTo>
                  <a:lnTo>
                    <a:pt x="2894780" y="820433"/>
                  </a:lnTo>
                  <a:lnTo>
                    <a:pt x="2890329" y="817260"/>
                  </a:lnTo>
                  <a:lnTo>
                    <a:pt x="2885878" y="813452"/>
                  </a:lnTo>
                  <a:lnTo>
                    <a:pt x="2881427" y="809644"/>
                  </a:lnTo>
                  <a:lnTo>
                    <a:pt x="2873160" y="801710"/>
                  </a:lnTo>
                  <a:lnTo>
                    <a:pt x="2865529" y="793142"/>
                  </a:lnTo>
                  <a:lnTo>
                    <a:pt x="2857899" y="783622"/>
                  </a:lnTo>
                  <a:lnTo>
                    <a:pt x="2851222" y="773785"/>
                  </a:lnTo>
                  <a:lnTo>
                    <a:pt x="2845181" y="763630"/>
                  </a:lnTo>
                  <a:lnTo>
                    <a:pt x="2839458" y="752524"/>
                  </a:lnTo>
                  <a:lnTo>
                    <a:pt x="2834052" y="741417"/>
                  </a:lnTo>
                  <a:lnTo>
                    <a:pt x="2829283" y="729676"/>
                  </a:lnTo>
                  <a:lnTo>
                    <a:pt x="2825150" y="717300"/>
                  </a:lnTo>
                  <a:lnTo>
                    <a:pt x="2821017" y="704607"/>
                  </a:lnTo>
                  <a:lnTo>
                    <a:pt x="2817519" y="691913"/>
                  </a:lnTo>
                  <a:lnTo>
                    <a:pt x="2814340" y="678585"/>
                  </a:lnTo>
                  <a:lnTo>
                    <a:pt x="2811478" y="665257"/>
                  </a:lnTo>
                  <a:lnTo>
                    <a:pt x="2809253" y="651612"/>
                  </a:lnTo>
                  <a:lnTo>
                    <a:pt x="2807027" y="637967"/>
                  </a:lnTo>
                  <a:lnTo>
                    <a:pt x="2805119" y="623687"/>
                  </a:lnTo>
                  <a:lnTo>
                    <a:pt x="2803529" y="609724"/>
                  </a:lnTo>
                  <a:lnTo>
                    <a:pt x="2802576" y="595444"/>
                  </a:lnTo>
                  <a:lnTo>
                    <a:pt x="2801304" y="580847"/>
                  </a:lnTo>
                  <a:lnTo>
                    <a:pt x="2800986" y="566885"/>
                  </a:lnTo>
                  <a:lnTo>
                    <a:pt x="2800350" y="538325"/>
                  </a:lnTo>
                  <a:lnTo>
                    <a:pt x="2800350" y="509765"/>
                  </a:lnTo>
                  <a:lnTo>
                    <a:pt x="2800986" y="482157"/>
                  </a:lnTo>
                  <a:lnTo>
                    <a:pt x="2801622" y="468512"/>
                  </a:lnTo>
                  <a:lnTo>
                    <a:pt x="2803212" y="455501"/>
                  </a:lnTo>
                  <a:lnTo>
                    <a:pt x="2805437" y="442490"/>
                  </a:lnTo>
                  <a:lnTo>
                    <a:pt x="2807981" y="429797"/>
                  </a:lnTo>
                  <a:lnTo>
                    <a:pt x="2811478" y="417738"/>
                  </a:lnTo>
                  <a:lnTo>
                    <a:pt x="2815294" y="405680"/>
                  </a:lnTo>
                  <a:lnTo>
                    <a:pt x="2819109" y="394256"/>
                  </a:lnTo>
                  <a:lnTo>
                    <a:pt x="2824196" y="383149"/>
                  </a:lnTo>
                  <a:lnTo>
                    <a:pt x="2829283" y="372360"/>
                  </a:lnTo>
                  <a:lnTo>
                    <a:pt x="2835006" y="361888"/>
                  </a:lnTo>
                  <a:lnTo>
                    <a:pt x="2840729" y="351733"/>
                  </a:lnTo>
                  <a:lnTo>
                    <a:pt x="2847406" y="342213"/>
                  </a:lnTo>
                  <a:lnTo>
                    <a:pt x="2854083" y="333011"/>
                  </a:lnTo>
                  <a:lnTo>
                    <a:pt x="2861714" y="324125"/>
                  </a:lnTo>
                  <a:lnTo>
                    <a:pt x="2869027" y="315875"/>
                  </a:lnTo>
                  <a:lnTo>
                    <a:pt x="2876975" y="307624"/>
                  </a:lnTo>
                  <a:lnTo>
                    <a:pt x="2885242" y="300326"/>
                  </a:lnTo>
                  <a:lnTo>
                    <a:pt x="2893191" y="293344"/>
                  </a:lnTo>
                  <a:lnTo>
                    <a:pt x="2901775" y="286363"/>
                  </a:lnTo>
                  <a:lnTo>
                    <a:pt x="2910678" y="280651"/>
                  </a:lnTo>
                  <a:lnTo>
                    <a:pt x="2920216" y="274622"/>
                  </a:lnTo>
                  <a:lnTo>
                    <a:pt x="2929119" y="269544"/>
                  </a:lnTo>
                  <a:lnTo>
                    <a:pt x="2938657" y="265102"/>
                  </a:lnTo>
                  <a:lnTo>
                    <a:pt x="2947878" y="260976"/>
                  </a:lnTo>
                  <a:lnTo>
                    <a:pt x="2957734" y="257168"/>
                  </a:lnTo>
                  <a:lnTo>
                    <a:pt x="2967273" y="253995"/>
                  </a:lnTo>
                  <a:lnTo>
                    <a:pt x="2977129" y="251139"/>
                  </a:lnTo>
                  <a:lnTo>
                    <a:pt x="2986985" y="248918"/>
                  </a:lnTo>
                  <a:lnTo>
                    <a:pt x="2996842" y="247648"/>
                  </a:lnTo>
                  <a:lnTo>
                    <a:pt x="3006698" y="246379"/>
                  </a:lnTo>
                  <a:lnTo>
                    <a:pt x="3016555" y="246062"/>
                  </a:lnTo>
                  <a:close/>
                  <a:moveTo>
                    <a:pt x="336073" y="246062"/>
                  </a:moveTo>
                  <a:lnTo>
                    <a:pt x="345605" y="246062"/>
                  </a:lnTo>
                  <a:lnTo>
                    <a:pt x="355772" y="246379"/>
                  </a:lnTo>
                  <a:lnTo>
                    <a:pt x="365304" y="247648"/>
                  </a:lnTo>
                  <a:lnTo>
                    <a:pt x="375153" y="248918"/>
                  </a:lnTo>
                  <a:lnTo>
                    <a:pt x="385003" y="251139"/>
                  </a:lnTo>
                  <a:lnTo>
                    <a:pt x="394852" y="253995"/>
                  </a:lnTo>
                  <a:lnTo>
                    <a:pt x="404384" y="257168"/>
                  </a:lnTo>
                  <a:lnTo>
                    <a:pt x="414233" y="260976"/>
                  </a:lnTo>
                  <a:lnTo>
                    <a:pt x="423765" y="265102"/>
                  </a:lnTo>
                  <a:lnTo>
                    <a:pt x="432979" y="269544"/>
                  </a:lnTo>
                  <a:lnTo>
                    <a:pt x="442511" y="274622"/>
                  </a:lnTo>
                  <a:lnTo>
                    <a:pt x="451407" y="280651"/>
                  </a:lnTo>
                  <a:lnTo>
                    <a:pt x="460303" y="286363"/>
                  </a:lnTo>
                  <a:lnTo>
                    <a:pt x="468882" y="293344"/>
                  </a:lnTo>
                  <a:lnTo>
                    <a:pt x="477460" y="300326"/>
                  </a:lnTo>
                  <a:lnTo>
                    <a:pt x="485086" y="307624"/>
                  </a:lnTo>
                  <a:lnTo>
                    <a:pt x="493029" y="315875"/>
                  </a:lnTo>
                  <a:lnTo>
                    <a:pt x="500654" y="324125"/>
                  </a:lnTo>
                  <a:lnTo>
                    <a:pt x="507962" y="333011"/>
                  </a:lnTo>
                  <a:lnTo>
                    <a:pt x="514634" y="342213"/>
                  </a:lnTo>
                  <a:lnTo>
                    <a:pt x="521306" y="351733"/>
                  </a:lnTo>
                  <a:lnTo>
                    <a:pt x="527025" y="361888"/>
                  </a:lnTo>
                  <a:lnTo>
                    <a:pt x="532744" y="372360"/>
                  </a:lnTo>
                  <a:lnTo>
                    <a:pt x="537828" y="383149"/>
                  </a:lnTo>
                  <a:lnTo>
                    <a:pt x="542912" y="394256"/>
                  </a:lnTo>
                  <a:lnTo>
                    <a:pt x="546724" y="405680"/>
                  </a:lnTo>
                  <a:lnTo>
                    <a:pt x="550855" y="417738"/>
                  </a:lnTo>
                  <a:lnTo>
                    <a:pt x="554032" y="429797"/>
                  </a:lnTo>
                  <a:lnTo>
                    <a:pt x="556574" y="442490"/>
                  </a:lnTo>
                  <a:lnTo>
                    <a:pt x="558798" y="455501"/>
                  </a:lnTo>
                  <a:lnTo>
                    <a:pt x="560386" y="468512"/>
                  </a:lnTo>
                  <a:lnTo>
                    <a:pt x="561022" y="482157"/>
                  </a:lnTo>
                  <a:lnTo>
                    <a:pt x="561657" y="509765"/>
                  </a:lnTo>
                  <a:lnTo>
                    <a:pt x="561975" y="538325"/>
                  </a:lnTo>
                  <a:lnTo>
                    <a:pt x="561657" y="552287"/>
                  </a:lnTo>
                  <a:lnTo>
                    <a:pt x="561340" y="566885"/>
                  </a:lnTo>
                  <a:lnTo>
                    <a:pt x="560704" y="580847"/>
                  </a:lnTo>
                  <a:lnTo>
                    <a:pt x="559433" y="595444"/>
                  </a:lnTo>
                  <a:lnTo>
                    <a:pt x="558480" y="609724"/>
                  </a:lnTo>
                  <a:lnTo>
                    <a:pt x="556891" y="623687"/>
                  </a:lnTo>
                  <a:lnTo>
                    <a:pt x="554985" y="637967"/>
                  </a:lnTo>
                  <a:lnTo>
                    <a:pt x="552761" y="651612"/>
                  </a:lnTo>
                  <a:lnTo>
                    <a:pt x="550537" y="665257"/>
                  </a:lnTo>
                  <a:lnTo>
                    <a:pt x="547677" y="678585"/>
                  </a:lnTo>
                  <a:lnTo>
                    <a:pt x="544500" y="691913"/>
                  </a:lnTo>
                  <a:lnTo>
                    <a:pt x="541005" y="704607"/>
                  </a:lnTo>
                  <a:lnTo>
                    <a:pt x="537193" y="717300"/>
                  </a:lnTo>
                  <a:lnTo>
                    <a:pt x="532744" y="729676"/>
                  </a:lnTo>
                  <a:lnTo>
                    <a:pt x="527979" y="741417"/>
                  </a:lnTo>
                  <a:lnTo>
                    <a:pt x="522577" y="752524"/>
                  </a:lnTo>
                  <a:lnTo>
                    <a:pt x="517176" y="763630"/>
                  </a:lnTo>
                  <a:lnTo>
                    <a:pt x="510821" y="773785"/>
                  </a:lnTo>
                  <a:lnTo>
                    <a:pt x="504149" y="783622"/>
                  </a:lnTo>
                  <a:lnTo>
                    <a:pt x="497159" y="793142"/>
                  </a:lnTo>
                  <a:lnTo>
                    <a:pt x="489216" y="801710"/>
                  </a:lnTo>
                  <a:lnTo>
                    <a:pt x="480638" y="809644"/>
                  </a:lnTo>
                  <a:lnTo>
                    <a:pt x="476507" y="813452"/>
                  </a:lnTo>
                  <a:lnTo>
                    <a:pt x="472059" y="817260"/>
                  </a:lnTo>
                  <a:lnTo>
                    <a:pt x="467293" y="820433"/>
                  </a:lnTo>
                  <a:lnTo>
                    <a:pt x="462527" y="823924"/>
                  </a:lnTo>
                  <a:lnTo>
                    <a:pt x="457762" y="826780"/>
                  </a:lnTo>
                  <a:lnTo>
                    <a:pt x="452360" y="829953"/>
                  </a:lnTo>
                  <a:lnTo>
                    <a:pt x="447277" y="832492"/>
                  </a:lnTo>
                  <a:lnTo>
                    <a:pt x="441875" y="835030"/>
                  </a:lnTo>
                  <a:lnTo>
                    <a:pt x="436474" y="837251"/>
                  </a:lnTo>
                  <a:lnTo>
                    <a:pt x="430437" y="839155"/>
                  </a:lnTo>
                  <a:lnTo>
                    <a:pt x="425036" y="841059"/>
                  </a:lnTo>
                  <a:lnTo>
                    <a:pt x="418682" y="842646"/>
                  </a:lnTo>
                  <a:lnTo>
                    <a:pt x="409150" y="844550"/>
                  </a:lnTo>
                  <a:lnTo>
                    <a:pt x="399618" y="845819"/>
                  </a:lnTo>
                  <a:lnTo>
                    <a:pt x="389451" y="846137"/>
                  </a:lnTo>
                  <a:lnTo>
                    <a:pt x="379284" y="845502"/>
                  </a:lnTo>
                  <a:lnTo>
                    <a:pt x="368481" y="844233"/>
                  </a:lnTo>
                  <a:lnTo>
                    <a:pt x="357679" y="842011"/>
                  </a:lnTo>
                  <a:lnTo>
                    <a:pt x="346558" y="839473"/>
                  </a:lnTo>
                  <a:lnTo>
                    <a:pt x="334803" y="835665"/>
                  </a:lnTo>
                  <a:lnTo>
                    <a:pt x="323364" y="831222"/>
                  </a:lnTo>
                  <a:lnTo>
                    <a:pt x="311609" y="826145"/>
                  </a:lnTo>
                  <a:lnTo>
                    <a:pt x="299853" y="820116"/>
                  </a:lnTo>
                  <a:lnTo>
                    <a:pt x="288097" y="813452"/>
                  </a:lnTo>
                  <a:lnTo>
                    <a:pt x="276659" y="806153"/>
                  </a:lnTo>
                  <a:lnTo>
                    <a:pt x="264586" y="797902"/>
                  </a:lnTo>
                  <a:lnTo>
                    <a:pt x="253148" y="788700"/>
                  </a:lnTo>
                  <a:lnTo>
                    <a:pt x="241709" y="778862"/>
                  </a:lnTo>
                  <a:lnTo>
                    <a:pt x="230589" y="768390"/>
                  </a:lnTo>
                  <a:lnTo>
                    <a:pt x="219469" y="756966"/>
                  </a:lnTo>
                  <a:lnTo>
                    <a:pt x="208666" y="745225"/>
                  </a:lnTo>
                  <a:lnTo>
                    <a:pt x="198181" y="732215"/>
                  </a:lnTo>
                  <a:lnTo>
                    <a:pt x="188014" y="718252"/>
                  </a:lnTo>
                  <a:lnTo>
                    <a:pt x="178482" y="704289"/>
                  </a:lnTo>
                  <a:lnTo>
                    <a:pt x="169268" y="689057"/>
                  </a:lnTo>
                  <a:lnTo>
                    <a:pt x="160054" y="673508"/>
                  </a:lnTo>
                  <a:lnTo>
                    <a:pt x="152111" y="656690"/>
                  </a:lnTo>
                  <a:lnTo>
                    <a:pt x="144168" y="639236"/>
                  </a:lnTo>
                  <a:lnTo>
                    <a:pt x="136861" y="621148"/>
                  </a:lnTo>
                  <a:lnTo>
                    <a:pt x="130506" y="602426"/>
                  </a:lnTo>
                  <a:lnTo>
                    <a:pt x="124469" y="582751"/>
                  </a:lnTo>
                  <a:lnTo>
                    <a:pt x="121928" y="572914"/>
                  </a:lnTo>
                  <a:lnTo>
                    <a:pt x="119386" y="562442"/>
                  </a:lnTo>
                  <a:lnTo>
                    <a:pt x="117162" y="551970"/>
                  </a:lnTo>
                  <a:lnTo>
                    <a:pt x="114938" y="541498"/>
                  </a:lnTo>
                  <a:lnTo>
                    <a:pt x="113031" y="530709"/>
                  </a:lnTo>
                  <a:lnTo>
                    <a:pt x="111443" y="519602"/>
                  </a:lnTo>
                  <a:lnTo>
                    <a:pt x="111125" y="505957"/>
                  </a:lnTo>
                  <a:lnTo>
                    <a:pt x="111443" y="492629"/>
                  </a:lnTo>
                  <a:lnTo>
                    <a:pt x="112396" y="479301"/>
                  </a:lnTo>
                  <a:lnTo>
                    <a:pt x="113349" y="466290"/>
                  </a:lnTo>
                  <a:lnTo>
                    <a:pt x="115255" y="453280"/>
                  </a:lnTo>
                  <a:lnTo>
                    <a:pt x="117797" y="440586"/>
                  </a:lnTo>
                  <a:lnTo>
                    <a:pt x="120657" y="428528"/>
                  </a:lnTo>
                  <a:lnTo>
                    <a:pt x="124152" y="416152"/>
                  </a:lnTo>
                  <a:lnTo>
                    <a:pt x="127964" y="404093"/>
                  </a:lnTo>
                  <a:lnTo>
                    <a:pt x="132412" y="392669"/>
                  </a:lnTo>
                  <a:lnTo>
                    <a:pt x="137178" y="381563"/>
                  </a:lnTo>
                  <a:lnTo>
                    <a:pt x="142262" y="370456"/>
                  </a:lnTo>
                  <a:lnTo>
                    <a:pt x="148299" y="359984"/>
                  </a:lnTo>
                  <a:lnTo>
                    <a:pt x="154335" y="349512"/>
                  </a:lnTo>
                  <a:lnTo>
                    <a:pt x="161008" y="339675"/>
                  </a:lnTo>
                  <a:lnTo>
                    <a:pt x="167998" y="330472"/>
                  </a:lnTo>
                  <a:lnTo>
                    <a:pt x="175941" y="320952"/>
                  </a:lnTo>
                  <a:lnTo>
                    <a:pt x="183566" y="312384"/>
                  </a:lnTo>
                  <a:lnTo>
                    <a:pt x="192145" y="304451"/>
                  </a:lnTo>
                  <a:lnTo>
                    <a:pt x="200723" y="296518"/>
                  </a:lnTo>
                  <a:lnTo>
                    <a:pt x="209937" y="289536"/>
                  </a:lnTo>
                  <a:lnTo>
                    <a:pt x="219787" y="282872"/>
                  </a:lnTo>
                  <a:lnTo>
                    <a:pt x="229636" y="276526"/>
                  </a:lnTo>
                  <a:lnTo>
                    <a:pt x="240121" y="270496"/>
                  </a:lnTo>
                  <a:lnTo>
                    <a:pt x="250923" y="265736"/>
                  </a:lnTo>
                  <a:lnTo>
                    <a:pt x="262044" y="260976"/>
                  </a:lnTo>
                  <a:lnTo>
                    <a:pt x="273482" y="256851"/>
                  </a:lnTo>
                  <a:lnTo>
                    <a:pt x="285238" y="253360"/>
                  </a:lnTo>
                  <a:lnTo>
                    <a:pt x="297311" y="250822"/>
                  </a:lnTo>
                  <a:lnTo>
                    <a:pt x="310020" y="248600"/>
                  </a:lnTo>
                  <a:lnTo>
                    <a:pt x="323047" y="247014"/>
                  </a:lnTo>
                  <a:lnTo>
                    <a:pt x="336073" y="246062"/>
                  </a:lnTo>
                  <a:close/>
                  <a:moveTo>
                    <a:pt x="1696249" y="0"/>
                  </a:moveTo>
                  <a:lnTo>
                    <a:pt x="1709607" y="317"/>
                  </a:lnTo>
                  <a:lnTo>
                    <a:pt x="1722646" y="952"/>
                  </a:lnTo>
                  <a:lnTo>
                    <a:pt x="1735368" y="2856"/>
                  </a:lnTo>
                  <a:lnTo>
                    <a:pt x="1747771" y="5077"/>
                  </a:lnTo>
                  <a:lnTo>
                    <a:pt x="1759538" y="7616"/>
                  </a:lnTo>
                  <a:lnTo>
                    <a:pt x="1771306" y="11424"/>
                  </a:lnTo>
                  <a:lnTo>
                    <a:pt x="1782755" y="15232"/>
                  </a:lnTo>
                  <a:lnTo>
                    <a:pt x="1793886" y="19992"/>
                  </a:lnTo>
                  <a:lnTo>
                    <a:pt x="1804699" y="24752"/>
                  </a:lnTo>
                  <a:lnTo>
                    <a:pt x="1814876" y="30782"/>
                  </a:lnTo>
                  <a:lnTo>
                    <a:pt x="1825053" y="36811"/>
                  </a:lnTo>
                  <a:lnTo>
                    <a:pt x="1834594" y="43475"/>
                  </a:lnTo>
                  <a:lnTo>
                    <a:pt x="1844136" y="50457"/>
                  </a:lnTo>
                  <a:lnTo>
                    <a:pt x="1853040" y="58390"/>
                  </a:lnTo>
                  <a:lnTo>
                    <a:pt x="1861627" y="66006"/>
                  </a:lnTo>
                  <a:lnTo>
                    <a:pt x="1869578" y="74574"/>
                  </a:lnTo>
                  <a:lnTo>
                    <a:pt x="1877529" y="83460"/>
                  </a:lnTo>
                  <a:lnTo>
                    <a:pt x="1884526" y="92663"/>
                  </a:lnTo>
                  <a:lnTo>
                    <a:pt x="1891523" y="102818"/>
                  </a:lnTo>
                  <a:lnTo>
                    <a:pt x="1898201" y="112972"/>
                  </a:lnTo>
                  <a:lnTo>
                    <a:pt x="1904244" y="123127"/>
                  </a:lnTo>
                  <a:lnTo>
                    <a:pt x="1909969" y="133917"/>
                  </a:lnTo>
                  <a:lnTo>
                    <a:pt x="1915057" y="145024"/>
                  </a:lnTo>
                  <a:lnTo>
                    <a:pt x="1919828" y="156765"/>
                  </a:lnTo>
                  <a:lnTo>
                    <a:pt x="1924280" y="168189"/>
                  </a:lnTo>
                  <a:lnTo>
                    <a:pt x="1928097" y="180566"/>
                  </a:lnTo>
                  <a:lnTo>
                    <a:pt x="1931595" y="192624"/>
                  </a:lnTo>
                  <a:lnTo>
                    <a:pt x="1934457" y="205318"/>
                  </a:lnTo>
                  <a:lnTo>
                    <a:pt x="1937002" y="218012"/>
                  </a:lnTo>
                  <a:lnTo>
                    <a:pt x="1938910" y="231022"/>
                  </a:lnTo>
                  <a:lnTo>
                    <a:pt x="1940500" y="244351"/>
                  </a:lnTo>
                  <a:lnTo>
                    <a:pt x="1941136" y="257679"/>
                  </a:lnTo>
                  <a:lnTo>
                    <a:pt x="1947815" y="260218"/>
                  </a:lnTo>
                  <a:lnTo>
                    <a:pt x="1951313" y="261804"/>
                  </a:lnTo>
                  <a:lnTo>
                    <a:pt x="1954176" y="263708"/>
                  </a:lnTo>
                  <a:lnTo>
                    <a:pt x="1957038" y="265612"/>
                  </a:lnTo>
                  <a:lnTo>
                    <a:pt x="1959900" y="267834"/>
                  </a:lnTo>
                  <a:lnTo>
                    <a:pt x="1962444" y="270055"/>
                  </a:lnTo>
                  <a:lnTo>
                    <a:pt x="1964671" y="272594"/>
                  </a:lnTo>
                  <a:lnTo>
                    <a:pt x="1966897" y="275133"/>
                  </a:lnTo>
                  <a:lnTo>
                    <a:pt x="1968805" y="277989"/>
                  </a:lnTo>
                  <a:lnTo>
                    <a:pt x="1970395" y="281479"/>
                  </a:lnTo>
                  <a:lnTo>
                    <a:pt x="1971986" y="284653"/>
                  </a:lnTo>
                  <a:lnTo>
                    <a:pt x="1973258" y="288461"/>
                  </a:lnTo>
                  <a:lnTo>
                    <a:pt x="1974530" y="292269"/>
                  </a:lnTo>
                  <a:lnTo>
                    <a:pt x="1975484" y="296394"/>
                  </a:lnTo>
                  <a:lnTo>
                    <a:pt x="1976120" y="300837"/>
                  </a:lnTo>
                  <a:lnTo>
                    <a:pt x="1976438" y="307819"/>
                  </a:lnTo>
                  <a:lnTo>
                    <a:pt x="1976438" y="315117"/>
                  </a:lnTo>
                  <a:lnTo>
                    <a:pt x="1975802" y="323051"/>
                  </a:lnTo>
                  <a:lnTo>
                    <a:pt x="1974530" y="330350"/>
                  </a:lnTo>
                  <a:lnTo>
                    <a:pt x="1973258" y="337966"/>
                  </a:lnTo>
                  <a:lnTo>
                    <a:pt x="1971031" y="345582"/>
                  </a:lnTo>
                  <a:lnTo>
                    <a:pt x="1968169" y="353198"/>
                  </a:lnTo>
                  <a:lnTo>
                    <a:pt x="1964989" y="360179"/>
                  </a:lnTo>
                  <a:lnTo>
                    <a:pt x="1961172" y="367161"/>
                  </a:lnTo>
                  <a:lnTo>
                    <a:pt x="1957356" y="373825"/>
                  </a:lnTo>
                  <a:lnTo>
                    <a:pt x="1952903" y="379854"/>
                  </a:lnTo>
                  <a:lnTo>
                    <a:pt x="1947815" y="385884"/>
                  </a:lnTo>
                  <a:lnTo>
                    <a:pt x="1942726" y="390961"/>
                  </a:lnTo>
                  <a:lnTo>
                    <a:pt x="1937002" y="395404"/>
                  </a:lnTo>
                  <a:lnTo>
                    <a:pt x="1930959" y="399212"/>
                  </a:lnTo>
                  <a:lnTo>
                    <a:pt x="1924916" y="402068"/>
                  </a:lnTo>
                  <a:lnTo>
                    <a:pt x="1921736" y="413175"/>
                  </a:lnTo>
                  <a:lnTo>
                    <a:pt x="1918556" y="423965"/>
                  </a:lnTo>
                  <a:lnTo>
                    <a:pt x="1914739" y="434754"/>
                  </a:lnTo>
                  <a:lnTo>
                    <a:pt x="1910923" y="445226"/>
                  </a:lnTo>
                  <a:lnTo>
                    <a:pt x="1906788" y="456016"/>
                  </a:lnTo>
                  <a:lnTo>
                    <a:pt x="1902336" y="466171"/>
                  </a:lnTo>
                  <a:lnTo>
                    <a:pt x="1897883" y="476325"/>
                  </a:lnTo>
                  <a:lnTo>
                    <a:pt x="1893113" y="486480"/>
                  </a:lnTo>
                  <a:lnTo>
                    <a:pt x="1888024" y="496000"/>
                  </a:lnTo>
                  <a:lnTo>
                    <a:pt x="1882300" y="505838"/>
                  </a:lnTo>
                  <a:lnTo>
                    <a:pt x="1876893" y="515041"/>
                  </a:lnTo>
                  <a:lnTo>
                    <a:pt x="1870850" y="523926"/>
                  </a:lnTo>
                  <a:lnTo>
                    <a:pt x="1864808" y="532812"/>
                  </a:lnTo>
                  <a:lnTo>
                    <a:pt x="1858129" y="541380"/>
                  </a:lnTo>
                  <a:lnTo>
                    <a:pt x="1851450" y="549631"/>
                  </a:lnTo>
                  <a:lnTo>
                    <a:pt x="1844454" y="557247"/>
                  </a:lnTo>
                  <a:lnTo>
                    <a:pt x="1837457" y="565180"/>
                  </a:lnTo>
                  <a:lnTo>
                    <a:pt x="1829824" y="572162"/>
                  </a:lnTo>
                  <a:lnTo>
                    <a:pt x="1822191" y="578826"/>
                  </a:lnTo>
                  <a:lnTo>
                    <a:pt x="1813922" y="585490"/>
                  </a:lnTo>
                  <a:lnTo>
                    <a:pt x="1805653" y="591520"/>
                  </a:lnTo>
                  <a:lnTo>
                    <a:pt x="1797066" y="597232"/>
                  </a:lnTo>
                  <a:lnTo>
                    <a:pt x="1788161" y="601992"/>
                  </a:lnTo>
                  <a:lnTo>
                    <a:pt x="1779256" y="606752"/>
                  </a:lnTo>
                  <a:lnTo>
                    <a:pt x="1769715" y="610877"/>
                  </a:lnTo>
                  <a:lnTo>
                    <a:pt x="1759856" y="614685"/>
                  </a:lnTo>
                  <a:lnTo>
                    <a:pt x="1750315" y="617859"/>
                  </a:lnTo>
                  <a:lnTo>
                    <a:pt x="1739820" y="620397"/>
                  </a:lnTo>
                  <a:lnTo>
                    <a:pt x="1729325" y="622301"/>
                  </a:lnTo>
                  <a:lnTo>
                    <a:pt x="1718512" y="623888"/>
                  </a:lnTo>
                  <a:lnTo>
                    <a:pt x="1707699" y="624840"/>
                  </a:lnTo>
                  <a:lnTo>
                    <a:pt x="1696249" y="625475"/>
                  </a:lnTo>
                  <a:lnTo>
                    <a:pt x="1685118" y="624840"/>
                  </a:lnTo>
                  <a:lnTo>
                    <a:pt x="1674305" y="623888"/>
                  </a:lnTo>
                  <a:lnTo>
                    <a:pt x="1663492" y="622301"/>
                  </a:lnTo>
                  <a:lnTo>
                    <a:pt x="1652997" y="620397"/>
                  </a:lnTo>
                  <a:lnTo>
                    <a:pt x="1642820" y="617859"/>
                  </a:lnTo>
                  <a:lnTo>
                    <a:pt x="1632960" y="614685"/>
                  </a:lnTo>
                  <a:lnTo>
                    <a:pt x="1623419" y="611195"/>
                  </a:lnTo>
                  <a:lnTo>
                    <a:pt x="1613878" y="606752"/>
                  </a:lnTo>
                  <a:lnTo>
                    <a:pt x="1604655" y="602309"/>
                  </a:lnTo>
                  <a:lnTo>
                    <a:pt x="1596068" y="597232"/>
                  </a:lnTo>
                  <a:lnTo>
                    <a:pt x="1587481" y="591837"/>
                  </a:lnTo>
                  <a:lnTo>
                    <a:pt x="1579531" y="586125"/>
                  </a:lnTo>
                  <a:lnTo>
                    <a:pt x="1571262" y="579778"/>
                  </a:lnTo>
                  <a:lnTo>
                    <a:pt x="1563311" y="572479"/>
                  </a:lnTo>
                  <a:lnTo>
                    <a:pt x="1555996" y="565498"/>
                  </a:lnTo>
                  <a:lnTo>
                    <a:pt x="1548999" y="558199"/>
                  </a:lnTo>
                  <a:lnTo>
                    <a:pt x="1541684" y="550265"/>
                  </a:lnTo>
                  <a:lnTo>
                    <a:pt x="1535006" y="542015"/>
                  </a:lnTo>
                  <a:lnTo>
                    <a:pt x="1528645" y="534081"/>
                  </a:lnTo>
                  <a:lnTo>
                    <a:pt x="1522602" y="525196"/>
                  </a:lnTo>
                  <a:lnTo>
                    <a:pt x="1516560" y="516310"/>
                  </a:lnTo>
                  <a:lnTo>
                    <a:pt x="1510835" y="506790"/>
                  </a:lnTo>
                  <a:lnTo>
                    <a:pt x="1505428" y="497270"/>
                  </a:lnTo>
                  <a:lnTo>
                    <a:pt x="1500022" y="487432"/>
                  </a:lnTo>
                  <a:lnTo>
                    <a:pt x="1495251" y="477912"/>
                  </a:lnTo>
                  <a:lnTo>
                    <a:pt x="1490799" y="467440"/>
                  </a:lnTo>
                  <a:lnTo>
                    <a:pt x="1486346" y="457602"/>
                  </a:lnTo>
                  <a:lnTo>
                    <a:pt x="1482212" y="447130"/>
                  </a:lnTo>
                  <a:lnTo>
                    <a:pt x="1478714" y="436341"/>
                  </a:lnTo>
                  <a:lnTo>
                    <a:pt x="1474897" y="425869"/>
                  </a:lnTo>
                  <a:lnTo>
                    <a:pt x="1471399" y="415079"/>
                  </a:lnTo>
                  <a:lnTo>
                    <a:pt x="1468536" y="404290"/>
                  </a:lnTo>
                  <a:lnTo>
                    <a:pt x="1464720" y="403338"/>
                  </a:lnTo>
                  <a:lnTo>
                    <a:pt x="1461540" y="401751"/>
                  </a:lnTo>
                  <a:lnTo>
                    <a:pt x="1458041" y="400164"/>
                  </a:lnTo>
                  <a:lnTo>
                    <a:pt x="1454861" y="398577"/>
                  </a:lnTo>
                  <a:lnTo>
                    <a:pt x="1451363" y="396673"/>
                  </a:lnTo>
                  <a:lnTo>
                    <a:pt x="1448500" y="394452"/>
                  </a:lnTo>
                  <a:lnTo>
                    <a:pt x="1442458" y="389375"/>
                  </a:lnTo>
                  <a:lnTo>
                    <a:pt x="1436733" y="383980"/>
                  </a:lnTo>
                  <a:lnTo>
                    <a:pt x="1431962" y="377633"/>
                  </a:lnTo>
                  <a:lnTo>
                    <a:pt x="1427192" y="370969"/>
                  </a:lnTo>
                  <a:lnTo>
                    <a:pt x="1423057" y="363988"/>
                  </a:lnTo>
                  <a:lnTo>
                    <a:pt x="1419241" y="356054"/>
                  </a:lnTo>
                  <a:lnTo>
                    <a:pt x="1416379" y="348438"/>
                  </a:lnTo>
                  <a:lnTo>
                    <a:pt x="1413834" y="340504"/>
                  </a:lnTo>
                  <a:lnTo>
                    <a:pt x="1411926" y="332254"/>
                  </a:lnTo>
                  <a:lnTo>
                    <a:pt x="1410336" y="324320"/>
                  </a:lnTo>
                  <a:lnTo>
                    <a:pt x="1409700" y="316387"/>
                  </a:lnTo>
                  <a:lnTo>
                    <a:pt x="1409700" y="308453"/>
                  </a:lnTo>
                  <a:lnTo>
                    <a:pt x="1410336" y="300837"/>
                  </a:lnTo>
                  <a:lnTo>
                    <a:pt x="1411290" y="296077"/>
                  </a:lnTo>
                  <a:lnTo>
                    <a:pt x="1411926" y="291634"/>
                  </a:lnTo>
                  <a:lnTo>
                    <a:pt x="1413516" y="286874"/>
                  </a:lnTo>
                  <a:lnTo>
                    <a:pt x="1414789" y="283383"/>
                  </a:lnTo>
                  <a:lnTo>
                    <a:pt x="1416697" y="279575"/>
                  </a:lnTo>
                  <a:lnTo>
                    <a:pt x="1418923" y="275767"/>
                  </a:lnTo>
                  <a:lnTo>
                    <a:pt x="1421149" y="272911"/>
                  </a:lnTo>
                  <a:lnTo>
                    <a:pt x="1423694" y="270055"/>
                  </a:lnTo>
                  <a:lnTo>
                    <a:pt x="1426556" y="267199"/>
                  </a:lnTo>
                  <a:lnTo>
                    <a:pt x="1429418" y="264978"/>
                  </a:lnTo>
                  <a:lnTo>
                    <a:pt x="1432917" y="262756"/>
                  </a:lnTo>
                  <a:lnTo>
                    <a:pt x="1436097" y="261170"/>
                  </a:lnTo>
                  <a:lnTo>
                    <a:pt x="1439913" y="259266"/>
                  </a:lnTo>
                  <a:lnTo>
                    <a:pt x="1443730" y="257679"/>
                  </a:lnTo>
                  <a:lnTo>
                    <a:pt x="1447228" y="256727"/>
                  </a:lnTo>
                  <a:lnTo>
                    <a:pt x="1451363" y="255458"/>
                  </a:lnTo>
                  <a:lnTo>
                    <a:pt x="1452635" y="242447"/>
                  </a:lnTo>
                  <a:lnTo>
                    <a:pt x="1453907" y="229118"/>
                  </a:lnTo>
                  <a:lnTo>
                    <a:pt x="1455815" y="216108"/>
                  </a:lnTo>
                  <a:lnTo>
                    <a:pt x="1458359" y="203414"/>
                  </a:lnTo>
                  <a:lnTo>
                    <a:pt x="1461540" y="191355"/>
                  </a:lnTo>
                  <a:lnTo>
                    <a:pt x="1464720" y="178979"/>
                  </a:lnTo>
                  <a:lnTo>
                    <a:pt x="1468854" y="167237"/>
                  </a:lnTo>
                  <a:lnTo>
                    <a:pt x="1473307" y="155178"/>
                  </a:lnTo>
                  <a:lnTo>
                    <a:pt x="1478077" y="144072"/>
                  </a:lnTo>
                  <a:lnTo>
                    <a:pt x="1483484" y="132965"/>
                  </a:lnTo>
                  <a:lnTo>
                    <a:pt x="1488891" y="122175"/>
                  </a:lnTo>
                  <a:lnTo>
                    <a:pt x="1494933" y="111703"/>
                  </a:lnTo>
                  <a:lnTo>
                    <a:pt x="1501612" y="101866"/>
                  </a:lnTo>
                  <a:lnTo>
                    <a:pt x="1508609" y="92028"/>
                  </a:lnTo>
                  <a:lnTo>
                    <a:pt x="1516242" y="82825"/>
                  </a:lnTo>
                  <a:lnTo>
                    <a:pt x="1523556" y="74257"/>
                  </a:lnTo>
                  <a:lnTo>
                    <a:pt x="1531825" y="65689"/>
                  </a:lnTo>
                  <a:lnTo>
                    <a:pt x="1540412" y="57438"/>
                  </a:lnTo>
                  <a:lnTo>
                    <a:pt x="1549317" y="50139"/>
                  </a:lnTo>
                  <a:lnTo>
                    <a:pt x="1558540" y="43158"/>
                  </a:lnTo>
                  <a:lnTo>
                    <a:pt x="1568399" y="36494"/>
                  </a:lnTo>
                  <a:lnTo>
                    <a:pt x="1578258" y="30464"/>
                  </a:lnTo>
                  <a:lnTo>
                    <a:pt x="1588754" y="24752"/>
                  </a:lnTo>
                  <a:lnTo>
                    <a:pt x="1599567" y="19675"/>
                  </a:lnTo>
                  <a:lnTo>
                    <a:pt x="1610380" y="15232"/>
                  </a:lnTo>
                  <a:lnTo>
                    <a:pt x="1621829" y="11107"/>
                  </a:lnTo>
                  <a:lnTo>
                    <a:pt x="1633278" y="7616"/>
                  </a:lnTo>
                  <a:lnTo>
                    <a:pt x="1645364" y="5077"/>
                  </a:lnTo>
                  <a:lnTo>
                    <a:pt x="1657449" y="2856"/>
                  </a:lnTo>
                  <a:lnTo>
                    <a:pt x="1670170" y="952"/>
                  </a:lnTo>
                  <a:lnTo>
                    <a:pt x="1683210" y="317"/>
                  </a:lnTo>
                  <a:lnTo>
                    <a:pt x="1696249"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rgbClr val="FFFFFF"/>
                </a:solidFill>
                <a:latin typeface="+mn-lt"/>
                <a:ea typeface="+mn-ea"/>
                <a:cs typeface="+mn-ea"/>
                <a:sym typeface="+mn-lt"/>
              </a:endParaRPr>
            </a:p>
          </p:txBody>
        </p:sp>
      </p:grpSp>
      <p:grpSp>
        <p:nvGrpSpPr>
          <p:cNvPr id="51" name="组合 50"/>
          <p:cNvGrpSpPr/>
          <p:nvPr/>
        </p:nvGrpSpPr>
        <p:grpSpPr>
          <a:xfrm>
            <a:off x="5052187" y="3729875"/>
            <a:ext cx="1001712" cy="1003300"/>
            <a:chOff x="5052187" y="3729874"/>
            <a:chExt cx="1001712" cy="1003300"/>
          </a:xfrm>
        </p:grpSpPr>
        <p:sp>
          <p:nvSpPr>
            <p:cNvPr id="52" name="MH_Other_13"/>
            <p:cNvSpPr/>
            <p:nvPr>
              <p:custDataLst>
                <p:tags r:id="rId3"/>
              </p:custDataLst>
            </p:nvPr>
          </p:nvSpPr>
          <p:spPr>
            <a:xfrm flipH="1">
              <a:off x="5052187" y="3729874"/>
              <a:ext cx="1001712" cy="1003300"/>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53" name="MH_Other_14"/>
            <p:cNvSpPr/>
            <p:nvPr>
              <p:custDataLst>
                <p:tags r:id="rId4"/>
              </p:custDataLst>
            </p:nvPr>
          </p:nvSpPr>
          <p:spPr>
            <a:xfrm flipH="1">
              <a:off x="5172075" y="3850244"/>
              <a:ext cx="761814" cy="761814"/>
            </a:xfrm>
            <a:prstGeom prst="ellipse">
              <a:avLst/>
            </a:prstGeom>
            <a:solidFill>
              <a:srgbClr val="0070C0"/>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cs typeface="+mn-ea"/>
                <a:sym typeface="+mn-lt"/>
              </a:endParaRPr>
            </a:p>
          </p:txBody>
        </p:sp>
        <p:sp>
          <p:nvSpPr>
            <p:cNvPr id="54" name="MH_Other_6"/>
            <p:cNvSpPr/>
            <p:nvPr>
              <p:custDataLst>
                <p:tags r:id="rId5"/>
              </p:custDataLst>
            </p:nvPr>
          </p:nvSpPr>
          <p:spPr>
            <a:xfrm>
              <a:off x="5329605" y="4112233"/>
              <a:ext cx="412750" cy="282575"/>
            </a:xfrm>
            <a:custGeom>
              <a:avLst/>
              <a:gdLst>
                <a:gd name="connsiteX0" fmla="*/ 1720704 w 1721074"/>
                <a:gd name="connsiteY0" fmla="*/ 0 h 1180530"/>
                <a:gd name="connsiteX1" fmla="*/ 1721074 w 1721074"/>
                <a:gd name="connsiteY1" fmla="*/ 328961 h 1180530"/>
                <a:gd name="connsiteX2" fmla="*/ 1609393 w 1721074"/>
                <a:gd name="connsiteY2" fmla="*/ 253106 h 1180530"/>
                <a:gd name="connsiteX3" fmla="*/ 1153934 w 1721074"/>
                <a:gd name="connsiteY3" fmla="*/ 933995 h 1180530"/>
                <a:gd name="connsiteX4" fmla="*/ 899597 w 1721074"/>
                <a:gd name="connsiteY4" fmla="*/ 519521 h 1180530"/>
                <a:gd name="connsiteX5" fmla="*/ 532223 w 1721074"/>
                <a:gd name="connsiteY5" fmla="*/ 1009354 h 1180530"/>
                <a:gd name="connsiteX6" fmla="*/ 292016 w 1721074"/>
                <a:gd name="connsiteY6" fmla="*/ 792697 h 1180530"/>
                <a:gd name="connsiteX7" fmla="*/ 0 w 1721074"/>
                <a:gd name="connsiteY7" fmla="*/ 1180530 h 1180530"/>
                <a:gd name="connsiteX8" fmla="*/ 0 w 1721074"/>
                <a:gd name="connsiteY8" fmla="*/ 996382 h 1180530"/>
                <a:gd name="connsiteX9" fmla="*/ 277886 w 1721074"/>
                <a:gd name="connsiteY9" fmla="*/ 613720 h 1180530"/>
                <a:gd name="connsiteX10" fmla="*/ 503963 w 1721074"/>
                <a:gd name="connsiteY10" fmla="*/ 839796 h 1180530"/>
                <a:gd name="connsiteX11" fmla="*/ 923147 w 1721074"/>
                <a:gd name="connsiteY11" fmla="*/ 316994 h 1180530"/>
                <a:gd name="connsiteX12" fmla="*/ 1158644 w 1721074"/>
                <a:gd name="connsiteY12" fmla="*/ 731468 h 1180530"/>
                <a:gd name="connsiteX13" fmla="*/ 1529274 w 1721074"/>
                <a:gd name="connsiteY13" fmla="*/ 198688 h 1180530"/>
                <a:gd name="connsiteX14" fmla="*/ 1414772 w 1721074"/>
                <a:gd name="connsiteY14" fmla="*/ 120917 h 118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1074" h="1180530">
                  <a:moveTo>
                    <a:pt x="1720704" y="0"/>
                  </a:moveTo>
                  <a:lnTo>
                    <a:pt x="1721074" y="328961"/>
                  </a:lnTo>
                  <a:lnTo>
                    <a:pt x="1609393" y="253106"/>
                  </a:lnTo>
                  <a:lnTo>
                    <a:pt x="1153934" y="933995"/>
                  </a:lnTo>
                  <a:lnTo>
                    <a:pt x="899597" y="519521"/>
                  </a:lnTo>
                  <a:lnTo>
                    <a:pt x="532223" y="1009354"/>
                  </a:lnTo>
                  <a:lnTo>
                    <a:pt x="292016" y="792697"/>
                  </a:lnTo>
                  <a:lnTo>
                    <a:pt x="0" y="1180530"/>
                  </a:lnTo>
                  <a:lnTo>
                    <a:pt x="0" y="996382"/>
                  </a:lnTo>
                  <a:lnTo>
                    <a:pt x="277886" y="613720"/>
                  </a:lnTo>
                  <a:lnTo>
                    <a:pt x="503963" y="839796"/>
                  </a:lnTo>
                  <a:lnTo>
                    <a:pt x="923147" y="316994"/>
                  </a:lnTo>
                  <a:lnTo>
                    <a:pt x="1158644" y="731468"/>
                  </a:lnTo>
                  <a:lnTo>
                    <a:pt x="1529274" y="198688"/>
                  </a:lnTo>
                  <a:lnTo>
                    <a:pt x="1414772" y="120917"/>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9" rIns="51435" bIns="25719" anchor="ctr">
              <a:scene3d>
                <a:camera prst="orthographicFront"/>
                <a:lightRig rig="threePt" dir="t"/>
              </a:scene3d>
              <a:sp3d>
                <a:contourClr>
                  <a:srgbClr val="FFFFFF"/>
                </a:contourClr>
              </a:sp3d>
            </a:bodyPr>
            <a:lstStyle/>
            <a:p>
              <a:pPr algn="ctr">
                <a:defRPr/>
              </a:pPr>
              <a:endParaRPr lang="zh-CN" altLang="en-US" sz="1350">
                <a:solidFill>
                  <a:srgbClr val="FFFFFF"/>
                </a:solidFill>
                <a:cs typeface="+mn-ea"/>
                <a:sym typeface="+mn-lt"/>
              </a:endParaRPr>
            </a:p>
          </p:txBody>
        </p:sp>
      </p:grpSp>
      <p:grpSp>
        <p:nvGrpSpPr>
          <p:cNvPr id="55" name="组合 54"/>
          <p:cNvGrpSpPr/>
          <p:nvPr/>
        </p:nvGrpSpPr>
        <p:grpSpPr>
          <a:xfrm>
            <a:off x="6143682" y="2577958"/>
            <a:ext cx="1003300" cy="1003300"/>
            <a:chOff x="6143681" y="2577957"/>
            <a:chExt cx="1003300" cy="1003300"/>
          </a:xfrm>
        </p:grpSpPr>
        <p:sp>
          <p:nvSpPr>
            <p:cNvPr id="56" name="MH_Other_1"/>
            <p:cNvSpPr/>
            <p:nvPr>
              <p:custDataLst>
                <p:tags r:id="rId1"/>
              </p:custDataLst>
            </p:nvPr>
          </p:nvSpPr>
          <p:spPr>
            <a:xfrm>
              <a:off x="6143681" y="2577957"/>
              <a:ext cx="1003300" cy="1003300"/>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57" name="MH_Other_2"/>
            <p:cNvSpPr/>
            <p:nvPr>
              <p:custDataLst>
                <p:tags r:id="rId2"/>
              </p:custDataLst>
            </p:nvPr>
          </p:nvSpPr>
          <p:spPr>
            <a:xfrm>
              <a:off x="6257925" y="2692232"/>
              <a:ext cx="776022" cy="776024"/>
            </a:xfrm>
            <a:prstGeom prst="ellipse">
              <a:avLst/>
            </a:prstGeom>
            <a:solidFill>
              <a:srgbClr val="0070C0"/>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cs typeface="+mn-ea"/>
                <a:sym typeface="+mn-lt"/>
              </a:endParaRPr>
            </a:p>
          </p:txBody>
        </p:sp>
        <p:sp>
          <p:nvSpPr>
            <p:cNvPr id="58" name="KSO_Shape"/>
            <p:cNvSpPr/>
            <p:nvPr/>
          </p:nvSpPr>
          <p:spPr bwMode="auto">
            <a:xfrm>
              <a:off x="6495207" y="2860388"/>
              <a:ext cx="319192" cy="435262"/>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rgbClr val="FFFFFF"/>
                </a:solidFill>
                <a:latin typeface="+mn-lt"/>
                <a:ea typeface="+mn-ea"/>
                <a:cs typeface="+mn-ea"/>
                <a:sym typeface="+mn-lt"/>
              </a:endParaRPr>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strVal val="(6*min(max(#ppt_w*#ppt_h,.3),1)-7.4)/-.7*#ppt_w"/>
                                          </p:val>
                                        </p:tav>
                                        <p:tav tm="100000">
                                          <p:val>
                                            <p:strVal val="#ppt_w"/>
                                          </p:val>
                                        </p:tav>
                                      </p:tavLst>
                                    </p:anim>
                                    <p:anim calcmode="lin" valueType="num">
                                      <p:cBhvr>
                                        <p:cTn id="8" dur="500" fill="hold"/>
                                        <p:tgtEl>
                                          <p:spTgt spid="23"/>
                                        </p:tgtEl>
                                        <p:attrNameLst>
                                          <p:attrName>ppt_h</p:attrName>
                                        </p:attrNameLst>
                                      </p:cBhvr>
                                      <p:tavLst>
                                        <p:tav tm="0">
                                          <p:val>
                                            <p:strVal val="(6*min(max(#ppt_w*#ppt_h,.3),1)-7.4)/-.7*#ppt_h"/>
                                          </p:val>
                                        </p:tav>
                                        <p:tav tm="100000">
                                          <p:val>
                                            <p:strVal val="#ppt_h"/>
                                          </p:val>
                                        </p:tav>
                                      </p:tavLst>
                                    </p:anim>
                                    <p:anim calcmode="lin" valueType="num">
                                      <p:cBhvr>
                                        <p:cTn id="9" dur="500" fill="hold"/>
                                        <p:tgtEl>
                                          <p:spTgt spid="23"/>
                                        </p:tgtEl>
                                        <p:attrNameLst>
                                          <p:attrName>ppt_x</p:attrName>
                                        </p:attrNameLst>
                                      </p:cBhvr>
                                      <p:tavLst>
                                        <p:tav tm="0">
                                          <p:val>
                                            <p:fltVal val="0.5"/>
                                          </p:val>
                                        </p:tav>
                                        <p:tav tm="100000">
                                          <p:val>
                                            <p:strVal val="#ppt_x"/>
                                          </p:val>
                                        </p:tav>
                                      </p:tavLst>
                                    </p:anim>
                                    <p:anim calcmode="lin" valueType="num">
                                      <p:cBhvr>
                                        <p:cTn id="10" dur="500" fill="hold"/>
                                        <p:tgtEl>
                                          <p:spTgt spid="23"/>
                                        </p:tgtEl>
                                        <p:attrNameLst>
                                          <p:attrName>ppt_y</p:attrName>
                                        </p:attrNameLst>
                                      </p:cBhvr>
                                      <p:tavLst>
                                        <p:tav tm="0">
                                          <p:val>
                                            <p:strVal val="1+(6*min(max(#ppt_w*#ppt_h,.3),1)-7.4)/-.7*#ppt_h/2"/>
                                          </p:val>
                                        </p:tav>
                                        <p:tav tm="100000">
                                          <p:val>
                                            <p:strVal val="#ppt_y"/>
                                          </p:val>
                                        </p:tav>
                                      </p:tavLst>
                                    </p:anim>
                                  </p:childTnLst>
                                </p:cTn>
                              </p:par>
                              <p:par>
                                <p:cTn id="11" presetID="22" presetClass="entr" presetSubtype="2" fill="hold" nodeType="withEffect">
                                  <p:stCondLst>
                                    <p:cond delay="50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par>
                                <p:cTn id="14" presetID="22" presetClass="entr" presetSubtype="2" fill="hold" nodeType="withEffect">
                                  <p:stCondLst>
                                    <p:cond delay="1000"/>
                                  </p:stCondLst>
                                  <p:childTnLst>
                                    <p:set>
                                      <p:cBhvr>
                                        <p:cTn id="15" dur="1" fill="hold">
                                          <p:stCondLst>
                                            <p:cond delay="0"/>
                                          </p:stCondLst>
                                        </p:cTn>
                                        <p:tgtEl>
                                          <p:spTgt spid="35"/>
                                        </p:tgtEl>
                                        <p:attrNameLst>
                                          <p:attrName>style.visibility</p:attrName>
                                        </p:attrNameLst>
                                      </p:cBhvr>
                                      <p:to>
                                        <p:strVal val="visible"/>
                                      </p:to>
                                    </p:set>
                                    <p:animEffect transition="in" filter="wipe(right)">
                                      <p:cBhvr>
                                        <p:cTn id="16" dur="500"/>
                                        <p:tgtEl>
                                          <p:spTgt spid="35"/>
                                        </p:tgtEl>
                                      </p:cBhvr>
                                    </p:animEffect>
                                  </p:childTnLst>
                                </p:cTn>
                              </p:par>
                              <p:par>
                                <p:cTn id="17" presetID="23" presetClass="entr" presetSubtype="36" fill="hold" nodeType="withEffect">
                                  <p:stCondLst>
                                    <p:cond delay="400"/>
                                  </p:stCondLst>
                                  <p:childTnLst>
                                    <p:set>
                                      <p:cBhvr>
                                        <p:cTn id="18" dur="1" fill="hold">
                                          <p:stCondLst>
                                            <p:cond delay="0"/>
                                          </p:stCondLst>
                                        </p:cTn>
                                        <p:tgtEl>
                                          <p:spTgt spid="55"/>
                                        </p:tgtEl>
                                        <p:attrNameLst>
                                          <p:attrName>style.visibility</p:attrName>
                                        </p:attrNameLst>
                                      </p:cBhvr>
                                      <p:to>
                                        <p:strVal val="visible"/>
                                      </p:to>
                                    </p:set>
                                    <p:anim calcmode="lin" valueType="num">
                                      <p:cBhvr>
                                        <p:cTn id="19" dur="500" fill="hold"/>
                                        <p:tgtEl>
                                          <p:spTgt spid="55"/>
                                        </p:tgtEl>
                                        <p:attrNameLst>
                                          <p:attrName>ppt_w</p:attrName>
                                        </p:attrNameLst>
                                      </p:cBhvr>
                                      <p:tavLst>
                                        <p:tav tm="0">
                                          <p:val>
                                            <p:strVal val="(6*min(max(#ppt_w*#ppt_h,.3),1)-7.4)/-.7*#ppt_w"/>
                                          </p:val>
                                        </p:tav>
                                        <p:tav tm="100000">
                                          <p:val>
                                            <p:strVal val="#ppt_w"/>
                                          </p:val>
                                        </p:tav>
                                      </p:tavLst>
                                    </p:anim>
                                    <p:anim calcmode="lin" valueType="num">
                                      <p:cBhvr>
                                        <p:cTn id="20" dur="500" fill="hold"/>
                                        <p:tgtEl>
                                          <p:spTgt spid="55"/>
                                        </p:tgtEl>
                                        <p:attrNameLst>
                                          <p:attrName>ppt_h</p:attrName>
                                        </p:attrNameLst>
                                      </p:cBhvr>
                                      <p:tavLst>
                                        <p:tav tm="0">
                                          <p:val>
                                            <p:strVal val="(6*min(max(#ppt_w*#ppt_h,.3),1)-7.4)/-.7*#ppt_h"/>
                                          </p:val>
                                        </p:tav>
                                        <p:tav tm="100000">
                                          <p:val>
                                            <p:strVal val="#ppt_h"/>
                                          </p:val>
                                        </p:tav>
                                      </p:tavLst>
                                    </p:anim>
                                    <p:anim calcmode="lin" valueType="num">
                                      <p:cBhvr>
                                        <p:cTn id="21" dur="500" fill="hold"/>
                                        <p:tgtEl>
                                          <p:spTgt spid="55"/>
                                        </p:tgtEl>
                                        <p:attrNameLst>
                                          <p:attrName>ppt_x</p:attrName>
                                        </p:attrNameLst>
                                      </p:cBhvr>
                                      <p:tavLst>
                                        <p:tav tm="0">
                                          <p:val>
                                            <p:fltVal val="0.5"/>
                                          </p:val>
                                        </p:tav>
                                        <p:tav tm="100000">
                                          <p:val>
                                            <p:strVal val="#ppt_x"/>
                                          </p:val>
                                        </p:tav>
                                      </p:tavLst>
                                    </p:anim>
                                    <p:anim calcmode="lin" valueType="num">
                                      <p:cBhvr>
                                        <p:cTn id="22" dur="500" fill="hold"/>
                                        <p:tgtEl>
                                          <p:spTgt spid="55"/>
                                        </p:tgtEl>
                                        <p:attrNameLst>
                                          <p:attrName>ppt_y</p:attrName>
                                        </p:attrNameLst>
                                      </p:cBhvr>
                                      <p:tavLst>
                                        <p:tav tm="0">
                                          <p:val>
                                            <p:strVal val="1+(6*min(max(#ppt_w*#ppt_h,.3),1)-7.4)/-.7*#ppt_h/2"/>
                                          </p:val>
                                        </p:tav>
                                        <p:tav tm="100000">
                                          <p:val>
                                            <p:strVal val="#ppt_y"/>
                                          </p:val>
                                        </p:tav>
                                      </p:tavLst>
                                    </p:anim>
                                  </p:childTnLst>
                                </p:cTn>
                              </p:par>
                              <p:par>
                                <p:cTn id="23" presetID="22" presetClass="entr" presetSubtype="8" fill="hold" nodeType="withEffect">
                                  <p:stCondLst>
                                    <p:cond delay="70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par>
                                <p:cTn id="26" presetID="22" presetClass="entr" presetSubtype="8" fill="hold" nodeType="withEffect">
                                  <p:stCondLst>
                                    <p:cond delay="1200"/>
                                  </p:stCondLst>
                                  <p:childTnLst>
                                    <p:set>
                                      <p:cBhvr>
                                        <p:cTn id="27" dur="1" fill="hold">
                                          <p:stCondLst>
                                            <p:cond delay="0"/>
                                          </p:stCondLst>
                                        </p:cTn>
                                        <p:tgtEl>
                                          <p:spTgt spid="41"/>
                                        </p:tgtEl>
                                        <p:attrNameLst>
                                          <p:attrName>style.visibility</p:attrName>
                                        </p:attrNameLst>
                                      </p:cBhvr>
                                      <p:to>
                                        <p:strVal val="visible"/>
                                      </p:to>
                                    </p:set>
                                    <p:animEffect transition="in" filter="wipe(left)">
                                      <p:cBhvr>
                                        <p:cTn id="28" dur="500"/>
                                        <p:tgtEl>
                                          <p:spTgt spid="41"/>
                                        </p:tgtEl>
                                      </p:cBhvr>
                                    </p:animEffect>
                                  </p:childTnLst>
                                </p:cTn>
                              </p:par>
                              <p:par>
                                <p:cTn id="29" presetID="23" presetClass="entr" presetSubtype="36" fill="hold" nodeType="withEffect">
                                  <p:stCondLst>
                                    <p:cond delay="500"/>
                                  </p:stCondLst>
                                  <p:childTnLst>
                                    <p:set>
                                      <p:cBhvr>
                                        <p:cTn id="30" dur="1" fill="hold">
                                          <p:stCondLst>
                                            <p:cond delay="0"/>
                                          </p:stCondLst>
                                        </p:cTn>
                                        <p:tgtEl>
                                          <p:spTgt spid="51"/>
                                        </p:tgtEl>
                                        <p:attrNameLst>
                                          <p:attrName>style.visibility</p:attrName>
                                        </p:attrNameLst>
                                      </p:cBhvr>
                                      <p:to>
                                        <p:strVal val="visible"/>
                                      </p:to>
                                    </p:set>
                                    <p:anim calcmode="lin" valueType="num">
                                      <p:cBhvr>
                                        <p:cTn id="31" dur="500" fill="hold"/>
                                        <p:tgtEl>
                                          <p:spTgt spid="51"/>
                                        </p:tgtEl>
                                        <p:attrNameLst>
                                          <p:attrName>ppt_w</p:attrName>
                                        </p:attrNameLst>
                                      </p:cBhvr>
                                      <p:tavLst>
                                        <p:tav tm="0">
                                          <p:val>
                                            <p:strVal val="(6*min(max(#ppt_w*#ppt_h,.3),1)-7.4)/-.7*#ppt_w"/>
                                          </p:val>
                                        </p:tav>
                                        <p:tav tm="100000">
                                          <p:val>
                                            <p:strVal val="#ppt_w"/>
                                          </p:val>
                                        </p:tav>
                                      </p:tavLst>
                                    </p:anim>
                                    <p:anim calcmode="lin" valueType="num">
                                      <p:cBhvr>
                                        <p:cTn id="32" dur="500" fill="hold"/>
                                        <p:tgtEl>
                                          <p:spTgt spid="51"/>
                                        </p:tgtEl>
                                        <p:attrNameLst>
                                          <p:attrName>ppt_h</p:attrName>
                                        </p:attrNameLst>
                                      </p:cBhvr>
                                      <p:tavLst>
                                        <p:tav tm="0">
                                          <p:val>
                                            <p:strVal val="(6*min(max(#ppt_w*#ppt_h,.3),1)-7.4)/-.7*#ppt_h"/>
                                          </p:val>
                                        </p:tav>
                                        <p:tav tm="100000">
                                          <p:val>
                                            <p:strVal val="#ppt_h"/>
                                          </p:val>
                                        </p:tav>
                                      </p:tavLst>
                                    </p:anim>
                                    <p:anim calcmode="lin" valueType="num">
                                      <p:cBhvr>
                                        <p:cTn id="33" dur="500" fill="hold"/>
                                        <p:tgtEl>
                                          <p:spTgt spid="51"/>
                                        </p:tgtEl>
                                        <p:attrNameLst>
                                          <p:attrName>ppt_x</p:attrName>
                                        </p:attrNameLst>
                                      </p:cBhvr>
                                      <p:tavLst>
                                        <p:tav tm="0">
                                          <p:val>
                                            <p:fltVal val="0.5"/>
                                          </p:val>
                                        </p:tav>
                                        <p:tav tm="100000">
                                          <p:val>
                                            <p:strVal val="#ppt_x"/>
                                          </p:val>
                                        </p:tav>
                                      </p:tavLst>
                                    </p:anim>
                                    <p:anim calcmode="lin" valueType="num">
                                      <p:cBhvr>
                                        <p:cTn id="34" dur="500" fill="hold"/>
                                        <p:tgtEl>
                                          <p:spTgt spid="51"/>
                                        </p:tgtEl>
                                        <p:attrNameLst>
                                          <p:attrName>ppt_y</p:attrName>
                                        </p:attrNameLst>
                                      </p:cBhvr>
                                      <p:tavLst>
                                        <p:tav tm="0">
                                          <p:val>
                                            <p:strVal val="1+(6*min(max(#ppt_w*#ppt_h,.3),1)-7.4)/-.7*#ppt_h/2"/>
                                          </p:val>
                                        </p:tav>
                                        <p:tav tm="100000">
                                          <p:val>
                                            <p:strVal val="#ppt_y"/>
                                          </p:val>
                                        </p:tav>
                                      </p:tavLst>
                                    </p:anim>
                                  </p:childTnLst>
                                </p:cTn>
                              </p:par>
                              <p:par>
                                <p:cTn id="35" presetID="22" presetClass="entr" presetSubtype="2" fill="hold" nodeType="withEffect">
                                  <p:stCondLst>
                                    <p:cond delay="800"/>
                                  </p:stCondLst>
                                  <p:childTnLst>
                                    <p:set>
                                      <p:cBhvr>
                                        <p:cTn id="36" dur="1" fill="hold">
                                          <p:stCondLst>
                                            <p:cond delay="0"/>
                                          </p:stCondLst>
                                        </p:cTn>
                                        <p:tgtEl>
                                          <p:spTgt spid="27"/>
                                        </p:tgtEl>
                                        <p:attrNameLst>
                                          <p:attrName>style.visibility</p:attrName>
                                        </p:attrNameLst>
                                      </p:cBhvr>
                                      <p:to>
                                        <p:strVal val="visible"/>
                                      </p:to>
                                    </p:set>
                                    <p:animEffect transition="in" filter="wipe(right)">
                                      <p:cBhvr>
                                        <p:cTn id="37" dur="500"/>
                                        <p:tgtEl>
                                          <p:spTgt spid="27"/>
                                        </p:tgtEl>
                                      </p:cBhvr>
                                    </p:animEffect>
                                  </p:childTnLst>
                                </p:cTn>
                              </p:par>
                              <p:par>
                                <p:cTn id="38" presetID="22" presetClass="entr" presetSubtype="2" fill="hold" nodeType="withEffect">
                                  <p:stCondLst>
                                    <p:cond delay="1300"/>
                                  </p:stCondLst>
                                  <p:childTnLst>
                                    <p:set>
                                      <p:cBhvr>
                                        <p:cTn id="39" dur="1" fill="hold">
                                          <p:stCondLst>
                                            <p:cond delay="0"/>
                                          </p:stCondLst>
                                        </p:cTn>
                                        <p:tgtEl>
                                          <p:spTgt spid="38"/>
                                        </p:tgtEl>
                                        <p:attrNameLst>
                                          <p:attrName>style.visibility</p:attrName>
                                        </p:attrNameLst>
                                      </p:cBhvr>
                                      <p:to>
                                        <p:strVal val="visible"/>
                                      </p:to>
                                    </p:set>
                                    <p:animEffect transition="in" filter="wipe(right)">
                                      <p:cBhvr>
                                        <p:cTn id="40" dur="500"/>
                                        <p:tgtEl>
                                          <p:spTgt spid="38"/>
                                        </p:tgtEl>
                                      </p:cBhvr>
                                    </p:animEffect>
                                  </p:childTnLst>
                                </p:cTn>
                              </p:par>
                              <p:par>
                                <p:cTn id="41" presetID="23" presetClass="entr" presetSubtype="36" fill="hold" nodeType="withEffect">
                                  <p:stCondLst>
                                    <p:cond delay="700"/>
                                  </p:stCondLst>
                                  <p:childTnLst>
                                    <p:set>
                                      <p:cBhvr>
                                        <p:cTn id="42" dur="1" fill="hold">
                                          <p:stCondLst>
                                            <p:cond delay="0"/>
                                          </p:stCondLst>
                                        </p:cTn>
                                        <p:tgtEl>
                                          <p:spTgt spid="47"/>
                                        </p:tgtEl>
                                        <p:attrNameLst>
                                          <p:attrName>style.visibility</p:attrName>
                                        </p:attrNameLst>
                                      </p:cBhvr>
                                      <p:to>
                                        <p:strVal val="visible"/>
                                      </p:to>
                                    </p:set>
                                    <p:anim calcmode="lin" valueType="num">
                                      <p:cBhvr>
                                        <p:cTn id="43" dur="500" fill="hold"/>
                                        <p:tgtEl>
                                          <p:spTgt spid="47"/>
                                        </p:tgtEl>
                                        <p:attrNameLst>
                                          <p:attrName>ppt_w</p:attrName>
                                        </p:attrNameLst>
                                      </p:cBhvr>
                                      <p:tavLst>
                                        <p:tav tm="0">
                                          <p:val>
                                            <p:strVal val="(6*min(max(#ppt_w*#ppt_h,.3),1)-7.4)/-.7*#ppt_w"/>
                                          </p:val>
                                        </p:tav>
                                        <p:tav tm="100000">
                                          <p:val>
                                            <p:strVal val="#ppt_w"/>
                                          </p:val>
                                        </p:tav>
                                      </p:tavLst>
                                    </p:anim>
                                    <p:anim calcmode="lin" valueType="num">
                                      <p:cBhvr>
                                        <p:cTn id="44" dur="500" fill="hold"/>
                                        <p:tgtEl>
                                          <p:spTgt spid="47"/>
                                        </p:tgtEl>
                                        <p:attrNameLst>
                                          <p:attrName>ppt_h</p:attrName>
                                        </p:attrNameLst>
                                      </p:cBhvr>
                                      <p:tavLst>
                                        <p:tav tm="0">
                                          <p:val>
                                            <p:strVal val="(6*min(max(#ppt_w*#ppt_h,.3),1)-7.4)/-.7*#ppt_h"/>
                                          </p:val>
                                        </p:tav>
                                        <p:tav tm="100000">
                                          <p:val>
                                            <p:strVal val="#ppt_h"/>
                                          </p:val>
                                        </p:tav>
                                      </p:tavLst>
                                    </p:anim>
                                    <p:anim calcmode="lin" valueType="num">
                                      <p:cBhvr>
                                        <p:cTn id="45" dur="500" fill="hold"/>
                                        <p:tgtEl>
                                          <p:spTgt spid="47"/>
                                        </p:tgtEl>
                                        <p:attrNameLst>
                                          <p:attrName>ppt_x</p:attrName>
                                        </p:attrNameLst>
                                      </p:cBhvr>
                                      <p:tavLst>
                                        <p:tav tm="0">
                                          <p:val>
                                            <p:fltVal val="0.5"/>
                                          </p:val>
                                        </p:tav>
                                        <p:tav tm="100000">
                                          <p:val>
                                            <p:strVal val="#ppt_x"/>
                                          </p:val>
                                        </p:tav>
                                      </p:tavLst>
                                    </p:anim>
                                    <p:anim calcmode="lin" valueType="num">
                                      <p:cBhvr>
                                        <p:cTn id="46" dur="500" fill="hold"/>
                                        <p:tgtEl>
                                          <p:spTgt spid="47"/>
                                        </p:tgtEl>
                                        <p:attrNameLst>
                                          <p:attrName>ppt_y</p:attrName>
                                        </p:attrNameLst>
                                      </p:cBhvr>
                                      <p:tavLst>
                                        <p:tav tm="0">
                                          <p:val>
                                            <p:strVal val="1+(6*min(max(#ppt_w*#ppt_h,.3),1)-7.4)/-.7*#ppt_h/2"/>
                                          </p:val>
                                        </p:tav>
                                        <p:tav tm="100000">
                                          <p:val>
                                            <p:strVal val="#ppt_y"/>
                                          </p:val>
                                        </p:tav>
                                      </p:tavLst>
                                    </p:anim>
                                  </p:childTnLst>
                                </p:cTn>
                              </p:par>
                              <p:par>
                                <p:cTn id="47" presetID="22" presetClass="entr" presetSubtype="8" fill="hold" nodeType="withEffect">
                                  <p:stCondLst>
                                    <p:cond delay="100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500"/>
                                        <p:tgtEl>
                                          <p:spTgt spid="31"/>
                                        </p:tgtEl>
                                      </p:cBhvr>
                                    </p:animEffect>
                                  </p:childTnLst>
                                </p:cTn>
                              </p:par>
                              <p:par>
                                <p:cTn id="50" presetID="22" presetClass="entr" presetSubtype="8" fill="hold" nodeType="withEffect">
                                  <p:stCondLst>
                                    <p:cond delay="1600"/>
                                  </p:stCondLst>
                                  <p:childTnLst>
                                    <p:set>
                                      <p:cBhvr>
                                        <p:cTn id="51" dur="1" fill="hold">
                                          <p:stCondLst>
                                            <p:cond delay="0"/>
                                          </p:stCondLst>
                                        </p:cTn>
                                        <p:tgtEl>
                                          <p:spTgt spid="44"/>
                                        </p:tgtEl>
                                        <p:attrNameLst>
                                          <p:attrName>style.visibility</p:attrName>
                                        </p:attrNameLst>
                                      </p:cBhvr>
                                      <p:to>
                                        <p:strVal val="visible"/>
                                      </p:to>
                                    </p:set>
                                    <p:animEffect transition="in" filter="wipe(left)">
                                      <p:cBhvr>
                                        <p:cTn id="5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4657" y="1893890"/>
            <a:ext cx="1150751" cy="1151166"/>
            <a:chOff x="2136775" y="1708150"/>
            <a:chExt cx="1176338" cy="1176338"/>
          </a:xfrm>
        </p:grpSpPr>
        <p:sp>
          <p:nvSpPr>
            <p:cNvPr id="3" name="Freeform 8"/>
            <p:cNvSpPr/>
            <p:nvPr/>
          </p:nvSpPr>
          <p:spPr bwMode="auto">
            <a:xfrm>
              <a:off x="2136775"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4 w 1482"/>
                <a:gd name="T13" fmla="*/ 1335 h 1482"/>
                <a:gd name="T14" fmla="*/ 1094 w 1482"/>
                <a:gd name="T15" fmla="*/ 1393 h 1482"/>
                <a:gd name="T16" fmla="*/ 995 w 1482"/>
                <a:gd name="T17" fmla="*/ 1437 h 1482"/>
                <a:gd name="T18" fmla="*/ 890 w 1482"/>
                <a:gd name="T19" fmla="*/ 1467 h 1482"/>
                <a:gd name="T20" fmla="*/ 778 w 1482"/>
                <a:gd name="T21" fmla="*/ 1481 h 1482"/>
                <a:gd name="T22" fmla="*/ 702 w 1482"/>
                <a:gd name="T23" fmla="*/ 1481 h 1482"/>
                <a:gd name="T24" fmla="*/ 592 w 1482"/>
                <a:gd name="T25" fmla="*/ 1467 h 1482"/>
                <a:gd name="T26" fmla="*/ 486 w 1482"/>
                <a:gd name="T27" fmla="*/ 1437 h 1482"/>
                <a:gd name="T28" fmla="*/ 388 w 1482"/>
                <a:gd name="T29" fmla="*/ 1393 h 1482"/>
                <a:gd name="T30" fmla="*/ 297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7 w 1482"/>
                <a:gd name="T57" fmla="*/ 148 h 1482"/>
                <a:gd name="T58" fmla="*/ 388 w 1482"/>
                <a:gd name="T59" fmla="*/ 90 h 1482"/>
                <a:gd name="T60" fmla="*/ 486 w 1482"/>
                <a:gd name="T61" fmla="*/ 46 h 1482"/>
                <a:gd name="T62" fmla="*/ 592 w 1482"/>
                <a:gd name="T63" fmla="*/ 15 h 1482"/>
                <a:gd name="T64" fmla="*/ 702 w 1482"/>
                <a:gd name="T65" fmla="*/ 1 h 1482"/>
                <a:gd name="T66" fmla="*/ 778 w 1482"/>
                <a:gd name="T67" fmla="*/ 1 h 1482"/>
                <a:gd name="T68" fmla="*/ 890 w 1482"/>
                <a:gd name="T69" fmla="*/ 15 h 1482"/>
                <a:gd name="T70" fmla="*/ 995 w 1482"/>
                <a:gd name="T71" fmla="*/ 46 h 1482"/>
                <a:gd name="T72" fmla="*/ 1094 w 1482"/>
                <a:gd name="T73" fmla="*/ 90 h 1482"/>
                <a:gd name="T74" fmla="*/ 1184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7" y="818"/>
                  </a:lnTo>
                  <a:lnTo>
                    <a:pt x="1473" y="854"/>
                  </a:lnTo>
                  <a:lnTo>
                    <a:pt x="1467" y="890"/>
                  </a:lnTo>
                  <a:lnTo>
                    <a:pt x="1458" y="926"/>
                  </a:lnTo>
                  <a:lnTo>
                    <a:pt x="1448" y="962"/>
                  </a:lnTo>
                  <a:lnTo>
                    <a:pt x="1436" y="997"/>
                  </a:lnTo>
                  <a:lnTo>
                    <a:pt x="1423" y="1029"/>
                  </a:lnTo>
                  <a:lnTo>
                    <a:pt x="1408" y="1063"/>
                  </a:lnTo>
                  <a:lnTo>
                    <a:pt x="1392" y="1094"/>
                  </a:lnTo>
                  <a:lnTo>
                    <a:pt x="1374" y="1126"/>
                  </a:lnTo>
                  <a:lnTo>
                    <a:pt x="1355" y="1155"/>
                  </a:lnTo>
                  <a:lnTo>
                    <a:pt x="1334" y="1185"/>
                  </a:lnTo>
                  <a:lnTo>
                    <a:pt x="1312" y="1213"/>
                  </a:lnTo>
                  <a:lnTo>
                    <a:pt x="1289" y="1240"/>
                  </a:lnTo>
                  <a:lnTo>
                    <a:pt x="1265" y="1265"/>
                  </a:lnTo>
                  <a:lnTo>
                    <a:pt x="1239" y="1290"/>
                  </a:lnTo>
                  <a:lnTo>
                    <a:pt x="1211" y="1313"/>
                  </a:lnTo>
                  <a:lnTo>
                    <a:pt x="1184" y="1335"/>
                  </a:lnTo>
                  <a:lnTo>
                    <a:pt x="1155" y="1356"/>
                  </a:lnTo>
                  <a:lnTo>
                    <a:pt x="1125" y="1375"/>
                  </a:lnTo>
                  <a:lnTo>
                    <a:pt x="1094" y="1393"/>
                  </a:lnTo>
                  <a:lnTo>
                    <a:pt x="1062" y="1409"/>
                  </a:lnTo>
                  <a:lnTo>
                    <a:pt x="1029" y="1424"/>
                  </a:lnTo>
                  <a:lnTo>
                    <a:pt x="995" y="1437"/>
                  </a:lnTo>
                  <a:lnTo>
                    <a:pt x="961" y="1449"/>
                  </a:lnTo>
                  <a:lnTo>
                    <a:pt x="926" y="1459"/>
                  </a:lnTo>
                  <a:lnTo>
                    <a:pt x="890" y="1467"/>
                  </a:lnTo>
                  <a:lnTo>
                    <a:pt x="853" y="1473"/>
                  </a:lnTo>
                  <a:lnTo>
                    <a:pt x="816" y="1479"/>
                  </a:lnTo>
                  <a:lnTo>
                    <a:pt x="778" y="1481"/>
                  </a:lnTo>
                  <a:lnTo>
                    <a:pt x="740" y="1482"/>
                  </a:lnTo>
                  <a:lnTo>
                    <a:pt x="740" y="1482"/>
                  </a:lnTo>
                  <a:lnTo>
                    <a:pt x="702" y="1481"/>
                  </a:lnTo>
                  <a:lnTo>
                    <a:pt x="664" y="1479"/>
                  </a:lnTo>
                  <a:lnTo>
                    <a:pt x="627" y="1473"/>
                  </a:lnTo>
                  <a:lnTo>
                    <a:pt x="592" y="1467"/>
                  </a:lnTo>
                  <a:lnTo>
                    <a:pt x="556" y="1459"/>
                  </a:lnTo>
                  <a:lnTo>
                    <a:pt x="520" y="1449"/>
                  </a:lnTo>
                  <a:lnTo>
                    <a:pt x="486" y="1437"/>
                  </a:lnTo>
                  <a:lnTo>
                    <a:pt x="453" y="1424"/>
                  </a:lnTo>
                  <a:lnTo>
                    <a:pt x="419" y="1409"/>
                  </a:lnTo>
                  <a:lnTo>
                    <a:pt x="388" y="1393"/>
                  </a:lnTo>
                  <a:lnTo>
                    <a:pt x="356" y="1375"/>
                  </a:lnTo>
                  <a:lnTo>
                    <a:pt x="327" y="1356"/>
                  </a:lnTo>
                  <a:lnTo>
                    <a:pt x="297" y="1335"/>
                  </a:lnTo>
                  <a:lnTo>
                    <a:pt x="269" y="1313"/>
                  </a:lnTo>
                  <a:lnTo>
                    <a:pt x="242" y="1290"/>
                  </a:lnTo>
                  <a:lnTo>
                    <a:pt x="217" y="1265"/>
                  </a:lnTo>
                  <a:lnTo>
                    <a:pt x="192" y="1240"/>
                  </a:lnTo>
                  <a:lnTo>
                    <a:pt x="169" y="1213"/>
                  </a:lnTo>
                  <a:lnTo>
                    <a:pt x="147" y="1185"/>
                  </a:lnTo>
                  <a:lnTo>
                    <a:pt x="126" y="1155"/>
                  </a:lnTo>
                  <a:lnTo>
                    <a:pt x="107" y="1126"/>
                  </a:lnTo>
                  <a:lnTo>
                    <a:pt x="89" y="1094"/>
                  </a:lnTo>
                  <a:lnTo>
                    <a:pt x="73" y="1063"/>
                  </a:lnTo>
                  <a:lnTo>
                    <a:pt x="58" y="1029"/>
                  </a:lnTo>
                  <a:lnTo>
                    <a:pt x="45" y="997"/>
                  </a:lnTo>
                  <a:lnTo>
                    <a:pt x="33" y="962"/>
                  </a:lnTo>
                  <a:lnTo>
                    <a:pt x="23" y="926"/>
                  </a:lnTo>
                  <a:lnTo>
                    <a:pt x="15" y="890"/>
                  </a:lnTo>
                  <a:lnTo>
                    <a:pt x="9" y="854"/>
                  </a:lnTo>
                  <a:lnTo>
                    <a:pt x="3" y="818"/>
                  </a:lnTo>
                  <a:lnTo>
                    <a:pt x="1" y="780"/>
                  </a:lnTo>
                  <a:lnTo>
                    <a:pt x="0" y="742"/>
                  </a:lnTo>
                  <a:lnTo>
                    <a:pt x="0" y="742"/>
                  </a:lnTo>
                  <a:lnTo>
                    <a:pt x="1" y="704"/>
                  </a:lnTo>
                  <a:lnTo>
                    <a:pt x="3" y="666"/>
                  </a:lnTo>
                  <a:lnTo>
                    <a:pt x="9" y="629"/>
                  </a:lnTo>
                  <a:lnTo>
                    <a:pt x="15" y="592"/>
                  </a:lnTo>
                  <a:lnTo>
                    <a:pt x="23" y="556"/>
                  </a:lnTo>
                  <a:lnTo>
                    <a:pt x="33" y="521"/>
                  </a:lnTo>
                  <a:lnTo>
                    <a:pt x="45" y="486"/>
                  </a:lnTo>
                  <a:lnTo>
                    <a:pt x="58" y="453"/>
                  </a:lnTo>
                  <a:lnTo>
                    <a:pt x="73" y="420"/>
                  </a:lnTo>
                  <a:lnTo>
                    <a:pt x="89" y="389"/>
                  </a:lnTo>
                  <a:lnTo>
                    <a:pt x="107" y="357"/>
                  </a:lnTo>
                  <a:lnTo>
                    <a:pt x="126" y="327"/>
                  </a:lnTo>
                  <a:lnTo>
                    <a:pt x="147" y="299"/>
                  </a:lnTo>
                  <a:lnTo>
                    <a:pt x="169" y="270"/>
                  </a:lnTo>
                  <a:lnTo>
                    <a:pt x="192" y="243"/>
                  </a:lnTo>
                  <a:lnTo>
                    <a:pt x="217" y="217"/>
                  </a:lnTo>
                  <a:lnTo>
                    <a:pt x="242" y="193"/>
                  </a:lnTo>
                  <a:lnTo>
                    <a:pt x="269" y="169"/>
                  </a:lnTo>
                  <a:lnTo>
                    <a:pt x="297" y="148"/>
                  </a:lnTo>
                  <a:lnTo>
                    <a:pt x="327" y="127"/>
                  </a:lnTo>
                  <a:lnTo>
                    <a:pt x="356" y="107"/>
                  </a:lnTo>
                  <a:lnTo>
                    <a:pt x="388" y="90"/>
                  </a:lnTo>
                  <a:lnTo>
                    <a:pt x="419" y="74"/>
                  </a:lnTo>
                  <a:lnTo>
                    <a:pt x="453" y="59"/>
                  </a:lnTo>
                  <a:lnTo>
                    <a:pt x="486" y="46"/>
                  </a:lnTo>
                  <a:lnTo>
                    <a:pt x="520" y="34"/>
                  </a:lnTo>
                  <a:lnTo>
                    <a:pt x="556" y="24"/>
                  </a:lnTo>
                  <a:lnTo>
                    <a:pt x="592" y="15"/>
                  </a:lnTo>
                  <a:lnTo>
                    <a:pt x="627" y="9"/>
                  </a:lnTo>
                  <a:lnTo>
                    <a:pt x="664" y="4"/>
                  </a:lnTo>
                  <a:lnTo>
                    <a:pt x="702" y="1"/>
                  </a:lnTo>
                  <a:lnTo>
                    <a:pt x="740" y="0"/>
                  </a:lnTo>
                  <a:lnTo>
                    <a:pt x="740" y="0"/>
                  </a:lnTo>
                  <a:lnTo>
                    <a:pt x="778" y="1"/>
                  </a:lnTo>
                  <a:lnTo>
                    <a:pt x="816" y="4"/>
                  </a:lnTo>
                  <a:lnTo>
                    <a:pt x="853" y="9"/>
                  </a:lnTo>
                  <a:lnTo>
                    <a:pt x="890" y="15"/>
                  </a:lnTo>
                  <a:lnTo>
                    <a:pt x="926" y="24"/>
                  </a:lnTo>
                  <a:lnTo>
                    <a:pt x="961" y="34"/>
                  </a:lnTo>
                  <a:lnTo>
                    <a:pt x="995" y="46"/>
                  </a:lnTo>
                  <a:lnTo>
                    <a:pt x="1029" y="59"/>
                  </a:lnTo>
                  <a:lnTo>
                    <a:pt x="1062" y="74"/>
                  </a:lnTo>
                  <a:lnTo>
                    <a:pt x="1094" y="90"/>
                  </a:lnTo>
                  <a:lnTo>
                    <a:pt x="1125" y="107"/>
                  </a:lnTo>
                  <a:lnTo>
                    <a:pt x="1155" y="127"/>
                  </a:lnTo>
                  <a:lnTo>
                    <a:pt x="1184" y="148"/>
                  </a:lnTo>
                  <a:lnTo>
                    <a:pt x="1211" y="169"/>
                  </a:lnTo>
                  <a:lnTo>
                    <a:pt x="1239" y="193"/>
                  </a:lnTo>
                  <a:lnTo>
                    <a:pt x="1265" y="217"/>
                  </a:lnTo>
                  <a:lnTo>
                    <a:pt x="1289" y="243"/>
                  </a:lnTo>
                  <a:lnTo>
                    <a:pt x="1312" y="270"/>
                  </a:lnTo>
                  <a:lnTo>
                    <a:pt x="1334" y="299"/>
                  </a:lnTo>
                  <a:lnTo>
                    <a:pt x="1355" y="327"/>
                  </a:lnTo>
                  <a:lnTo>
                    <a:pt x="1374" y="357"/>
                  </a:lnTo>
                  <a:lnTo>
                    <a:pt x="1392" y="389"/>
                  </a:lnTo>
                  <a:lnTo>
                    <a:pt x="1408" y="420"/>
                  </a:lnTo>
                  <a:lnTo>
                    <a:pt x="1423" y="453"/>
                  </a:lnTo>
                  <a:lnTo>
                    <a:pt x="1436" y="486"/>
                  </a:lnTo>
                  <a:lnTo>
                    <a:pt x="1448" y="521"/>
                  </a:lnTo>
                  <a:lnTo>
                    <a:pt x="1458" y="556"/>
                  </a:lnTo>
                  <a:lnTo>
                    <a:pt x="1467" y="592"/>
                  </a:lnTo>
                  <a:lnTo>
                    <a:pt x="1473" y="629"/>
                  </a:lnTo>
                  <a:lnTo>
                    <a:pt x="1477" y="666"/>
                  </a:lnTo>
                  <a:lnTo>
                    <a:pt x="1481" y="704"/>
                  </a:lnTo>
                  <a:lnTo>
                    <a:pt x="1482" y="742"/>
                  </a:lnTo>
                  <a:lnTo>
                    <a:pt x="1482" y="742"/>
                  </a:lnTo>
                  <a:close/>
                </a:path>
              </a:pathLst>
            </a:custGeom>
            <a:gradFill flip="none" rotWithShape="1">
              <a:gsLst>
                <a:gs pos="20000">
                  <a:srgbClr val="BFBFBF"/>
                </a:gs>
                <a:gs pos="80000">
                  <a:srgbClr val="FFFFFF"/>
                </a:gs>
                <a:gs pos="100000">
                  <a:schemeClr val="bg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395" tIns="45697" rIns="91395" bIns="45697" numCol="1" anchor="t" anchorCtr="0" compatLnSpc="1"/>
            <a:lstStyle/>
            <a:p>
              <a:endParaRPr lang="zh-CN" altLang="en-US" sz="1800">
                <a:solidFill>
                  <a:srgbClr val="000000"/>
                </a:solidFill>
              </a:endParaRPr>
            </a:p>
          </p:txBody>
        </p:sp>
        <p:sp>
          <p:nvSpPr>
            <p:cNvPr id="4" name="Freeform 9"/>
            <p:cNvSpPr>
              <a:spLocks noEditPoints="1"/>
            </p:cNvSpPr>
            <p:nvPr/>
          </p:nvSpPr>
          <p:spPr bwMode="auto">
            <a:xfrm>
              <a:off x="2332038" y="1985963"/>
              <a:ext cx="784225" cy="719138"/>
            </a:xfrm>
            <a:custGeom>
              <a:avLst/>
              <a:gdLst>
                <a:gd name="T0" fmla="*/ 388 w 988"/>
                <a:gd name="T1" fmla="*/ 819 h 905"/>
                <a:gd name="T2" fmla="*/ 432 w 988"/>
                <a:gd name="T3" fmla="*/ 697 h 905"/>
                <a:gd name="T4" fmla="*/ 412 w 988"/>
                <a:gd name="T5" fmla="*/ 664 h 905"/>
                <a:gd name="T6" fmla="*/ 391 w 988"/>
                <a:gd name="T7" fmla="*/ 639 h 905"/>
                <a:gd name="T8" fmla="*/ 393 w 988"/>
                <a:gd name="T9" fmla="*/ 620 h 905"/>
                <a:gd name="T10" fmla="*/ 418 w 988"/>
                <a:gd name="T11" fmla="*/ 599 h 905"/>
                <a:gd name="T12" fmla="*/ 393 w 988"/>
                <a:gd name="T13" fmla="*/ 546 h 905"/>
                <a:gd name="T14" fmla="*/ 277 w 988"/>
                <a:gd name="T15" fmla="*/ 476 h 905"/>
                <a:gd name="T16" fmla="*/ 138 w 988"/>
                <a:gd name="T17" fmla="*/ 371 h 905"/>
                <a:gd name="T18" fmla="*/ 92 w 988"/>
                <a:gd name="T19" fmla="*/ 317 h 905"/>
                <a:gd name="T20" fmla="*/ 44 w 988"/>
                <a:gd name="T21" fmla="*/ 234 h 905"/>
                <a:gd name="T22" fmla="*/ 13 w 988"/>
                <a:gd name="T23" fmla="*/ 132 h 905"/>
                <a:gd name="T24" fmla="*/ 0 w 988"/>
                <a:gd name="T25" fmla="*/ 0 h 905"/>
                <a:gd name="T26" fmla="*/ 256 w 988"/>
                <a:gd name="T27" fmla="*/ 23 h 905"/>
                <a:gd name="T28" fmla="*/ 740 w 988"/>
                <a:gd name="T29" fmla="*/ 57 h 905"/>
                <a:gd name="T30" fmla="*/ 987 w 988"/>
                <a:gd name="T31" fmla="*/ 33 h 905"/>
                <a:gd name="T32" fmla="*/ 971 w 988"/>
                <a:gd name="T33" fmla="*/ 154 h 905"/>
                <a:gd name="T34" fmla="*/ 936 w 988"/>
                <a:gd name="T35" fmla="*/ 251 h 905"/>
                <a:gd name="T36" fmla="*/ 886 w 988"/>
                <a:gd name="T37" fmla="*/ 331 h 905"/>
                <a:gd name="T38" fmla="*/ 825 w 988"/>
                <a:gd name="T39" fmla="*/ 395 h 905"/>
                <a:gd name="T40" fmla="*/ 653 w 988"/>
                <a:gd name="T41" fmla="*/ 512 h 905"/>
                <a:gd name="T42" fmla="*/ 576 w 988"/>
                <a:gd name="T43" fmla="*/ 574 h 905"/>
                <a:gd name="T44" fmla="*/ 580 w 988"/>
                <a:gd name="T45" fmla="*/ 601 h 905"/>
                <a:gd name="T46" fmla="*/ 601 w 988"/>
                <a:gd name="T47" fmla="*/ 625 h 905"/>
                <a:gd name="T48" fmla="*/ 599 w 988"/>
                <a:gd name="T49" fmla="*/ 646 h 905"/>
                <a:gd name="T50" fmla="*/ 574 w 988"/>
                <a:gd name="T51" fmla="*/ 666 h 905"/>
                <a:gd name="T52" fmla="*/ 565 w 988"/>
                <a:gd name="T53" fmla="*/ 725 h 905"/>
                <a:gd name="T54" fmla="*/ 619 w 988"/>
                <a:gd name="T55" fmla="*/ 838 h 905"/>
                <a:gd name="T56" fmla="*/ 298 w 988"/>
                <a:gd name="T57" fmla="*/ 855 h 905"/>
                <a:gd name="T58" fmla="*/ 737 w 988"/>
                <a:gd name="T59" fmla="*/ 203 h 905"/>
                <a:gd name="T60" fmla="*/ 707 w 988"/>
                <a:gd name="T61" fmla="*/ 350 h 905"/>
                <a:gd name="T62" fmla="*/ 669 w 988"/>
                <a:gd name="T63" fmla="*/ 443 h 905"/>
                <a:gd name="T64" fmla="*/ 779 w 988"/>
                <a:gd name="T65" fmla="*/ 367 h 905"/>
                <a:gd name="T66" fmla="*/ 855 w 988"/>
                <a:gd name="T67" fmla="*/ 288 h 905"/>
                <a:gd name="T68" fmla="*/ 906 w 988"/>
                <a:gd name="T69" fmla="*/ 192 h 905"/>
                <a:gd name="T70" fmla="*/ 929 w 988"/>
                <a:gd name="T71" fmla="*/ 105 h 905"/>
                <a:gd name="T72" fmla="*/ 761 w 988"/>
                <a:gd name="T73" fmla="*/ 152 h 905"/>
                <a:gd name="T74" fmla="*/ 316 w 988"/>
                <a:gd name="T75" fmla="*/ 428 h 905"/>
                <a:gd name="T76" fmla="*/ 279 w 988"/>
                <a:gd name="T77" fmla="*/ 331 h 905"/>
                <a:gd name="T78" fmla="*/ 258 w 988"/>
                <a:gd name="T79" fmla="*/ 221 h 905"/>
                <a:gd name="T80" fmla="*/ 228 w 988"/>
                <a:gd name="T81" fmla="*/ 152 h 905"/>
                <a:gd name="T82" fmla="*/ 58 w 988"/>
                <a:gd name="T83" fmla="*/ 85 h 905"/>
                <a:gd name="T84" fmla="*/ 77 w 988"/>
                <a:gd name="T85" fmla="*/ 177 h 905"/>
                <a:gd name="T86" fmla="*/ 118 w 988"/>
                <a:gd name="T87" fmla="*/ 263 h 905"/>
                <a:gd name="T88" fmla="*/ 191 w 988"/>
                <a:gd name="T89" fmla="*/ 350 h 905"/>
                <a:gd name="T90" fmla="*/ 326 w 988"/>
                <a:gd name="T91" fmla="*/ 446 h 905"/>
                <a:gd name="T92" fmla="*/ 307 w 988"/>
                <a:gd name="T93" fmla="*/ 170 h 905"/>
                <a:gd name="T94" fmla="*/ 320 w 988"/>
                <a:gd name="T95" fmla="*/ 266 h 905"/>
                <a:gd name="T96" fmla="*/ 358 w 988"/>
                <a:gd name="T97" fmla="*/ 380 h 905"/>
                <a:gd name="T98" fmla="*/ 398 w 988"/>
                <a:gd name="T99" fmla="*/ 448 h 905"/>
                <a:gd name="T100" fmla="*/ 416 w 988"/>
                <a:gd name="T101" fmla="*/ 453 h 905"/>
                <a:gd name="T102" fmla="*/ 429 w 988"/>
                <a:gd name="T103" fmla="*/ 444 h 905"/>
                <a:gd name="T104" fmla="*/ 430 w 988"/>
                <a:gd name="T105" fmla="*/ 425 h 905"/>
                <a:gd name="T106" fmla="*/ 394 w 988"/>
                <a:gd name="T107" fmla="*/ 362 h 905"/>
                <a:gd name="T108" fmla="*/ 360 w 988"/>
                <a:gd name="T109" fmla="*/ 257 h 905"/>
                <a:gd name="T110" fmla="*/ 348 w 988"/>
                <a:gd name="T111" fmla="*/ 166 h 905"/>
                <a:gd name="T112" fmla="*/ 343 w 988"/>
                <a:gd name="T113" fmla="*/ 63 h 905"/>
                <a:gd name="T114" fmla="*/ 329 w 988"/>
                <a:gd name="T115" fmla="*/ 51 h 905"/>
                <a:gd name="T116" fmla="*/ 313 w 988"/>
                <a:gd name="T117" fmla="*/ 53 h 905"/>
                <a:gd name="T118" fmla="*/ 304 w 988"/>
                <a:gd name="T119" fmla="*/ 7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395" tIns="45697" rIns="91395" bIns="45697" numCol="1" anchor="t" anchorCtr="0" compatLnSpc="1"/>
            <a:lstStyle/>
            <a:p>
              <a:endParaRPr lang="zh-CN" altLang="en-US" sz="1800"/>
            </a:p>
          </p:txBody>
        </p:sp>
      </p:grpSp>
      <p:grpSp>
        <p:nvGrpSpPr>
          <p:cNvPr id="5" name="组合 4"/>
          <p:cNvGrpSpPr/>
          <p:nvPr/>
        </p:nvGrpSpPr>
        <p:grpSpPr>
          <a:xfrm>
            <a:off x="9214016" y="1893890"/>
            <a:ext cx="1150751" cy="1151166"/>
            <a:chOff x="5030788" y="1708150"/>
            <a:chExt cx="1176338" cy="1176338"/>
          </a:xfrm>
        </p:grpSpPr>
        <p:sp>
          <p:nvSpPr>
            <p:cNvPr id="6" name="Freeform 6"/>
            <p:cNvSpPr/>
            <p:nvPr/>
          </p:nvSpPr>
          <p:spPr bwMode="auto">
            <a:xfrm>
              <a:off x="5030788"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5 w 1482"/>
                <a:gd name="T13" fmla="*/ 1335 h 1482"/>
                <a:gd name="T14" fmla="*/ 1094 w 1482"/>
                <a:gd name="T15" fmla="*/ 1393 h 1482"/>
                <a:gd name="T16" fmla="*/ 996 w 1482"/>
                <a:gd name="T17" fmla="*/ 1437 h 1482"/>
                <a:gd name="T18" fmla="*/ 890 w 1482"/>
                <a:gd name="T19" fmla="*/ 1467 h 1482"/>
                <a:gd name="T20" fmla="*/ 779 w 1482"/>
                <a:gd name="T21" fmla="*/ 1481 h 1482"/>
                <a:gd name="T22" fmla="*/ 703 w 1482"/>
                <a:gd name="T23" fmla="*/ 1481 h 1482"/>
                <a:gd name="T24" fmla="*/ 592 w 1482"/>
                <a:gd name="T25" fmla="*/ 1467 h 1482"/>
                <a:gd name="T26" fmla="*/ 487 w 1482"/>
                <a:gd name="T27" fmla="*/ 1437 h 1482"/>
                <a:gd name="T28" fmla="*/ 388 w 1482"/>
                <a:gd name="T29" fmla="*/ 1393 h 1482"/>
                <a:gd name="T30" fmla="*/ 298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8 w 1482"/>
                <a:gd name="T57" fmla="*/ 148 h 1482"/>
                <a:gd name="T58" fmla="*/ 388 w 1482"/>
                <a:gd name="T59" fmla="*/ 90 h 1482"/>
                <a:gd name="T60" fmla="*/ 487 w 1482"/>
                <a:gd name="T61" fmla="*/ 46 h 1482"/>
                <a:gd name="T62" fmla="*/ 592 w 1482"/>
                <a:gd name="T63" fmla="*/ 15 h 1482"/>
                <a:gd name="T64" fmla="*/ 703 w 1482"/>
                <a:gd name="T65" fmla="*/ 1 h 1482"/>
                <a:gd name="T66" fmla="*/ 779 w 1482"/>
                <a:gd name="T67" fmla="*/ 1 h 1482"/>
                <a:gd name="T68" fmla="*/ 890 w 1482"/>
                <a:gd name="T69" fmla="*/ 15 h 1482"/>
                <a:gd name="T70" fmla="*/ 996 w 1482"/>
                <a:gd name="T71" fmla="*/ 46 h 1482"/>
                <a:gd name="T72" fmla="*/ 1094 w 1482"/>
                <a:gd name="T73" fmla="*/ 90 h 1482"/>
                <a:gd name="T74" fmla="*/ 1185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8" y="818"/>
                  </a:lnTo>
                  <a:lnTo>
                    <a:pt x="1473" y="854"/>
                  </a:lnTo>
                  <a:lnTo>
                    <a:pt x="1467" y="890"/>
                  </a:lnTo>
                  <a:lnTo>
                    <a:pt x="1458" y="926"/>
                  </a:lnTo>
                  <a:lnTo>
                    <a:pt x="1448" y="962"/>
                  </a:lnTo>
                  <a:lnTo>
                    <a:pt x="1436" y="997"/>
                  </a:lnTo>
                  <a:lnTo>
                    <a:pt x="1423" y="1029"/>
                  </a:lnTo>
                  <a:lnTo>
                    <a:pt x="1408" y="1063"/>
                  </a:lnTo>
                  <a:lnTo>
                    <a:pt x="1392" y="1094"/>
                  </a:lnTo>
                  <a:lnTo>
                    <a:pt x="1375" y="1126"/>
                  </a:lnTo>
                  <a:lnTo>
                    <a:pt x="1355" y="1155"/>
                  </a:lnTo>
                  <a:lnTo>
                    <a:pt x="1334" y="1185"/>
                  </a:lnTo>
                  <a:lnTo>
                    <a:pt x="1313" y="1213"/>
                  </a:lnTo>
                  <a:lnTo>
                    <a:pt x="1289" y="1240"/>
                  </a:lnTo>
                  <a:lnTo>
                    <a:pt x="1265" y="1265"/>
                  </a:lnTo>
                  <a:lnTo>
                    <a:pt x="1239" y="1290"/>
                  </a:lnTo>
                  <a:lnTo>
                    <a:pt x="1212" y="1313"/>
                  </a:lnTo>
                  <a:lnTo>
                    <a:pt x="1185" y="1335"/>
                  </a:lnTo>
                  <a:lnTo>
                    <a:pt x="1155" y="1356"/>
                  </a:lnTo>
                  <a:lnTo>
                    <a:pt x="1125" y="1375"/>
                  </a:lnTo>
                  <a:lnTo>
                    <a:pt x="1094" y="1393"/>
                  </a:lnTo>
                  <a:lnTo>
                    <a:pt x="1062" y="1409"/>
                  </a:lnTo>
                  <a:lnTo>
                    <a:pt x="1029" y="1424"/>
                  </a:lnTo>
                  <a:lnTo>
                    <a:pt x="996" y="1437"/>
                  </a:lnTo>
                  <a:lnTo>
                    <a:pt x="961" y="1449"/>
                  </a:lnTo>
                  <a:lnTo>
                    <a:pt x="926" y="1459"/>
                  </a:lnTo>
                  <a:lnTo>
                    <a:pt x="890" y="1467"/>
                  </a:lnTo>
                  <a:lnTo>
                    <a:pt x="853" y="1473"/>
                  </a:lnTo>
                  <a:lnTo>
                    <a:pt x="817" y="1479"/>
                  </a:lnTo>
                  <a:lnTo>
                    <a:pt x="779" y="1481"/>
                  </a:lnTo>
                  <a:lnTo>
                    <a:pt x="741" y="1482"/>
                  </a:lnTo>
                  <a:lnTo>
                    <a:pt x="741" y="1482"/>
                  </a:lnTo>
                  <a:lnTo>
                    <a:pt x="703" y="1481"/>
                  </a:lnTo>
                  <a:lnTo>
                    <a:pt x="665" y="1479"/>
                  </a:lnTo>
                  <a:lnTo>
                    <a:pt x="628" y="1473"/>
                  </a:lnTo>
                  <a:lnTo>
                    <a:pt x="592" y="1467"/>
                  </a:lnTo>
                  <a:lnTo>
                    <a:pt x="556" y="1459"/>
                  </a:lnTo>
                  <a:lnTo>
                    <a:pt x="520" y="1449"/>
                  </a:lnTo>
                  <a:lnTo>
                    <a:pt x="487" y="1437"/>
                  </a:lnTo>
                  <a:lnTo>
                    <a:pt x="453" y="1424"/>
                  </a:lnTo>
                  <a:lnTo>
                    <a:pt x="419" y="1409"/>
                  </a:lnTo>
                  <a:lnTo>
                    <a:pt x="388" y="1393"/>
                  </a:lnTo>
                  <a:lnTo>
                    <a:pt x="356" y="1375"/>
                  </a:lnTo>
                  <a:lnTo>
                    <a:pt x="327" y="1356"/>
                  </a:lnTo>
                  <a:lnTo>
                    <a:pt x="298" y="1335"/>
                  </a:lnTo>
                  <a:lnTo>
                    <a:pt x="269" y="1313"/>
                  </a:lnTo>
                  <a:lnTo>
                    <a:pt x="242" y="1290"/>
                  </a:lnTo>
                  <a:lnTo>
                    <a:pt x="217" y="1265"/>
                  </a:lnTo>
                  <a:lnTo>
                    <a:pt x="192" y="1240"/>
                  </a:lnTo>
                  <a:lnTo>
                    <a:pt x="170" y="1213"/>
                  </a:lnTo>
                  <a:lnTo>
                    <a:pt x="147" y="1185"/>
                  </a:lnTo>
                  <a:lnTo>
                    <a:pt x="126" y="1155"/>
                  </a:lnTo>
                  <a:lnTo>
                    <a:pt x="108" y="1126"/>
                  </a:lnTo>
                  <a:lnTo>
                    <a:pt x="89" y="1094"/>
                  </a:lnTo>
                  <a:lnTo>
                    <a:pt x="73" y="1063"/>
                  </a:lnTo>
                  <a:lnTo>
                    <a:pt x="58" y="1029"/>
                  </a:lnTo>
                  <a:lnTo>
                    <a:pt x="45" y="997"/>
                  </a:lnTo>
                  <a:lnTo>
                    <a:pt x="34" y="962"/>
                  </a:lnTo>
                  <a:lnTo>
                    <a:pt x="23" y="926"/>
                  </a:lnTo>
                  <a:lnTo>
                    <a:pt x="15" y="890"/>
                  </a:lnTo>
                  <a:lnTo>
                    <a:pt x="9" y="854"/>
                  </a:lnTo>
                  <a:lnTo>
                    <a:pt x="4" y="818"/>
                  </a:lnTo>
                  <a:lnTo>
                    <a:pt x="1" y="780"/>
                  </a:lnTo>
                  <a:lnTo>
                    <a:pt x="0" y="742"/>
                  </a:lnTo>
                  <a:lnTo>
                    <a:pt x="0" y="742"/>
                  </a:lnTo>
                  <a:lnTo>
                    <a:pt x="1" y="704"/>
                  </a:lnTo>
                  <a:lnTo>
                    <a:pt x="4" y="666"/>
                  </a:lnTo>
                  <a:lnTo>
                    <a:pt x="9" y="629"/>
                  </a:lnTo>
                  <a:lnTo>
                    <a:pt x="15" y="592"/>
                  </a:lnTo>
                  <a:lnTo>
                    <a:pt x="23" y="556"/>
                  </a:lnTo>
                  <a:lnTo>
                    <a:pt x="34" y="521"/>
                  </a:lnTo>
                  <a:lnTo>
                    <a:pt x="45" y="486"/>
                  </a:lnTo>
                  <a:lnTo>
                    <a:pt x="58" y="453"/>
                  </a:lnTo>
                  <a:lnTo>
                    <a:pt x="73" y="420"/>
                  </a:lnTo>
                  <a:lnTo>
                    <a:pt x="89" y="389"/>
                  </a:lnTo>
                  <a:lnTo>
                    <a:pt x="108" y="357"/>
                  </a:lnTo>
                  <a:lnTo>
                    <a:pt x="126" y="327"/>
                  </a:lnTo>
                  <a:lnTo>
                    <a:pt x="147" y="299"/>
                  </a:lnTo>
                  <a:lnTo>
                    <a:pt x="170" y="270"/>
                  </a:lnTo>
                  <a:lnTo>
                    <a:pt x="192" y="243"/>
                  </a:lnTo>
                  <a:lnTo>
                    <a:pt x="217" y="217"/>
                  </a:lnTo>
                  <a:lnTo>
                    <a:pt x="242" y="193"/>
                  </a:lnTo>
                  <a:lnTo>
                    <a:pt x="269" y="169"/>
                  </a:lnTo>
                  <a:lnTo>
                    <a:pt x="298" y="148"/>
                  </a:lnTo>
                  <a:lnTo>
                    <a:pt x="327" y="127"/>
                  </a:lnTo>
                  <a:lnTo>
                    <a:pt x="356" y="107"/>
                  </a:lnTo>
                  <a:lnTo>
                    <a:pt x="388" y="90"/>
                  </a:lnTo>
                  <a:lnTo>
                    <a:pt x="419" y="74"/>
                  </a:lnTo>
                  <a:lnTo>
                    <a:pt x="453" y="59"/>
                  </a:lnTo>
                  <a:lnTo>
                    <a:pt x="487" y="46"/>
                  </a:lnTo>
                  <a:lnTo>
                    <a:pt x="520" y="34"/>
                  </a:lnTo>
                  <a:lnTo>
                    <a:pt x="556" y="24"/>
                  </a:lnTo>
                  <a:lnTo>
                    <a:pt x="592" y="15"/>
                  </a:lnTo>
                  <a:lnTo>
                    <a:pt x="628" y="9"/>
                  </a:lnTo>
                  <a:lnTo>
                    <a:pt x="665" y="4"/>
                  </a:lnTo>
                  <a:lnTo>
                    <a:pt x="703" y="1"/>
                  </a:lnTo>
                  <a:lnTo>
                    <a:pt x="741" y="0"/>
                  </a:lnTo>
                  <a:lnTo>
                    <a:pt x="741" y="0"/>
                  </a:lnTo>
                  <a:lnTo>
                    <a:pt x="779" y="1"/>
                  </a:lnTo>
                  <a:lnTo>
                    <a:pt x="817" y="4"/>
                  </a:lnTo>
                  <a:lnTo>
                    <a:pt x="853" y="9"/>
                  </a:lnTo>
                  <a:lnTo>
                    <a:pt x="890" y="15"/>
                  </a:lnTo>
                  <a:lnTo>
                    <a:pt x="926" y="24"/>
                  </a:lnTo>
                  <a:lnTo>
                    <a:pt x="961" y="34"/>
                  </a:lnTo>
                  <a:lnTo>
                    <a:pt x="996" y="46"/>
                  </a:lnTo>
                  <a:lnTo>
                    <a:pt x="1029" y="59"/>
                  </a:lnTo>
                  <a:lnTo>
                    <a:pt x="1062" y="74"/>
                  </a:lnTo>
                  <a:lnTo>
                    <a:pt x="1094" y="90"/>
                  </a:lnTo>
                  <a:lnTo>
                    <a:pt x="1125" y="107"/>
                  </a:lnTo>
                  <a:lnTo>
                    <a:pt x="1155" y="127"/>
                  </a:lnTo>
                  <a:lnTo>
                    <a:pt x="1185" y="148"/>
                  </a:lnTo>
                  <a:lnTo>
                    <a:pt x="1212" y="169"/>
                  </a:lnTo>
                  <a:lnTo>
                    <a:pt x="1239" y="193"/>
                  </a:lnTo>
                  <a:lnTo>
                    <a:pt x="1265" y="217"/>
                  </a:lnTo>
                  <a:lnTo>
                    <a:pt x="1289" y="243"/>
                  </a:lnTo>
                  <a:lnTo>
                    <a:pt x="1313" y="270"/>
                  </a:lnTo>
                  <a:lnTo>
                    <a:pt x="1334" y="299"/>
                  </a:lnTo>
                  <a:lnTo>
                    <a:pt x="1355" y="327"/>
                  </a:lnTo>
                  <a:lnTo>
                    <a:pt x="1375" y="357"/>
                  </a:lnTo>
                  <a:lnTo>
                    <a:pt x="1392" y="389"/>
                  </a:lnTo>
                  <a:lnTo>
                    <a:pt x="1408" y="420"/>
                  </a:lnTo>
                  <a:lnTo>
                    <a:pt x="1423" y="453"/>
                  </a:lnTo>
                  <a:lnTo>
                    <a:pt x="1436" y="486"/>
                  </a:lnTo>
                  <a:lnTo>
                    <a:pt x="1448" y="521"/>
                  </a:lnTo>
                  <a:lnTo>
                    <a:pt x="1458" y="556"/>
                  </a:lnTo>
                  <a:lnTo>
                    <a:pt x="1467" y="592"/>
                  </a:lnTo>
                  <a:lnTo>
                    <a:pt x="1473" y="629"/>
                  </a:lnTo>
                  <a:lnTo>
                    <a:pt x="1478" y="666"/>
                  </a:lnTo>
                  <a:lnTo>
                    <a:pt x="1481" y="704"/>
                  </a:lnTo>
                  <a:lnTo>
                    <a:pt x="1482" y="742"/>
                  </a:lnTo>
                  <a:lnTo>
                    <a:pt x="1482" y="742"/>
                  </a:lnTo>
                  <a:close/>
                </a:path>
              </a:pathLst>
            </a:custGeom>
            <a:gradFill flip="none" rotWithShape="1">
              <a:gsLst>
                <a:gs pos="20000">
                  <a:srgbClr val="BFBFBF"/>
                </a:gs>
                <a:gs pos="80000">
                  <a:srgbClr val="FFFFFF"/>
                </a:gs>
                <a:gs pos="100000">
                  <a:schemeClr val="bg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395" tIns="45697" rIns="91395" bIns="45697" numCol="1" anchor="t" anchorCtr="0" compatLnSpc="1"/>
            <a:lstStyle/>
            <a:p>
              <a:endParaRPr lang="zh-CN" altLang="en-US" sz="1800">
                <a:solidFill>
                  <a:srgbClr val="000000"/>
                </a:solidFill>
              </a:endParaRPr>
            </a:p>
          </p:txBody>
        </p:sp>
        <p:sp>
          <p:nvSpPr>
            <p:cNvPr id="7" name="Freeform 10"/>
            <p:cNvSpPr>
              <a:spLocks noEditPoints="1"/>
            </p:cNvSpPr>
            <p:nvPr/>
          </p:nvSpPr>
          <p:spPr bwMode="auto">
            <a:xfrm>
              <a:off x="5280025" y="1862138"/>
              <a:ext cx="701675" cy="965200"/>
            </a:xfrm>
            <a:custGeom>
              <a:avLst/>
              <a:gdLst>
                <a:gd name="T0" fmla="*/ 117 w 885"/>
                <a:gd name="T1" fmla="*/ 744 h 1217"/>
                <a:gd name="T2" fmla="*/ 34 w 885"/>
                <a:gd name="T3" fmla="*/ 538 h 1217"/>
                <a:gd name="T4" fmla="*/ 22 w 885"/>
                <a:gd name="T5" fmla="*/ 365 h 1217"/>
                <a:gd name="T6" fmla="*/ 109 w 885"/>
                <a:gd name="T7" fmla="*/ 162 h 1217"/>
                <a:gd name="T8" fmla="*/ 291 w 885"/>
                <a:gd name="T9" fmla="*/ 61 h 1217"/>
                <a:gd name="T10" fmla="*/ 459 w 885"/>
                <a:gd name="T11" fmla="*/ 0 h 1217"/>
                <a:gd name="T12" fmla="*/ 663 w 885"/>
                <a:gd name="T13" fmla="*/ 87 h 1217"/>
                <a:gd name="T14" fmla="*/ 795 w 885"/>
                <a:gd name="T15" fmla="*/ 200 h 1217"/>
                <a:gd name="T16" fmla="*/ 876 w 885"/>
                <a:gd name="T17" fmla="*/ 405 h 1217"/>
                <a:gd name="T18" fmla="*/ 818 w 885"/>
                <a:gd name="T19" fmla="*/ 606 h 1217"/>
                <a:gd name="T20" fmla="*/ 745 w 885"/>
                <a:gd name="T21" fmla="*/ 766 h 1217"/>
                <a:gd name="T22" fmla="*/ 506 w 885"/>
                <a:gd name="T23" fmla="*/ 867 h 1217"/>
                <a:gd name="T24" fmla="*/ 432 w 885"/>
                <a:gd name="T25" fmla="*/ 885 h 1217"/>
                <a:gd name="T26" fmla="*/ 411 w 885"/>
                <a:gd name="T27" fmla="*/ 208 h 1217"/>
                <a:gd name="T28" fmla="*/ 398 w 885"/>
                <a:gd name="T29" fmla="*/ 327 h 1217"/>
                <a:gd name="T30" fmla="*/ 643 w 885"/>
                <a:gd name="T31" fmla="*/ 211 h 1217"/>
                <a:gd name="T32" fmla="*/ 727 w 885"/>
                <a:gd name="T33" fmla="*/ 455 h 1217"/>
                <a:gd name="T34" fmla="*/ 659 w 885"/>
                <a:gd name="T35" fmla="*/ 618 h 1217"/>
                <a:gd name="T36" fmla="*/ 513 w 885"/>
                <a:gd name="T37" fmla="*/ 716 h 1217"/>
                <a:gd name="T38" fmla="*/ 306 w 885"/>
                <a:gd name="T39" fmla="*/ 706 h 1217"/>
                <a:gd name="T40" fmla="*/ 135 w 885"/>
                <a:gd name="T41" fmla="*/ 526 h 1217"/>
                <a:gd name="T42" fmla="*/ 338 w 885"/>
                <a:gd name="T43" fmla="*/ 742 h 1217"/>
                <a:gd name="T44" fmla="*/ 553 w 885"/>
                <a:gd name="T45" fmla="*/ 741 h 1217"/>
                <a:gd name="T46" fmla="*/ 698 w 885"/>
                <a:gd name="T47" fmla="*/ 632 h 1217"/>
                <a:gd name="T48" fmla="*/ 761 w 885"/>
                <a:gd name="T49" fmla="*/ 457 h 1217"/>
                <a:gd name="T50" fmla="*/ 715 w 885"/>
                <a:gd name="T51" fmla="*/ 275 h 1217"/>
                <a:gd name="T52" fmla="*/ 486 w 885"/>
                <a:gd name="T53" fmla="*/ 124 h 1217"/>
                <a:gd name="T54" fmla="*/ 224 w 885"/>
                <a:gd name="T55" fmla="*/ 703 h 1217"/>
                <a:gd name="T56" fmla="*/ 243 w 885"/>
                <a:gd name="T57" fmla="*/ 718 h 1217"/>
                <a:gd name="T58" fmla="*/ 270 w 885"/>
                <a:gd name="T59" fmla="*/ 735 h 1217"/>
                <a:gd name="T60" fmla="*/ 304 w 885"/>
                <a:gd name="T61" fmla="*/ 753 h 1217"/>
                <a:gd name="T62" fmla="*/ 334 w 885"/>
                <a:gd name="T63" fmla="*/ 765 h 1217"/>
                <a:gd name="T64" fmla="*/ 366 w 885"/>
                <a:gd name="T65" fmla="*/ 773 h 1217"/>
                <a:gd name="T66" fmla="*/ 399 w 885"/>
                <a:gd name="T67" fmla="*/ 780 h 1217"/>
                <a:gd name="T68" fmla="*/ 443 w 885"/>
                <a:gd name="T69" fmla="*/ 782 h 1217"/>
                <a:gd name="T70" fmla="*/ 454 w 885"/>
                <a:gd name="T71" fmla="*/ 782 h 1217"/>
                <a:gd name="T72" fmla="*/ 457 w 885"/>
                <a:gd name="T73" fmla="*/ 782 h 1217"/>
                <a:gd name="T74" fmla="*/ 458 w 885"/>
                <a:gd name="T75" fmla="*/ 782 h 1217"/>
                <a:gd name="T76" fmla="*/ 459 w 885"/>
                <a:gd name="T77" fmla="*/ 782 h 1217"/>
                <a:gd name="T78" fmla="*/ 461 w 885"/>
                <a:gd name="T79" fmla="*/ 782 h 1217"/>
                <a:gd name="T80" fmla="*/ 462 w 885"/>
                <a:gd name="T81" fmla="*/ 782 h 1217"/>
                <a:gd name="T82" fmla="*/ 463 w 885"/>
                <a:gd name="T83" fmla="*/ 782 h 1217"/>
                <a:gd name="T84" fmla="*/ 466 w 885"/>
                <a:gd name="T85" fmla="*/ 781 h 1217"/>
                <a:gd name="T86" fmla="*/ 472 w 885"/>
                <a:gd name="T87" fmla="*/ 781 h 1217"/>
                <a:gd name="T88" fmla="*/ 485 w 885"/>
                <a:gd name="T89" fmla="*/ 780 h 1217"/>
                <a:gd name="T90" fmla="*/ 512 w 885"/>
                <a:gd name="T91" fmla="*/ 775 h 1217"/>
                <a:gd name="T92" fmla="*/ 545 w 885"/>
                <a:gd name="T93" fmla="*/ 767 h 1217"/>
                <a:gd name="T94" fmla="*/ 576 w 885"/>
                <a:gd name="T95" fmla="*/ 755 h 1217"/>
                <a:gd name="T96" fmla="*/ 606 w 885"/>
                <a:gd name="T97" fmla="*/ 741 h 1217"/>
                <a:gd name="T98" fmla="*/ 638 w 885"/>
                <a:gd name="T99" fmla="*/ 720 h 1217"/>
                <a:gd name="T100" fmla="*/ 668 w 885"/>
                <a:gd name="T101" fmla="*/ 697 h 1217"/>
                <a:gd name="T102" fmla="*/ 685 w 885"/>
                <a:gd name="T103" fmla="*/ 681 h 1217"/>
                <a:gd name="T104" fmla="*/ 695 w 885"/>
                <a:gd name="T105" fmla="*/ 670 h 1217"/>
                <a:gd name="T106" fmla="*/ 771 w 885"/>
                <a:gd name="T107" fmla="*/ 536 h 1217"/>
                <a:gd name="T108" fmla="*/ 773 w 885"/>
                <a:gd name="T109" fmla="*/ 355 h 1217"/>
                <a:gd name="T110" fmla="*/ 672 w 885"/>
                <a:gd name="T111" fmla="*/ 188 h 1217"/>
                <a:gd name="T112" fmla="*/ 495 w 885"/>
                <a:gd name="T113" fmla="*/ 103 h 1217"/>
                <a:gd name="T114" fmla="*/ 309 w 885"/>
                <a:gd name="T115" fmla="*/ 126 h 1217"/>
                <a:gd name="T116" fmla="*/ 160 w 885"/>
                <a:gd name="T117" fmla="*/ 250 h 1217"/>
                <a:gd name="T118" fmla="*/ 101 w 885"/>
                <a:gd name="T119" fmla="*/ 441 h 1217"/>
                <a:gd name="T120" fmla="*/ 158 w 885"/>
                <a:gd name="T121" fmla="*/ 63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5" h="1217">
                  <a:moveTo>
                    <a:pt x="212" y="796"/>
                  </a:moveTo>
                  <a:lnTo>
                    <a:pt x="125" y="1151"/>
                  </a:lnTo>
                  <a:lnTo>
                    <a:pt x="105" y="1154"/>
                  </a:lnTo>
                  <a:lnTo>
                    <a:pt x="194" y="790"/>
                  </a:lnTo>
                  <a:lnTo>
                    <a:pt x="194" y="790"/>
                  </a:lnTo>
                  <a:lnTo>
                    <a:pt x="178" y="783"/>
                  </a:lnTo>
                  <a:lnTo>
                    <a:pt x="162" y="775"/>
                  </a:lnTo>
                  <a:lnTo>
                    <a:pt x="162" y="775"/>
                  </a:lnTo>
                  <a:lnTo>
                    <a:pt x="149" y="769"/>
                  </a:lnTo>
                  <a:lnTo>
                    <a:pt x="137" y="761"/>
                  </a:lnTo>
                  <a:lnTo>
                    <a:pt x="127" y="753"/>
                  </a:lnTo>
                  <a:lnTo>
                    <a:pt x="117" y="744"/>
                  </a:lnTo>
                  <a:lnTo>
                    <a:pt x="110" y="732"/>
                  </a:lnTo>
                  <a:lnTo>
                    <a:pt x="102" y="719"/>
                  </a:lnTo>
                  <a:lnTo>
                    <a:pt x="96" y="704"/>
                  </a:lnTo>
                  <a:lnTo>
                    <a:pt x="90" y="685"/>
                  </a:lnTo>
                  <a:lnTo>
                    <a:pt x="90" y="685"/>
                  </a:lnTo>
                  <a:lnTo>
                    <a:pt x="77" y="639"/>
                  </a:lnTo>
                  <a:lnTo>
                    <a:pt x="69" y="616"/>
                  </a:lnTo>
                  <a:lnTo>
                    <a:pt x="61" y="594"/>
                  </a:lnTo>
                  <a:lnTo>
                    <a:pt x="61" y="594"/>
                  </a:lnTo>
                  <a:lnTo>
                    <a:pt x="48" y="565"/>
                  </a:lnTo>
                  <a:lnTo>
                    <a:pt x="34" y="538"/>
                  </a:lnTo>
                  <a:lnTo>
                    <a:pt x="34" y="538"/>
                  </a:lnTo>
                  <a:lnTo>
                    <a:pt x="20" y="509"/>
                  </a:lnTo>
                  <a:lnTo>
                    <a:pt x="14" y="495"/>
                  </a:lnTo>
                  <a:lnTo>
                    <a:pt x="9" y="480"/>
                  </a:lnTo>
                  <a:lnTo>
                    <a:pt x="9" y="480"/>
                  </a:lnTo>
                  <a:lnTo>
                    <a:pt x="4" y="466"/>
                  </a:lnTo>
                  <a:lnTo>
                    <a:pt x="1" y="452"/>
                  </a:lnTo>
                  <a:lnTo>
                    <a:pt x="0" y="439"/>
                  </a:lnTo>
                  <a:lnTo>
                    <a:pt x="0" y="426"/>
                  </a:lnTo>
                  <a:lnTo>
                    <a:pt x="2" y="412"/>
                  </a:lnTo>
                  <a:lnTo>
                    <a:pt x="6" y="398"/>
                  </a:lnTo>
                  <a:lnTo>
                    <a:pt x="13" y="382"/>
                  </a:lnTo>
                  <a:lnTo>
                    <a:pt x="22" y="365"/>
                  </a:lnTo>
                  <a:lnTo>
                    <a:pt x="22" y="365"/>
                  </a:lnTo>
                  <a:lnTo>
                    <a:pt x="44" y="323"/>
                  </a:lnTo>
                  <a:lnTo>
                    <a:pt x="55" y="302"/>
                  </a:lnTo>
                  <a:lnTo>
                    <a:pt x="66" y="280"/>
                  </a:lnTo>
                  <a:lnTo>
                    <a:pt x="66" y="280"/>
                  </a:lnTo>
                  <a:lnTo>
                    <a:pt x="77" y="251"/>
                  </a:lnTo>
                  <a:lnTo>
                    <a:pt x="87" y="222"/>
                  </a:lnTo>
                  <a:lnTo>
                    <a:pt x="87" y="222"/>
                  </a:lnTo>
                  <a:lnTo>
                    <a:pt x="97" y="191"/>
                  </a:lnTo>
                  <a:lnTo>
                    <a:pt x="102" y="177"/>
                  </a:lnTo>
                  <a:lnTo>
                    <a:pt x="109" y="162"/>
                  </a:lnTo>
                  <a:lnTo>
                    <a:pt x="109" y="162"/>
                  </a:lnTo>
                  <a:lnTo>
                    <a:pt x="116" y="149"/>
                  </a:lnTo>
                  <a:lnTo>
                    <a:pt x="124" y="138"/>
                  </a:lnTo>
                  <a:lnTo>
                    <a:pt x="131" y="127"/>
                  </a:lnTo>
                  <a:lnTo>
                    <a:pt x="141" y="119"/>
                  </a:lnTo>
                  <a:lnTo>
                    <a:pt x="153" y="110"/>
                  </a:lnTo>
                  <a:lnTo>
                    <a:pt x="166" y="102"/>
                  </a:lnTo>
                  <a:lnTo>
                    <a:pt x="181" y="96"/>
                  </a:lnTo>
                  <a:lnTo>
                    <a:pt x="200" y="90"/>
                  </a:lnTo>
                  <a:lnTo>
                    <a:pt x="200" y="90"/>
                  </a:lnTo>
                  <a:lnTo>
                    <a:pt x="245" y="77"/>
                  </a:lnTo>
                  <a:lnTo>
                    <a:pt x="268" y="70"/>
                  </a:lnTo>
                  <a:lnTo>
                    <a:pt x="291" y="61"/>
                  </a:lnTo>
                  <a:lnTo>
                    <a:pt x="291" y="61"/>
                  </a:lnTo>
                  <a:lnTo>
                    <a:pt x="320" y="49"/>
                  </a:lnTo>
                  <a:lnTo>
                    <a:pt x="347" y="35"/>
                  </a:lnTo>
                  <a:lnTo>
                    <a:pt x="347" y="35"/>
                  </a:lnTo>
                  <a:lnTo>
                    <a:pt x="376" y="20"/>
                  </a:lnTo>
                  <a:lnTo>
                    <a:pt x="390" y="14"/>
                  </a:lnTo>
                  <a:lnTo>
                    <a:pt x="405" y="9"/>
                  </a:lnTo>
                  <a:lnTo>
                    <a:pt x="405" y="9"/>
                  </a:lnTo>
                  <a:lnTo>
                    <a:pt x="419" y="5"/>
                  </a:lnTo>
                  <a:lnTo>
                    <a:pt x="432" y="1"/>
                  </a:lnTo>
                  <a:lnTo>
                    <a:pt x="446" y="0"/>
                  </a:lnTo>
                  <a:lnTo>
                    <a:pt x="459" y="0"/>
                  </a:lnTo>
                  <a:lnTo>
                    <a:pt x="472" y="2"/>
                  </a:lnTo>
                  <a:lnTo>
                    <a:pt x="487" y="7"/>
                  </a:lnTo>
                  <a:lnTo>
                    <a:pt x="503" y="13"/>
                  </a:lnTo>
                  <a:lnTo>
                    <a:pt x="520" y="22"/>
                  </a:lnTo>
                  <a:lnTo>
                    <a:pt x="520" y="22"/>
                  </a:lnTo>
                  <a:lnTo>
                    <a:pt x="561" y="46"/>
                  </a:lnTo>
                  <a:lnTo>
                    <a:pt x="583" y="57"/>
                  </a:lnTo>
                  <a:lnTo>
                    <a:pt x="605" y="66"/>
                  </a:lnTo>
                  <a:lnTo>
                    <a:pt x="605" y="66"/>
                  </a:lnTo>
                  <a:lnTo>
                    <a:pt x="634" y="77"/>
                  </a:lnTo>
                  <a:lnTo>
                    <a:pt x="663" y="87"/>
                  </a:lnTo>
                  <a:lnTo>
                    <a:pt x="663" y="87"/>
                  </a:lnTo>
                  <a:lnTo>
                    <a:pt x="694" y="97"/>
                  </a:lnTo>
                  <a:lnTo>
                    <a:pt x="708" y="102"/>
                  </a:lnTo>
                  <a:lnTo>
                    <a:pt x="723" y="110"/>
                  </a:lnTo>
                  <a:lnTo>
                    <a:pt x="723" y="110"/>
                  </a:lnTo>
                  <a:lnTo>
                    <a:pt x="736" y="116"/>
                  </a:lnTo>
                  <a:lnTo>
                    <a:pt x="747" y="124"/>
                  </a:lnTo>
                  <a:lnTo>
                    <a:pt x="758" y="133"/>
                  </a:lnTo>
                  <a:lnTo>
                    <a:pt x="766" y="142"/>
                  </a:lnTo>
                  <a:lnTo>
                    <a:pt x="775" y="153"/>
                  </a:lnTo>
                  <a:lnTo>
                    <a:pt x="783" y="166"/>
                  </a:lnTo>
                  <a:lnTo>
                    <a:pt x="789" y="182"/>
                  </a:lnTo>
                  <a:lnTo>
                    <a:pt x="795" y="200"/>
                  </a:lnTo>
                  <a:lnTo>
                    <a:pt x="795" y="200"/>
                  </a:lnTo>
                  <a:lnTo>
                    <a:pt x="808" y="247"/>
                  </a:lnTo>
                  <a:lnTo>
                    <a:pt x="815" y="270"/>
                  </a:lnTo>
                  <a:lnTo>
                    <a:pt x="823" y="292"/>
                  </a:lnTo>
                  <a:lnTo>
                    <a:pt x="823" y="292"/>
                  </a:lnTo>
                  <a:lnTo>
                    <a:pt x="836" y="321"/>
                  </a:lnTo>
                  <a:lnTo>
                    <a:pt x="850" y="348"/>
                  </a:lnTo>
                  <a:lnTo>
                    <a:pt x="850" y="348"/>
                  </a:lnTo>
                  <a:lnTo>
                    <a:pt x="864" y="376"/>
                  </a:lnTo>
                  <a:lnTo>
                    <a:pt x="871" y="390"/>
                  </a:lnTo>
                  <a:lnTo>
                    <a:pt x="876" y="405"/>
                  </a:lnTo>
                  <a:lnTo>
                    <a:pt x="876" y="405"/>
                  </a:lnTo>
                  <a:lnTo>
                    <a:pt x="880" y="419"/>
                  </a:lnTo>
                  <a:lnTo>
                    <a:pt x="884" y="433"/>
                  </a:lnTo>
                  <a:lnTo>
                    <a:pt x="885" y="446"/>
                  </a:lnTo>
                  <a:lnTo>
                    <a:pt x="885" y="460"/>
                  </a:lnTo>
                  <a:lnTo>
                    <a:pt x="883" y="474"/>
                  </a:lnTo>
                  <a:lnTo>
                    <a:pt x="878" y="488"/>
                  </a:lnTo>
                  <a:lnTo>
                    <a:pt x="872" y="504"/>
                  </a:lnTo>
                  <a:lnTo>
                    <a:pt x="863" y="520"/>
                  </a:lnTo>
                  <a:lnTo>
                    <a:pt x="863" y="520"/>
                  </a:lnTo>
                  <a:lnTo>
                    <a:pt x="839" y="563"/>
                  </a:lnTo>
                  <a:lnTo>
                    <a:pt x="828" y="583"/>
                  </a:lnTo>
                  <a:lnTo>
                    <a:pt x="818" y="606"/>
                  </a:lnTo>
                  <a:lnTo>
                    <a:pt x="818" y="606"/>
                  </a:lnTo>
                  <a:lnTo>
                    <a:pt x="808" y="634"/>
                  </a:lnTo>
                  <a:lnTo>
                    <a:pt x="798" y="665"/>
                  </a:lnTo>
                  <a:lnTo>
                    <a:pt x="798" y="665"/>
                  </a:lnTo>
                  <a:lnTo>
                    <a:pt x="788" y="694"/>
                  </a:lnTo>
                  <a:lnTo>
                    <a:pt x="783" y="709"/>
                  </a:lnTo>
                  <a:lnTo>
                    <a:pt x="775" y="723"/>
                  </a:lnTo>
                  <a:lnTo>
                    <a:pt x="775" y="723"/>
                  </a:lnTo>
                  <a:lnTo>
                    <a:pt x="766" y="740"/>
                  </a:lnTo>
                  <a:lnTo>
                    <a:pt x="757" y="754"/>
                  </a:lnTo>
                  <a:lnTo>
                    <a:pt x="751" y="760"/>
                  </a:lnTo>
                  <a:lnTo>
                    <a:pt x="745" y="766"/>
                  </a:lnTo>
                  <a:lnTo>
                    <a:pt x="738" y="771"/>
                  </a:lnTo>
                  <a:lnTo>
                    <a:pt x="731" y="777"/>
                  </a:lnTo>
                  <a:lnTo>
                    <a:pt x="805" y="1000"/>
                  </a:lnTo>
                  <a:lnTo>
                    <a:pt x="785" y="998"/>
                  </a:lnTo>
                  <a:lnTo>
                    <a:pt x="714" y="785"/>
                  </a:lnTo>
                  <a:lnTo>
                    <a:pt x="714" y="785"/>
                  </a:lnTo>
                  <a:lnTo>
                    <a:pt x="703" y="790"/>
                  </a:lnTo>
                  <a:lnTo>
                    <a:pt x="772" y="997"/>
                  </a:lnTo>
                  <a:lnTo>
                    <a:pt x="593" y="982"/>
                  </a:lnTo>
                  <a:lnTo>
                    <a:pt x="566" y="1046"/>
                  </a:lnTo>
                  <a:lnTo>
                    <a:pt x="506" y="867"/>
                  </a:lnTo>
                  <a:lnTo>
                    <a:pt x="506" y="867"/>
                  </a:lnTo>
                  <a:lnTo>
                    <a:pt x="495" y="871"/>
                  </a:lnTo>
                  <a:lnTo>
                    <a:pt x="559" y="1063"/>
                  </a:lnTo>
                  <a:lnTo>
                    <a:pt x="550" y="1085"/>
                  </a:lnTo>
                  <a:lnTo>
                    <a:pt x="481" y="876"/>
                  </a:lnTo>
                  <a:lnTo>
                    <a:pt x="480" y="876"/>
                  </a:lnTo>
                  <a:lnTo>
                    <a:pt x="480" y="876"/>
                  </a:lnTo>
                  <a:lnTo>
                    <a:pt x="463" y="882"/>
                  </a:lnTo>
                  <a:lnTo>
                    <a:pt x="448" y="884"/>
                  </a:lnTo>
                  <a:lnTo>
                    <a:pt x="367" y="1217"/>
                  </a:lnTo>
                  <a:lnTo>
                    <a:pt x="356" y="1197"/>
                  </a:lnTo>
                  <a:lnTo>
                    <a:pt x="432" y="885"/>
                  </a:lnTo>
                  <a:lnTo>
                    <a:pt x="432" y="885"/>
                  </a:lnTo>
                  <a:lnTo>
                    <a:pt x="420" y="884"/>
                  </a:lnTo>
                  <a:lnTo>
                    <a:pt x="348" y="1180"/>
                  </a:lnTo>
                  <a:lnTo>
                    <a:pt x="316" y="1117"/>
                  </a:lnTo>
                  <a:lnTo>
                    <a:pt x="139" y="1149"/>
                  </a:lnTo>
                  <a:lnTo>
                    <a:pt x="223" y="799"/>
                  </a:lnTo>
                  <a:lnTo>
                    <a:pt x="220" y="798"/>
                  </a:lnTo>
                  <a:lnTo>
                    <a:pt x="220" y="798"/>
                  </a:lnTo>
                  <a:lnTo>
                    <a:pt x="212" y="796"/>
                  </a:lnTo>
                  <a:lnTo>
                    <a:pt x="212" y="796"/>
                  </a:lnTo>
                  <a:close/>
                  <a:moveTo>
                    <a:pt x="497" y="656"/>
                  </a:moveTo>
                  <a:lnTo>
                    <a:pt x="497" y="208"/>
                  </a:lnTo>
                  <a:lnTo>
                    <a:pt x="411" y="208"/>
                  </a:lnTo>
                  <a:lnTo>
                    <a:pt x="411" y="208"/>
                  </a:lnTo>
                  <a:lnTo>
                    <a:pt x="411" y="216"/>
                  </a:lnTo>
                  <a:lnTo>
                    <a:pt x="408" y="226"/>
                  </a:lnTo>
                  <a:lnTo>
                    <a:pt x="404" y="235"/>
                  </a:lnTo>
                  <a:lnTo>
                    <a:pt x="397" y="243"/>
                  </a:lnTo>
                  <a:lnTo>
                    <a:pt x="397" y="243"/>
                  </a:lnTo>
                  <a:lnTo>
                    <a:pt x="390" y="252"/>
                  </a:lnTo>
                  <a:lnTo>
                    <a:pt x="381" y="258"/>
                  </a:lnTo>
                  <a:lnTo>
                    <a:pt x="371" y="261"/>
                  </a:lnTo>
                  <a:lnTo>
                    <a:pt x="360" y="262"/>
                  </a:lnTo>
                  <a:lnTo>
                    <a:pt x="360" y="327"/>
                  </a:lnTo>
                  <a:lnTo>
                    <a:pt x="398" y="327"/>
                  </a:lnTo>
                  <a:lnTo>
                    <a:pt x="398" y="656"/>
                  </a:lnTo>
                  <a:lnTo>
                    <a:pt x="497" y="656"/>
                  </a:lnTo>
                  <a:lnTo>
                    <a:pt x="497" y="656"/>
                  </a:lnTo>
                  <a:close/>
                  <a:moveTo>
                    <a:pt x="486" y="124"/>
                  </a:moveTo>
                  <a:lnTo>
                    <a:pt x="486" y="124"/>
                  </a:lnTo>
                  <a:lnTo>
                    <a:pt x="511" y="131"/>
                  </a:lnTo>
                  <a:lnTo>
                    <a:pt x="536" y="139"/>
                  </a:lnTo>
                  <a:lnTo>
                    <a:pt x="560" y="150"/>
                  </a:lnTo>
                  <a:lnTo>
                    <a:pt x="582" y="163"/>
                  </a:lnTo>
                  <a:lnTo>
                    <a:pt x="604" y="177"/>
                  </a:lnTo>
                  <a:lnTo>
                    <a:pt x="623" y="194"/>
                  </a:lnTo>
                  <a:lnTo>
                    <a:pt x="643" y="211"/>
                  </a:lnTo>
                  <a:lnTo>
                    <a:pt x="659" y="229"/>
                  </a:lnTo>
                  <a:lnTo>
                    <a:pt x="674" y="250"/>
                  </a:lnTo>
                  <a:lnTo>
                    <a:pt x="688" y="272"/>
                  </a:lnTo>
                  <a:lnTo>
                    <a:pt x="700" y="294"/>
                  </a:lnTo>
                  <a:lnTo>
                    <a:pt x="710" y="318"/>
                  </a:lnTo>
                  <a:lnTo>
                    <a:pt x="718" y="343"/>
                  </a:lnTo>
                  <a:lnTo>
                    <a:pt x="724" y="369"/>
                  </a:lnTo>
                  <a:lnTo>
                    <a:pt x="727" y="397"/>
                  </a:lnTo>
                  <a:lnTo>
                    <a:pt x="728" y="424"/>
                  </a:lnTo>
                  <a:lnTo>
                    <a:pt x="728" y="424"/>
                  </a:lnTo>
                  <a:lnTo>
                    <a:pt x="728" y="439"/>
                  </a:lnTo>
                  <a:lnTo>
                    <a:pt x="727" y="455"/>
                  </a:lnTo>
                  <a:lnTo>
                    <a:pt x="725" y="470"/>
                  </a:lnTo>
                  <a:lnTo>
                    <a:pt x="722" y="486"/>
                  </a:lnTo>
                  <a:lnTo>
                    <a:pt x="719" y="500"/>
                  </a:lnTo>
                  <a:lnTo>
                    <a:pt x="714" y="515"/>
                  </a:lnTo>
                  <a:lnTo>
                    <a:pt x="710" y="529"/>
                  </a:lnTo>
                  <a:lnTo>
                    <a:pt x="704" y="542"/>
                  </a:lnTo>
                  <a:lnTo>
                    <a:pt x="698" y="556"/>
                  </a:lnTo>
                  <a:lnTo>
                    <a:pt x="691" y="569"/>
                  </a:lnTo>
                  <a:lnTo>
                    <a:pt x="684" y="582"/>
                  </a:lnTo>
                  <a:lnTo>
                    <a:pt x="676" y="594"/>
                  </a:lnTo>
                  <a:lnTo>
                    <a:pt x="668" y="606"/>
                  </a:lnTo>
                  <a:lnTo>
                    <a:pt x="659" y="618"/>
                  </a:lnTo>
                  <a:lnTo>
                    <a:pt x="649" y="629"/>
                  </a:lnTo>
                  <a:lnTo>
                    <a:pt x="639" y="640"/>
                  </a:lnTo>
                  <a:lnTo>
                    <a:pt x="628" y="650"/>
                  </a:lnTo>
                  <a:lnTo>
                    <a:pt x="618" y="659"/>
                  </a:lnTo>
                  <a:lnTo>
                    <a:pt x="606" y="668"/>
                  </a:lnTo>
                  <a:lnTo>
                    <a:pt x="594" y="677"/>
                  </a:lnTo>
                  <a:lnTo>
                    <a:pt x="582" y="685"/>
                  </a:lnTo>
                  <a:lnTo>
                    <a:pt x="569" y="692"/>
                  </a:lnTo>
                  <a:lnTo>
                    <a:pt x="556" y="699"/>
                  </a:lnTo>
                  <a:lnTo>
                    <a:pt x="542" y="705"/>
                  </a:lnTo>
                  <a:lnTo>
                    <a:pt x="528" y="710"/>
                  </a:lnTo>
                  <a:lnTo>
                    <a:pt x="513" y="716"/>
                  </a:lnTo>
                  <a:lnTo>
                    <a:pt x="499" y="719"/>
                  </a:lnTo>
                  <a:lnTo>
                    <a:pt x="484" y="723"/>
                  </a:lnTo>
                  <a:lnTo>
                    <a:pt x="469" y="726"/>
                  </a:lnTo>
                  <a:lnTo>
                    <a:pt x="454" y="728"/>
                  </a:lnTo>
                  <a:lnTo>
                    <a:pt x="439" y="729"/>
                  </a:lnTo>
                  <a:lnTo>
                    <a:pt x="423" y="729"/>
                  </a:lnTo>
                  <a:lnTo>
                    <a:pt x="423" y="729"/>
                  </a:lnTo>
                  <a:lnTo>
                    <a:pt x="398" y="728"/>
                  </a:lnTo>
                  <a:lnTo>
                    <a:pt x="374" y="726"/>
                  </a:lnTo>
                  <a:lnTo>
                    <a:pt x="351" y="720"/>
                  </a:lnTo>
                  <a:lnTo>
                    <a:pt x="328" y="714"/>
                  </a:lnTo>
                  <a:lnTo>
                    <a:pt x="306" y="706"/>
                  </a:lnTo>
                  <a:lnTo>
                    <a:pt x="284" y="696"/>
                  </a:lnTo>
                  <a:lnTo>
                    <a:pt x="264" y="684"/>
                  </a:lnTo>
                  <a:lnTo>
                    <a:pt x="244" y="672"/>
                  </a:lnTo>
                  <a:lnTo>
                    <a:pt x="227" y="657"/>
                  </a:lnTo>
                  <a:lnTo>
                    <a:pt x="209" y="642"/>
                  </a:lnTo>
                  <a:lnTo>
                    <a:pt x="193" y="626"/>
                  </a:lnTo>
                  <a:lnTo>
                    <a:pt x="179" y="607"/>
                  </a:lnTo>
                  <a:lnTo>
                    <a:pt x="166" y="589"/>
                  </a:lnTo>
                  <a:lnTo>
                    <a:pt x="154" y="568"/>
                  </a:lnTo>
                  <a:lnTo>
                    <a:pt x="143" y="547"/>
                  </a:lnTo>
                  <a:lnTo>
                    <a:pt x="135" y="526"/>
                  </a:lnTo>
                  <a:lnTo>
                    <a:pt x="135" y="526"/>
                  </a:lnTo>
                  <a:lnTo>
                    <a:pt x="143" y="551"/>
                  </a:lnTo>
                  <a:lnTo>
                    <a:pt x="153" y="575"/>
                  </a:lnTo>
                  <a:lnTo>
                    <a:pt x="164" y="597"/>
                  </a:lnTo>
                  <a:lnTo>
                    <a:pt x="178" y="619"/>
                  </a:lnTo>
                  <a:lnTo>
                    <a:pt x="193" y="640"/>
                  </a:lnTo>
                  <a:lnTo>
                    <a:pt x="209" y="659"/>
                  </a:lnTo>
                  <a:lnTo>
                    <a:pt x="228" y="677"/>
                  </a:lnTo>
                  <a:lnTo>
                    <a:pt x="247" y="693"/>
                  </a:lnTo>
                  <a:lnTo>
                    <a:pt x="268" y="708"/>
                  </a:lnTo>
                  <a:lnTo>
                    <a:pt x="291" y="721"/>
                  </a:lnTo>
                  <a:lnTo>
                    <a:pt x="314" y="733"/>
                  </a:lnTo>
                  <a:lnTo>
                    <a:pt x="338" y="742"/>
                  </a:lnTo>
                  <a:lnTo>
                    <a:pt x="363" y="749"/>
                  </a:lnTo>
                  <a:lnTo>
                    <a:pt x="389" y="755"/>
                  </a:lnTo>
                  <a:lnTo>
                    <a:pt x="416" y="759"/>
                  </a:lnTo>
                  <a:lnTo>
                    <a:pt x="443" y="760"/>
                  </a:lnTo>
                  <a:lnTo>
                    <a:pt x="443" y="760"/>
                  </a:lnTo>
                  <a:lnTo>
                    <a:pt x="459" y="759"/>
                  </a:lnTo>
                  <a:lnTo>
                    <a:pt x="475" y="758"/>
                  </a:lnTo>
                  <a:lnTo>
                    <a:pt x="491" y="756"/>
                  </a:lnTo>
                  <a:lnTo>
                    <a:pt x="507" y="754"/>
                  </a:lnTo>
                  <a:lnTo>
                    <a:pt x="522" y="749"/>
                  </a:lnTo>
                  <a:lnTo>
                    <a:pt x="537" y="745"/>
                  </a:lnTo>
                  <a:lnTo>
                    <a:pt x="553" y="741"/>
                  </a:lnTo>
                  <a:lnTo>
                    <a:pt x="567" y="735"/>
                  </a:lnTo>
                  <a:lnTo>
                    <a:pt x="581" y="729"/>
                  </a:lnTo>
                  <a:lnTo>
                    <a:pt x="595" y="721"/>
                  </a:lnTo>
                  <a:lnTo>
                    <a:pt x="608" y="714"/>
                  </a:lnTo>
                  <a:lnTo>
                    <a:pt x="621" y="705"/>
                  </a:lnTo>
                  <a:lnTo>
                    <a:pt x="634" y="696"/>
                  </a:lnTo>
                  <a:lnTo>
                    <a:pt x="646" y="686"/>
                  </a:lnTo>
                  <a:lnTo>
                    <a:pt x="657" y="677"/>
                  </a:lnTo>
                  <a:lnTo>
                    <a:pt x="669" y="667"/>
                  </a:lnTo>
                  <a:lnTo>
                    <a:pt x="678" y="655"/>
                  </a:lnTo>
                  <a:lnTo>
                    <a:pt x="688" y="644"/>
                  </a:lnTo>
                  <a:lnTo>
                    <a:pt x="698" y="632"/>
                  </a:lnTo>
                  <a:lnTo>
                    <a:pt x="707" y="619"/>
                  </a:lnTo>
                  <a:lnTo>
                    <a:pt x="715" y="606"/>
                  </a:lnTo>
                  <a:lnTo>
                    <a:pt x="723" y="593"/>
                  </a:lnTo>
                  <a:lnTo>
                    <a:pt x="731" y="579"/>
                  </a:lnTo>
                  <a:lnTo>
                    <a:pt x="737" y="565"/>
                  </a:lnTo>
                  <a:lnTo>
                    <a:pt x="742" y="551"/>
                  </a:lnTo>
                  <a:lnTo>
                    <a:pt x="747" y="536"/>
                  </a:lnTo>
                  <a:lnTo>
                    <a:pt x="751" y="520"/>
                  </a:lnTo>
                  <a:lnTo>
                    <a:pt x="756" y="505"/>
                  </a:lnTo>
                  <a:lnTo>
                    <a:pt x="758" y="489"/>
                  </a:lnTo>
                  <a:lnTo>
                    <a:pt x="760" y="474"/>
                  </a:lnTo>
                  <a:lnTo>
                    <a:pt x="761" y="457"/>
                  </a:lnTo>
                  <a:lnTo>
                    <a:pt x="762" y="441"/>
                  </a:lnTo>
                  <a:lnTo>
                    <a:pt x="762" y="441"/>
                  </a:lnTo>
                  <a:lnTo>
                    <a:pt x="761" y="426"/>
                  </a:lnTo>
                  <a:lnTo>
                    <a:pt x="760" y="411"/>
                  </a:lnTo>
                  <a:lnTo>
                    <a:pt x="759" y="397"/>
                  </a:lnTo>
                  <a:lnTo>
                    <a:pt x="757" y="381"/>
                  </a:lnTo>
                  <a:lnTo>
                    <a:pt x="753" y="367"/>
                  </a:lnTo>
                  <a:lnTo>
                    <a:pt x="749" y="353"/>
                  </a:lnTo>
                  <a:lnTo>
                    <a:pt x="746" y="340"/>
                  </a:lnTo>
                  <a:lnTo>
                    <a:pt x="740" y="326"/>
                  </a:lnTo>
                  <a:lnTo>
                    <a:pt x="729" y="300"/>
                  </a:lnTo>
                  <a:lnTo>
                    <a:pt x="715" y="275"/>
                  </a:lnTo>
                  <a:lnTo>
                    <a:pt x="700" y="252"/>
                  </a:lnTo>
                  <a:lnTo>
                    <a:pt x="682" y="230"/>
                  </a:lnTo>
                  <a:lnTo>
                    <a:pt x="663" y="210"/>
                  </a:lnTo>
                  <a:lnTo>
                    <a:pt x="642" y="191"/>
                  </a:lnTo>
                  <a:lnTo>
                    <a:pt x="619" y="175"/>
                  </a:lnTo>
                  <a:lnTo>
                    <a:pt x="595" y="160"/>
                  </a:lnTo>
                  <a:lnTo>
                    <a:pt x="569" y="148"/>
                  </a:lnTo>
                  <a:lnTo>
                    <a:pt x="543" y="137"/>
                  </a:lnTo>
                  <a:lnTo>
                    <a:pt x="529" y="134"/>
                  </a:lnTo>
                  <a:lnTo>
                    <a:pt x="515" y="129"/>
                  </a:lnTo>
                  <a:lnTo>
                    <a:pt x="500" y="127"/>
                  </a:lnTo>
                  <a:lnTo>
                    <a:pt x="486" y="124"/>
                  </a:lnTo>
                  <a:lnTo>
                    <a:pt x="486" y="124"/>
                  </a:lnTo>
                  <a:close/>
                  <a:moveTo>
                    <a:pt x="216" y="696"/>
                  </a:moveTo>
                  <a:lnTo>
                    <a:pt x="217" y="696"/>
                  </a:lnTo>
                  <a:lnTo>
                    <a:pt x="217" y="697"/>
                  </a:lnTo>
                  <a:lnTo>
                    <a:pt x="217" y="697"/>
                  </a:lnTo>
                  <a:lnTo>
                    <a:pt x="221" y="701"/>
                  </a:lnTo>
                  <a:lnTo>
                    <a:pt x="221" y="701"/>
                  </a:lnTo>
                  <a:lnTo>
                    <a:pt x="221" y="701"/>
                  </a:lnTo>
                  <a:lnTo>
                    <a:pt x="221" y="701"/>
                  </a:lnTo>
                  <a:lnTo>
                    <a:pt x="223" y="702"/>
                  </a:lnTo>
                  <a:lnTo>
                    <a:pt x="223" y="702"/>
                  </a:lnTo>
                  <a:lnTo>
                    <a:pt x="224" y="703"/>
                  </a:lnTo>
                  <a:lnTo>
                    <a:pt x="224" y="703"/>
                  </a:lnTo>
                  <a:lnTo>
                    <a:pt x="224" y="703"/>
                  </a:lnTo>
                  <a:lnTo>
                    <a:pt x="224" y="703"/>
                  </a:lnTo>
                  <a:lnTo>
                    <a:pt x="225" y="703"/>
                  </a:lnTo>
                  <a:lnTo>
                    <a:pt x="227" y="705"/>
                  </a:lnTo>
                  <a:lnTo>
                    <a:pt x="227" y="705"/>
                  </a:lnTo>
                  <a:lnTo>
                    <a:pt x="231" y="708"/>
                  </a:lnTo>
                  <a:lnTo>
                    <a:pt x="231" y="709"/>
                  </a:lnTo>
                  <a:lnTo>
                    <a:pt x="232" y="709"/>
                  </a:lnTo>
                  <a:lnTo>
                    <a:pt x="232" y="709"/>
                  </a:lnTo>
                  <a:lnTo>
                    <a:pt x="243" y="718"/>
                  </a:lnTo>
                  <a:lnTo>
                    <a:pt x="243" y="718"/>
                  </a:lnTo>
                  <a:lnTo>
                    <a:pt x="247" y="721"/>
                  </a:lnTo>
                  <a:lnTo>
                    <a:pt x="249" y="722"/>
                  </a:lnTo>
                  <a:lnTo>
                    <a:pt x="249" y="722"/>
                  </a:lnTo>
                  <a:lnTo>
                    <a:pt x="253" y="726"/>
                  </a:lnTo>
                  <a:lnTo>
                    <a:pt x="256" y="727"/>
                  </a:lnTo>
                  <a:lnTo>
                    <a:pt x="256" y="727"/>
                  </a:lnTo>
                  <a:lnTo>
                    <a:pt x="256" y="727"/>
                  </a:lnTo>
                  <a:lnTo>
                    <a:pt x="261" y="730"/>
                  </a:lnTo>
                  <a:lnTo>
                    <a:pt x="264" y="731"/>
                  </a:lnTo>
                  <a:lnTo>
                    <a:pt x="264" y="731"/>
                  </a:lnTo>
                  <a:lnTo>
                    <a:pt x="267" y="733"/>
                  </a:lnTo>
                  <a:lnTo>
                    <a:pt x="270" y="735"/>
                  </a:lnTo>
                  <a:lnTo>
                    <a:pt x="270" y="735"/>
                  </a:lnTo>
                  <a:lnTo>
                    <a:pt x="275" y="739"/>
                  </a:lnTo>
                  <a:lnTo>
                    <a:pt x="278" y="740"/>
                  </a:lnTo>
                  <a:lnTo>
                    <a:pt x="281" y="742"/>
                  </a:lnTo>
                  <a:lnTo>
                    <a:pt x="285" y="744"/>
                  </a:lnTo>
                  <a:lnTo>
                    <a:pt x="289" y="746"/>
                  </a:lnTo>
                  <a:lnTo>
                    <a:pt x="293" y="747"/>
                  </a:lnTo>
                  <a:lnTo>
                    <a:pt x="296" y="749"/>
                  </a:lnTo>
                  <a:lnTo>
                    <a:pt x="296" y="749"/>
                  </a:lnTo>
                  <a:lnTo>
                    <a:pt x="300" y="752"/>
                  </a:lnTo>
                  <a:lnTo>
                    <a:pt x="304" y="753"/>
                  </a:lnTo>
                  <a:lnTo>
                    <a:pt x="304" y="753"/>
                  </a:lnTo>
                  <a:lnTo>
                    <a:pt x="308" y="755"/>
                  </a:lnTo>
                  <a:lnTo>
                    <a:pt x="310" y="756"/>
                  </a:lnTo>
                  <a:lnTo>
                    <a:pt x="310" y="756"/>
                  </a:lnTo>
                  <a:lnTo>
                    <a:pt x="316" y="758"/>
                  </a:lnTo>
                  <a:lnTo>
                    <a:pt x="319" y="759"/>
                  </a:lnTo>
                  <a:lnTo>
                    <a:pt x="319" y="759"/>
                  </a:lnTo>
                  <a:lnTo>
                    <a:pt x="323" y="761"/>
                  </a:lnTo>
                  <a:lnTo>
                    <a:pt x="326" y="761"/>
                  </a:lnTo>
                  <a:lnTo>
                    <a:pt x="326" y="761"/>
                  </a:lnTo>
                  <a:lnTo>
                    <a:pt x="332" y="764"/>
                  </a:lnTo>
                  <a:lnTo>
                    <a:pt x="334" y="765"/>
                  </a:lnTo>
                  <a:lnTo>
                    <a:pt x="334" y="765"/>
                  </a:lnTo>
                  <a:lnTo>
                    <a:pt x="340" y="767"/>
                  </a:lnTo>
                  <a:lnTo>
                    <a:pt x="342" y="767"/>
                  </a:lnTo>
                  <a:lnTo>
                    <a:pt x="342" y="767"/>
                  </a:lnTo>
                  <a:lnTo>
                    <a:pt x="348" y="769"/>
                  </a:lnTo>
                  <a:lnTo>
                    <a:pt x="351" y="769"/>
                  </a:lnTo>
                  <a:lnTo>
                    <a:pt x="351" y="769"/>
                  </a:lnTo>
                  <a:lnTo>
                    <a:pt x="356" y="771"/>
                  </a:lnTo>
                  <a:lnTo>
                    <a:pt x="358" y="771"/>
                  </a:lnTo>
                  <a:lnTo>
                    <a:pt x="358" y="771"/>
                  </a:lnTo>
                  <a:lnTo>
                    <a:pt x="365" y="773"/>
                  </a:lnTo>
                  <a:lnTo>
                    <a:pt x="366" y="773"/>
                  </a:lnTo>
                  <a:lnTo>
                    <a:pt x="366" y="773"/>
                  </a:lnTo>
                  <a:lnTo>
                    <a:pt x="372" y="775"/>
                  </a:lnTo>
                  <a:lnTo>
                    <a:pt x="374" y="775"/>
                  </a:lnTo>
                  <a:lnTo>
                    <a:pt x="374" y="775"/>
                  </a:lnTo>
                  <a:lnTo>
                    <a:pt x="382" y="777"/>
                  </a:lnTo>
                  <a:lnTo>
                    <a:pt x="383" y="777"/>
                  </a:lnTo>
                  <a:lnTo>
                    <a:pt x="383" y="777"/>
                  </a:lnTo>
                  <a:lnTo>
                    <a:pt x="390" y="778"/>
                  </a:lnTo>
                  <a:lnTo>
                    <a:pt x="391" y="779"/>
                  </a:lnTo>
                  <a:lnTo>
                    <a:pt x="391" y="779"/>
                  </a:lnTo>
                  <a:lnTo>
                    <a:pt x="398" y="780"/>
                  </a:lnTo>
                  <a:lnTo>
                    <a:pt x="399" y="780"/>
                  </a:lnTo>
                  <a:lnTo>
                    <a:pt x="399" y="780"/>
                  </a:lnTo>
                  <a:lnTo>
                    <a:pt x="407" y="780"/>
                  </a:lnTo>
                  <a:lnTo>
                    <a:pt x="407" y="781"/>
                  </a:lnTo>
                  <a:lnTo>
                    <a:pt x="408" y="781"/>
                  </a:lnTo>
                  <a:lnTo>
                    <a:pt x="408" y="781"/>
                  </a:lnTo>
                  <a:lnTo>
                    <a:pt x="416" y="781"/>
                  </a:lnTo>
                  <a:lnTo>
                    <a:pt x="417" y="781"/>
                  </a:lnTo>
                  <a:lnTo>
                    <a:pt x="417" y="781"/>
                  </a:lnTo>
                  <a:lnTo>
                    <a:pt x="433" y="782"/>
                  </a:lnTo>
                  <a:lnTo>
                    <a:pt x="434" y="782"/>
                  </a:lnTo>
                  <a:lnTo>
                    <a:pt x="434" y="782"/>
                  </a:lnTo>
                  <a:lnTo>
                    <a:pt x="443" y="782"/>
                  </a:lnTo>
                  <a:lnTo>
                    <a:pt x="443" y="782"/>
                  </a:lnTo>
                  <a:lnTo>
                    <a:pt x="449" y="782"/>
                  </a:lnTo>
                  <a:lnTo>
                    <a:pt x="449" y="782"/>
                  </a:lnTo>
                  <a:lnTo>
                    <a:pt x="449" y="782"/>
                  </a:lnTo>
                  <a:lnTo>
                    <a:pt x="449" y="782"/>
                  </a:lnTo>
                  <a:lnTo>
                    <a:pt x="453" y="782"/>
                  </a:lnTo>
                  <a:lnTo>
                    <a:pt x="454" y="782"/>
                  </a:lnTo>
                  <a:lnTo>
                    <a:pt x="454" y="782"/>
                  </a:lnTo>
                  <a:lnTo>
                    <a:pt x="454" y="782"/>
                  </a:lnTo>
                  <a:lnTo>
                    <a:pt x="454" y="782"/>
                  </a:lnTo>
                  <a:lnTo>
                    <a:pt x="454" y="782"/>
                  </a:lnTo>
                  <a:lnTo>
                    <a:pt x="454" y="782"/>
                  </a:lnTo>
                  <a:lnTo>
                    <a:pt x="454" y="782"/>
                  </a:lnTo>
                  <a:lnTo>
                    <a:pt x="454" y="782"/>
                  </a:lnTo>
                  <a:lnTo>
                    <a:pt x="454" y="782"/>
                  </a:lnTo>
                  <a:lnTo>
                    <a:pt x="455" y="782"/>
                  </a:lnTo>
                  <a:lnTo>
                    <a:pt x="455" y="782"/>
                  </a:lnTo>
                  <a:lnTo>
                    <a:pt x="455" y="782"/>
                  </a:lnTo>
                  <a:lnTo>
                    <a:pt x="455" y="782"/>
                  </a:lnTo>
                  <a:lnTo>
                    <a:pt x="455" y="782"/>
                  </a:lnTo>
                  <a:lnTo>
                    <a:pt x="456" y="782"/>
                  </a:lnTo>
                  <a:lnTo>
                    <a:pt x="456" y="782"/>
                  </a:lnTo>
                  <a:lnTo>
                    <a:pt x="456" y="782"/>
                  </a:lnTo>
                  <a:lnTo>
                    <a:pt x="456" y="782"/>
                  </a:lnTo>
                  <a:lnTo>
                    <a:pt x="457" y="782"/>
                  </a:lnTo>
                  <a:lnTo>
                    <a:pt x="457" y="782"/>
                  </a:lnTo>
                  <a:lnTo>
                    <a:pt x="457" y="782"/>
                  </a:lnTo>
                  <a:lnTo>
                    <a:pt x="457" y="782"/>
                  </a:lnTo>
                  <a:lnTo>
                    <a:pt x="457" y="782"/>
                  </a:lnTo>
                  <a:lnTo>
                    <a:pt x="457" y="782"/>
                  </a:lnTo>
                  <a:lnTo>
                    <a:pt x="457" y="782"/>
                  </a:lnTo>
                  <a:lnTo>
                    <a:pt x="457" y="782"/>
                  </a:lnTo>
                  <a:lnTo>
                    <a:pt x="457" y="782"/>
                  </a:lnTo>
                  <a:lnTo>
                    <a:pt x="458" y="782"/>
                  </a:lnTo>
                  <a:lnTo>
                    <a:pt x="458" y="782"/>
                  </a:lnTo>
                  <a:lnTo>
                    <a:pt x="458" y="782"/>
                  </a:lnTo>
                  <a:lnTo>
                    <a:pt x="458" y="782"/>
                  </a:lnTo>
                  <a:lnTo>
                    <a:pt x="458" y="782"/>
                  </a:lnTo>
                  <a:lnTo>
                    <a:pt x="458" y="782"/>
                  </a:lnTo>
                  <a:lnTo>
                    <a:pt x="458" y="782"/>
                  </a:lnTo>
                  <a:lnTo>
                    <a:pt x="458" y="782"/>
                  </a:lnTo>
                  <a:lnTo>
                    <a:pt x="459" y="782"/>
                  </a:lnTo>
                  <a:lnTo>
                    <a:pt x="459" y="782"/>
                  </a:lnTo>
                  <a:lnTo>
                    <a:pt x="459" y="782"/>
                  </a:lnTo>
                  <a:lnTo>
                    <a:pt x="459" y="782"/>
                  </a:lnTo>
                  <a:lnTo>
                    <a:pt x="459" y="782"/>
                  </a:lnTo>
                  <a:lnTo>
                    <a:pt x="459" y="782"/>
                  </a:lnTo>
                  <a:lnTo>
                    <a:pt x="459" y="782"/>
                  </a:lnTo>
                  <a:lnTo>
                    <a:pt x="459" y="782"/>
                  </a:lnTo>
                  <a:lnTo>
                    <a:pt x="459" y="782"/>
                  </a:lnTo>
                  <a:lnTo>
                    <a:pt x="460" y="782"/>
                  </a:lnTo>
                  <a:lnTo>
                    <a:pt x="460" y="782"/>
                  </a:lnTo>
                  <a:lnTo>
                    <a:pt x="460" y="782"/>
                  </a:lnTo>
                  <a:lnTo>
                    <a:pt x="460" y="782"/>
                  </a:lnTo>
                  <a:lnTo>
                    <a:pt x="460" y="782"/>
                  </a:lnTo>
                  <a:lnTo>
                    <a:pt x="460" y="782"/>
                  </a:lnTo>
                  <a:lnTo>
                    <a:pt x="460" y="782"/>
                  </a:lnTo>
                  <a:lnTo>
                    <a:pt x="460" y="782"/>
                  </a:lnTo>
                  <a:lnTo>
                    <a:pt x="460" y="782"/>
                  </a:lnTo>
                  <a:lnTo>
                    <a:pt x="461" y="782"/>
                  </a:lnTo>
                  <a:lnTo>
                    <a:pt x="461" y="782"/>
                  </a:lnTo>
                  <a:lnTo>
                    <a:pt x="461" y="782"/>
                  </a:lnTo>
                  <a:lnTo>
                    <a:pt x="461" y="782"/>
                  </a:lnTo>
                  <a:lnTo>
                    <a:pt x="461" y="782"/>
                  </a:lnTo>
                  <a:lnTo>
                    <a:pt x="461" y="782"/>
                  </a:lnTo>
                  <a:lnTo>
                    <a:pt x="461" y="782"/>
                  </a:lnTo>
                  <a:lnTo>
                    <a:pt x="461" y="782"/>
                  </a:lnTo>
                  <a:lnTo>
                    <a:pt x="462" y="782"/>
                  </a:lnTo>
                  <a:lnTo>
                    <a:pt x="462" y="782"/>
                  </a:lnTo>
                  <a:lnTo>
                    <a:pt x="462" y="782"/>
                  </a:lnTo>
                  <a:lnTo>
                    <a:pt x="462" y="782"/>
                  </a:lnTo>
                  <a:lnTo>
                    <a:pt x="462" y="782"/>
                  </a:lnTo>
                  <a:lnTo>
                    <a:pt x="462" y="782"/>
                  </a:lnTo>
                  <a:lnTo>
                    <a:pt x="462" y="782"/>
                  </a:lnTo>
                  <a:lnTo>
                    <a:pt x="462" y="782"/>
                  </a:lnTo>
                  <a:lnTo>
                    <a:pt x="462" y="782"/>
                  </a:lnTo>
                  <a:lnTo>
                    <a:pt x="462" y="782"/>
                  </a:lnTo>
                  <a:lnTo>
                    <a:pt x="463" y="782"/>
                  </a:lnTo>
                  <a:lnTo>
                    <a:pt x="463" y="782"/>
                  </a:lnTo>
                  <a:lnTo>
                    <a:pt x="463" y="782"/>
                  </a:lnTo>
                  <a:lnTo>
                    <a:pt x="463" y="782"/>
                  </a:lnTo>
                  <a:lnTo>
                    <a:pt x="463" y="782"/>
                  </a:lnTo>
                  <a:lnTo>
                    <a:pt x="463" y="782"/>
                  </a:lnTo>
                  <a:lnTo>
                    <a:pt x="463" y="782"/>
                  </a:lnTo>
                  <a:lnTo>
                    <a:pt x="463" y="782"/>
                  </a:lnTo>
                  <a:lnTo>
                    <a:pt x="465" y="781"/>
                  </a:lnTo>
                  <a:lnTo>
                    <a:pt x="465" y="781"/>
                  </a:lnTo>
                  <a:lnTo>
                    <a:pt x="465" y="781"/>
                  </a:lnTo>
                  <a:lnTo>
                    <a:pt x="465" y="781"/>
                  </a:lnTo>
                  <a:lnTo>
                    <a:pt x="465" y="781"/>
                  </a:lnTo>
                  <a:lnTo>
                    <a:pt x="465" y="781"/>
                  </a:lnTo>
                  <a:lnTo>
                    <a:pt x="465" y="781"/>
                  </a:lnTo>
                  <a:lnTo>
                    <a:pt x="466" y="781"/>
                  </a:lnTo>
                  <a:lnTo>
                    <a:pt x="466" y="781"/>
                  </a:lnTo>
                  <a:lnTo>
                    <a:pt x="466" y="781"/>
                  </a:lnTo>
                  <a:lnTo>
                    <a:pt x="466" y="781"/>
                  </a:lnTo>
                  <a:lnTo>
                    <a:pt x="466" y="781"/>
                  </a:lnTo>
                  <a:lnTo>
                    <a:pt x="466" y="781"/>
                  </a:lnTo>
                  <a:lnTo>
                    <a:pt x="466" y="781"/>
                  </a:lnTo>
                  <a:lnTo>
                    <a:pt x="466" y="781"/>
                  </a:lnTo>
                  <a:lnTo>
                    <a:pt x="466" y="781"/>
                  </a:lnTo>
                  <a:lnTo>
                    <a:pt x="466" y="781"/>
                  </a:lnTo>
                  <a:lnTo>
                    <a:pt x="471" y="781"/>
                  </a:lnTo>
                  <a:lnTo>
                    <a:pt x="471" y="781"/>
                  </a:lnTo>
                  <a:lnTo>
                    <a:pt x="472" y="781"/>
                  </a:lnTo>
                  <a:lnTo>
                    <a:pt x="472" y="781"/>
                  </a:lnTo>
                  <a:lnTo>
                    <a:pt x="472" y="781"/>
                  </a:lnTo>
                  <a:lnTo>
                    <a:pt x="472" y="781"/>
                  </a:lnTo>
                  <a:lnTo>
                    <a:pt x="472" y="781"/>
                  </a:lnTo>
                  <a:lnTo>
                    <a:pt x="472" y="781"/>
                  </a:lnTo>
                  <a:lnTo>
                    <a:pt x="472" y="781"/>
                  </a:lnTo>
                  <a:lnTo>
                    <a:pt x="472" y="781"/>
                  </a:lnTo>
                  <a:lnTo>
                    <a:pt x="472" y="781"/>
                  </a:lnTo>
                  <a:lnTo>
                    <a:pt x="473" y="781"/>
                  </a:lnTo>
                  <a:lnTo>
                    <a:pt x="473" y="781"/>
                  </a:lnTo>
                  <a:lnTo>
                    <a:pt x="473" y="781"/>
                  </a:lnTo>
                  <a:lnTo>
                    <a:pt x="478" y="781"/>
                  </a:lnTo>
                  <a:lnTo>
                    <a:pt x="478" y="781"/>
                  </a:lnTo>
                  <a:lnTo>
                    <a:pt x="478" y="781"/>
                  </a:lnTo>
                  <a:lnTo>
                    <a:pt x="478" y="781"/>
                  </a:lnTo>
                  <a:lnTo>
                    <a:pt x="485" y="780"/>
                  </a:lnTo>
                  <a:lnTo>
                    <a:pt x="486" y="780"/>
                  </a:lnTo>
                  <a:lnTo>
                    <a:pt x="486" y="780"/>
                  </a:lnTo>
                  <a:lnTo>
                    <a:pt x="494" y="779"/>
                  </a:lnTo>
                  <a:lnTo>
                    <a:pt x="495" y="779"/>
                  </a:lnTo>
                  <a:lnTo>
                    <a:pt x="495" y="778"/>
                  </a:lnTo>
                  <a:lnTo>
                    <a:pt x="495" y="778"/>
                  </a:lnTo>
                  <a:lnTo>
                    <a:pt x="503" y="777"/>
                  </a:lnTo>
                  <a:lnTo>
                    <a:pt x="504" y="777"/>
                  </a:lnTo>
                  <a:lnTo>
                    <a:pt x="504" y="777"/>
                  </a:lnTo>
                  <a:lnTo>
                    <a:pt x="510" y="775"/>
                  </a:lnTo>
                  <a:lnTo>
                    <a:pt x="512" y="775"/>
                  </a:lnTo>
                  <a:lnTo>
                    <a:pt x="512" y="775"/>
                  </a:lnTo>
                  <a:lnTo>
                    <a:pt x="519" y="773"/>
                  </a:lnTo>
                  <a:lnTo>
                    <a:pt x="520" y="773"/>
                  </a:lnTo>
                  <a:lnTo>
                    <a:pt x="520" y="773"/>
                  </a:lnTo>
                  <a:lnTo>
                    <a:pt x="528" y="771"/>
                  </a:lnTo>
                  <a:lnTo>
                    <a:pt x="529" y="771"/>
                  </a:lnTo>
                  <a:lnTo>
                    <a:pt x="529" y="771"/>
                  </a:lnTo>
                  <a:lnTo>
                    <a:pt x="535" y="769"/>
                  </a:lnTo>
                  <a:lnTo>
                    <a:pt x="537" y="769"/>
                  </a:lnTo>
                  <a:lnTo>
                    <a:pt x="537" y="769"/>
                  </a:lnTo>
                  <a:lnTo>
                    <a:pt x="543" y="767"/>
                  </a:lnTo>
                  <a:lnTo>
                    <a:pt x="545" y="767"/>
                  </a:lnTo>
                  <a:lnTo>
                    <a:pt x="545" y="767"/>
                  </a:lnTo>
                  <a:lnTo>
                    <a:pt x="551" y="765"/>
                  </a:lnTo>
                  <a:lnTo>
                    <a:pt x="553" y="764"/>
                  </a:lnTo>
                  <a:lnTo>
                    <a:pt x="553" y="764"/>
                  </a:lnTo>
                  <a:lnTo>
                    <a:pt x="559" y="761"/>
                  </a:lnTo>
                  <a:lnTo>
                    <a:pt x="560" y="761"/>
                  </a:lnTo>
                  <a:lnTo>
                    <a:pt x="560" y="761"/>
                  </a:lnTo>
                  <a:lnTo>
                    <a:pt x="567" y="759"/>
                  </a:lnTo>
                  <a:lnTo>
                    <a:pt x="569" y="758"/>
                  </a:lnTo>
                  <a:lnTo>
                    <a:pt x="569" y="758"/>
                  </a:lnTo>
                  <a:lnTo>
                    <a:pt x="574" y="756"/>
                  </a:lnTo>
                  <a:lnTo>
                    <a:pt x="576" y="755"/>
                  </a:lnTo>
                  <a:lnTo>
                    <a:pt x="576" y="755"/>
                  </a:lnTo>
                  <a:lnTo>
                    <a:pt x="582" y="753"/>
                  </a:lnTo>
                  <a:lnTo>
                    <a:pt x="584" y="752"/>
                  </a:lnTo>
                  <a:lnTo>
                    <a:pt x="584" y="752"/>
                  </a:lnTo>
                  <a:lnTo>
                    <a:pt x="589" y="749"/>
                  </a:lnTo>
                  <a:lnTo>
                    <a:pt x="592" y="748"/>
                  </a:lnTo>
                  <a:lnTo>
                    <a:pt x="592" y="748"/>
                  </a:lnTo>
                  <a:lnTo>
                    <a:pt x="597" y="745"/>
                  </a:lnTo>
                  <a:lnTo>
                    <a:pt x="599" y="744"/>
                  </a:lnTo>
                  <a:lnTo>
                    <a:pt x="599" y="744"/>
                  </a:lnTo>
                  <a:lnTo>
                    <a:pt x="604" y="742"/>
                  </a:lnTo>
                  <a:lnTo>
                    <a:pt x="606" y="741"/>
                  </a:lnTo>
                  <a:lnTo>
                    <a:pt x="606" y="741"/>
                  </a:lnTo>
                  <a:lnTo>
                    <a:pt x="611" y="737"/>
                  </a:lnTo>
                  <a:lnTo>
                    <a:pt x="614" y="736"/>
                  </a:lnTo>
                  <a:lnTo>
                    <a:pt x="614" y="736"/>
                  </a:lnTo>
                  <a:lnTo>
                    <a:pt x="619" y="733"/>
                  </a:lnTo>
                  <a:lnTo>
                    <a:pt x="621" y="732"/>
                  </a:lnTo>
                  <a:lnTo>
                    <a:pt x="621" y="732"/>
                  </a:lnTo>
                  <a:lnTo>
                    <a:pt x="625" y="729"/>
                  </a:lnTo>
                  <a:lnTo>
                    <a:pt x="628" y="728"/>
                  </a:lnTo>
                  <a:lnTo>
                    <a:pt x="632" y="724"/>
                  </a:lnTo>
                  <a:lnTo>
                    <a:pt x="635" y="723"/>
                  </a:lnTo>
                  <a:lnTo>
                    <a:pt x="635" y="723"/>
                  </a:lnTo>
                  <a:lnTo>
                    <a:pt x="638" y="720"/>
                  </a:lnTo>
                  <a:lnTo>
                    <a:pt x="642" y="718"/>
                  </a:lnTo>
                  <a:lnTo>
                    <a:pt x="642" y="718"/>
                  </a:lnTo>
                  <a:lnTo>
                    <a:pt x="646" y="715"/>
                  </a:lnTo>
                  <a:lnTo>
                    <a:pt x="648" y="714"/>
                  </a:lnTo>
                  <a:lnTo>
                    <a:pt x="648" y="714"/>
                  </a:lnTo>
                  <a:lnTo>
                    <a:pt x="651" y="710"/>
                  </a:lnTo>
                  <a:lnTo>
                    <a:pt x="655" y="708"/>
                  </a:lnTo>
                  <a:lnTo>
                    <a:pt x="655" y="708"/>
                  </a:lnTo>
                  <a:lnTo>
                    <a:pt x="659" y="705"/>
                  </a:lnTo>
                  <a:lnTo>
                    <a:pt x="661" y="703"/>
                  </a:lnTo>
                  <a:lnTo>
                    <a:pt x="664" y="701"/>
                  </a:lnTo>
                  <a:lnTo>
                    <a:pt x="668" y="697"/>
                  </a:lnTo>
                  <a:lnTo>
                    <a:pt x="668" y="697"/>
                  </a:lnTo>
                  <a:lnTo>
                    <a:pt x="671" y="694"/>
                  </a:lnTo>
                  <a:lnTo>
                    <a:pt x="671" y="694"/>
                  </a:lnTo>
                  <a:lnTo>
                    <a:pt x="671" y="694"/>
                  </a:lnTo>
                  <a:lnTo>
                    <a:pt x="681" y="685"/>
                  </a:lnTo>
                  <a:lnTo>
                    <a:pt x="682" y="684"/>
                  </a:lnTo>
                  <a:lnTo>
                    <a:pt x="682" y="684"/>
                  </a:lnTo>
                  <a:lnTo>
                    <a:pt x="682" y="684"/>
                  </a:lnTo>
                  <a:lnTo>
                    <a:pt x="682" y="684"/>
                  </a:lnTo>
                  <a:lnTo>
                    <a:pt x="682" y="684"/>
                  </a:lnTo>
                  <a:lnTo>
                    <a:pt x="683" y="683"/>
                  </a:lnTo>
                  <a:lnTo>
                    <a:pt x="685" y="681"/>
                  </a:lnTo>
                  <a:lnTo>
                    <a:pt x="685" y="681"/>
                  </a:lnTo>
                  <a:lnTo>
                    <a:pt x="686" y="680"/>
                  </a:lnTo>
                  <a:lnTo>
                    <a:pt x="686" y="680"/>
                  </a:lnTo>
                  <a:lnTo>
                    <a:pt x="688" y="678"/>
                  </a:lnTo>
                  <a:lnTo>
                    <a:pt x="688" y="678"/>
                  </a:lnTo>
                  <a:lnTo>
                    <a:pt x="688" y="678"/>
                  </a:lnTo>
                  <a:lnTo>
                    <a:pt x="688" y="677"/>
                  </a:lnTo>
                  <a:lnTo>
                    <a:pt x="690" y="676"/>
                  </a:lnTo>
                  <a:lnTo>
                    <a:pt x="690" y="676"/>
                  </a:lnTo>
                  <a:lnTo>
                    <a:pt x="690" y="676"/>
                  </a:lnTo>
                  <a:lnTo>
                    <a:pt x="695" y="671"/>
                  </a:lnTo>
                  <a:lnTo>
                    <a:pt x="695" y="670"/>
                  </a:lnTo>
                  <a:lnTo>
                    <a:pt x="696" y="670"/>
                  </a:lnTo>
                  <a:lnTo>
                    <a:pt x="696" y="670"/>
                  </a:lnTo>
                  <a:lnTo>
                    <a:pt x="706" y="658"/>
                  </a:lnTo>
                  <a:lnTo>
                    <a:pt x="715" y="646"/>
                  </a:lnTo>
                  <a:lnTo>
                    <a:pt x="724" y="634"/>
                  </a:lnTo>
                  <a:lnTo>
                    <a:pt x="733" y="621"/>
                  </a:lnTo>
                  <a:lnTo>
                    <a:pt x="740" y="608"/>
                  </a:lnTo>
                  <a:lnTo>
                    <a:pt x="748" y="594"/>
                  </a:lnTo>
                  <a:lnTo>
                    <a:pt x="754" y="580"/>
                  </a:lnTo>
                  <a:lnTo>
                    <a:pt x="760" y="566"/>
                  </a:lnTo>
                  <a:lnTo>
                    <a:pt x="765" y="551"/>
                  </a:lnTo>
                  <a:lnTo>
                    <a:pt x="771" y="536"/>
                  </a:lnTo>
                  <a:lnTo>
                    <a:pt x="774" y="520"/>
                  </a:lnTo>
                  <a:lnTo>
                    <a:pt x="778" y="505"/>
                  </a:lnTo>
                  <a:lnTo>
                    <a:pt x="780" y="490"/>
                  </a:lnTo>
                  <a:lnTo>
                    <a:pt x="783" y="474"/>
                  </a:lnTo>
                  <a:lnTo>
                    <a:pt x="784" y="457"/>
                  </a:lnTo>
                  <a:lnTo>
                    <a:pt x="784" y="441"/>
                  </a:lnTo>
                  <a:lnTo>
                    <a:pt x="784" y="441"/>
                  </a:lnTo>
                  <a:lnTo>
                    <a:pt x="784" y="423"/>
                  </a:lnTo>
                  <a:lnTo>
                    <a:pt x="783" y="406"/>
                  </a:lnTo>
                  <a:lnTo>
                    <a:pt x="780" y="389"/>
                  </a:lnTo>
                  <a:lnTo>
                    <a:pt x="777" y="372"/>
                  </a:lnTo>
                  <a:lnTo>
                    <a:pt x="773" y="355"/>
                  </a:lnTo>
                  <a:lnTo>
                    <a:pt x="769" y="339"/>
                  </a:lnTo>
                  <a:lnTo>
                    <a:pt x="763" y="324"/>
                  </a:lnTo>
                  <a:lnTo>
                    <a:pt x="757" y="308"/>
                  </a:lnTo>
                  <a:lnTo>
                    <a:pt x="750" y="292"/>
                  </a:lnTo>
                  <a:lnTo>
                    <a:pt x="742" y="278"/>
                  </a:lnTo>
                  <a:lnTo>
                    <a:pt x="735" y="264"/>
                  </a:lnTo>
                  <a:lnTo>
                    <a:pt x="725" y="250"/>
                  </a:lnTo>
                  <a:lnTo>
                    <a:pt x="716" y="237"/>
                  </a:lnTo>
                  <a:lnTo>
                    <a:pt x="706" y="224"/>
                  </a:lnTo>
                  <a:lnTo>
                    <a:pt x="695" y="211"/>
                  </a:lnTo>
                  <a:lnTo>
                    <a:pt x="684" y="199"/>
                  </a:lnTo>
                  <a:lnTo>
                    <a:pt x="672" y="188"/>
                  </a:lnTo>
                  <a:lnTo>
                    <a:pt x="660" y="177"/>
                  </a:lnTo>
                  <a:lnTo>
                    <a:pt x="647" y="167"/>
                  </a:lnTo>
                  <a:lnTo>
                    <a:pt x="633" y="158"/>
                  </a:lnTo>
                  <a:lnTo>
                    <a:pt x="620" y="149"/>
                  </a:lnTo>
                  <a:lnTo>
                    <a:pt x="606" y="140"/>
                  </a:lnTo>
                  <a:lnTo>
                    <a:pt x="591" y="133"/>
                  </a:lnTo>
                  <a:lnTo>
                    <a:pt x="575" y="126"/>
                  </a:lnTo>
                  <a:lnTo>
                    <a:pt x="560" y="120"/>
                  </a:lnTo>
                  <a:lnTo>
                    <a:pt x="544" y="114"/>
                  </a:lnTo>
                  <a:lnTo>
                    <a:pt x="528" y="110"/>
                  </a:lnTo>
                  <a:lnTo>
                    <a:pt x="511" y="107"/>
                  </a:lnTo>
                  <a:lnTo>
                    <a:pt x="495" y="103"/>
                  </a:lnTo>
                  <a:lnTo>
                    <a:pt x="478" y="101"/>
                  </a:lnTo>
                  <a:lnTo>
                    <a:pt x="460" y="100"/>
                  </a:lnTo>
                  <a:lnTo>
                    <a:pt x="443" y="99"/>
                  </a:lnTo>
                  <a:lnTo>
                    <a:pt x="443" y="99"/>
                  </a:lnTo>
                  <a:lnTo>
                    <a:pt x="424" y="100"/>
                  </a:lnTo>
                  <a:lnTo>
                    <a:pt x="407" y="101"/>
                  </a:lnTo>
                  <a:lnTo>
                    <a:pt x="391" y="103"/>
                  </a:lnTo>
                  <a:lnTo>
                    <a:pt x="373" y="107"/>
                  </a:lnTo>
                  <a:lnTo>
                    <a:pt x="357" y="110"/>
                  </a:lnTo>
                  <a:lnTo>
                    <a:pt x="341" y="114"/>
                  </a:lnTo>
                  <a:lnTo>
                    <a:pt x="326" y="120"/>
                  </a:lnTo>
                  <a:lnTo>
                    <a:pt x="309" y="126"/>
                  </a:lnTo>
                  <a:lnTo>
                    <a:pt x="294" y="133"/>
                  </a:lnTo>
                  <a:lnTo>
                    <a:pt x="280" y="140"/>
                  </a:lnTo>
                  <a:lnTo>
                    <a:pt x="266" y="149"/>
                  </a:lnTo>
                  <a:lnTo>
                    <a:pt x="252" y="158"/>
                  </a:lnTo>
                  <a:lnTo>
                    <a:pt x="238" y="167"/>
                  </a:lnTo>
                  <a:lnTo>
                    <a:pt x="226" y="177"/>
                  </a:lnTo>
                  <a:lnTo>
                    <a:pt x="213" y="188"/>
                  </a:lnTo>
                  <a:lnTo>
                    <a:pt x="201" y="199"/>
                  </a:lnTo>
                  <a:lnTo>
                    <a:pt x="190" y="211"/>
                  </a:lnTo>
                  <a:lnTo>
                    <a:pt x="179" y="224"/>
                  </a:lnTo>
                  <a:lnTo>
                    <a:pt x="169" y="237"/>
                  </a:lnTo>
                  <a:lnTo>
                    <a:pt x="160" y="250"/>
                  </a:lnTo>
                  <a:lnTo>
                    <a:pt x="151" y="264"/>
                  </a:lnTo>
                  <a:lnTo>
                    <a:pt x="142" y="278"/>
                  </a:lnTo>
                  <a:lnTo>
                    <a:pt x="135" y="292"/>
                  </a:lnTo>
                  <a:lnTo>
                    <a:pt x="128" y="308"/>
                  </a:lnTo>
                  <a:lnTo>
                    <a:pt x="122" y="324"/>
                  </a:lnTo>
                  <a:lnTo>
                    <a:pt x="116" y="339"/>
                  </a:lnTo>
                  <a:lnTo>
                    <a:pt x="112" y="355"/>
                  </a:lnTo>
                  <a:lnTo>
                    <a:pt x="109" y="372"/>
                  </a:lnTo>
                  <a:lnTo>
                    <a:pt x="105" y="389"/>
                  </a:lnTo>
                  <a:lnTo>
                    <a:pt x="103" y="406"/>
                  </a:lnTo>
                  <a:lnTo>
                    <a:pt x="102" y="423"/>
                  </a:lnTo>
                  <a:lnTo>
                    <a:pt x="101" y="441"/>
                  </a:lnTo>
                  <a:lnTo>
                    <a:pt x="101" y="441"/>
                  </a:lnTo>
                  <a:lnTo>
                    <a:pt x="102" y="460"/>
                  </a:lnTo>
                  <a:lnTo>
                    <a:pt x="103" y="478"/>
                  </a:lnTo>
                  <a:lnTo>
                    <a:pt x="105" y="496"/>
                  </a:lnTo>
                  <a:lnTo>
                    <a:pt x="110" y="515"/>
                  </a:lnTo>
                  <a:lnTo>
                    <a:pt x="114" y="532"/>
                  </a:lnTo>
                  <a:lnTo>
                    <a:pt x="119" y="550"/>
                  </a:lnTo>
                  <a:lnTo>
                    <a:pt x="125" y="567"/>
                  </a:lnTo>
                  <a:lnTo>
                    <a:pt x="132" y="583"/>
                  </a:lnTo>
                  <a:lnTo>
                    <a:pt x="140" y="600"/>
                  </a:lnTo>
                  <a:lnTo>
                    <a:pt x="149" y="615"/>
                  </a:lnTo>
                  <a:lnTo>
                    <a:pt x="158" y="630"/>
                  </a:lnTo>
                  <a:lnTo>
                    <a:pt x="168" y="644"/>
                  </a:lnTo>
                  <a:lnTo>
                    <a:pt x="179" y="658"/>
                  </a:lnTo>
                  <a:lnTo>
                    <a:pt x="191" y="671"/>
                  </a:lnTo>
                  <a:lnTo>
                    <a:pt x="203" y="684"/>
                  </a:lnTo>
                  <a:lnTo>
                    <a:pt x="216" y="696"/>
                  </a:lnTo>
                  <a:lnTo>
                    <a:pt x="216" y="696"/>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395" tIns="45697" rIns="91395" bIns="45697" numCol="1" anchor="t" anchorCtr="0" compatLnSpc="1"/>
            <a:lstStyle/>
            <a:p>
              <a:endParaRPr lang="zh-CN" altLang="en-US" sz="1800"/>
            </a:p>
          </p:txBody>
        </p:sp>
      </p:grpSp>
      <p:grpSp>
        <p:nvGrpSpPr>
          <p:cNvPr id="8" name="组合 7"/>
          <p:cNvGrpSpPr/>
          <p:nvPr/>
        </p:nvGrpSpPr>
        <p:grpSpPr>
          <a:xfrm>
            <a:off x="5920543" y="1893890"/>
            <a:ext cx="1150751" cy="1151166"/>
            <a:chOff x="3568700" y="1708150"/>
            <a:chExt cx="1176338" cy="1176338"/>
          </a:xfrm>
        </p:grpSpPr>
        <p:sp>
          <p:nvSpPr>
            <p:cNvPr id="9" name="Freeform 7"/>
            <p:cNvSpPr/>
            <p:nvPr/>
          </p:nvSpPr>
          <p:spPr bwMode="auto">
            <a:xfrm>
              <a:off x="3568700" y="1708150"/>
              <a:ext cx="1176338" cy="1176338"/>
            </a:xfrm>
            <a:custGeom>
              <a:avLst/>
              <a:gdLst>
                <a:gd name="T0" fmla="*/ 1481 w 1482"/>
                <a:gd name="T1" fmla="*/ 780 h 1482"/>
                <a:gd name="T2" fmla="*/ 1467 w 1482"/>
                <a:gd name="T3" fmla="*/ 890 h 1482"/>
                <a:gd name="T4" fmla="*/ 1437 w 1482"/>
                <a:gd name="T5" fmla="*/ 997 h 1482"/>
                <a:gd name="T6" fmla="*/ 1393 w 1482"/>
                <a:gd name="T7" fmla="*/ 1094 h 1482"/>
                <a:gd name="T8" fmla="*/ 1335 w 1482"/>
                <a:gd name="T9" fmla="*/ 1185 h 1482"/>
                <a:gd name="T10" fmla="*/ 1265 w 1482"/>
                <a:gd name="T11" fmla="*/ 1265 h 1482"/>
                <a:gd name="T12" fmla="*/ 1184 w 1482"/>
                <a:gd name="T13" fmla="*/ 1335 h 1482"/>
                <a:gd name="T14" fmla="*/ 1094 w 1482"/>
                <a:gd name="T15" fmla="*/ 1393 h 1482"/>
                <a:gd name="T16" fmla="*/ 996 w 1482"/>
                <a:gd name="T17" fmla="*/ 1437 h 1482"/>
                <a:gd name="T18" fmla="*/ 890 w 1482"/>
                <a:gd name="T19" fmla="*/ 1467 h 1482"/>
                <a:gd name="T20" fmla="*/ 780 w 1482"/>
                <a:gd name="T21" fmla="*/ 1481 h 1482"/>
                <a:gd name="T22" fmla="*/ 704 w 1482"/>
                <a:gd name="T23" fmla="*/ 1481 h 1482"/>
                <a:gd name="T24" fmla="*/ 592 w 1482"/>
                <a:gd name="T25" fmla="*/ 1467 h 1482"/>
                <a:gd name="T26" fmla="*/ 486 w 1482"/>
                <a:gd name="T27" fmla="*/ 1437 h 1482"/>
                <a:gd name="T28" fmla="*/ 388 w 1482"/>
                <a:gd name="T29" fmla="*/ 1393 h 1482"/>
                <a:gd name="T30" fmla="*/ 298 w 1482"/>
                <a:gd name="T31" fmla="*/ 1335 h 1482"/>
                <a:gd name="T32" fmla="*/ 217 w 1482"/>
                <a:gd name="T33" fmla="*/ 1265 h 1482"/>
                <a:gd name="T34" fmla="*/ 148 w 1482"/>
                <a:gd name="T35" fmla="*/ 1185 h 1482"/>
                <a:gd name="T36" fmla="*/ 90 w 1482"/>
                <a:gd name="T37" fmla="*/ 1094 h 1482"/>
                <a:gd name="T38" fmla="*/ 46 w 1482"/>
                <a:gd name="T39" fmla="*/ 997 h 1482"/>
                <a:gd name="T40" fmla="*/ 15 w 1482"/>
                <a:gd name="T41" fmla="*/ 890 h 1482"/>
                <a:gd name="T42" fmla="*/ 1 w 1482"/>
                <a:gd name="T43" fmla="*/ 780 h 1482"/>
                <a:gd name="T44" fmla="*/ 1 w 1482"/>
                <a:gd name="T45" fmla="*/ 704 h 1482"/>
                <a:gd name="T46" fmla="*/ 15 w 1482"/>
                <a:gd name="T47" fmla="*/ 592 h 1482"/>
                <a:gd name="T48" fmla="*/ 46 w 1482"/>
                <a:gd name="T49" fmla="*/ 486 h 1482"/>
                <a:gd name="T50" fmla="*/ 90 w 1482"/>
                <a:gd name="T51" fmla="*/ 389 h 1482"/>
                <a:gd name="T52" fmla="*/ 148 w 1482"/>
                <a:gd name="T53" fmla="*/ 299 h 1482"/>
                <a:gd name="T54" fmla="*/ 217 w 1482"/>
                <a:gd name="T55" fmla="*/ 217 h 1482"/>
                <a:gd name="T56" fmla="*/ 298 w 1482"/>
                <a:gd name="T57" fmla="*/ 148 h 1482"/>
                <a:gd name="T58" fmla="*/ 388 w 1482"/>
                <a:gd name="T59" fmla="*/ 90 h 1482"/>
                <a:gd name="T60" fmla="*/ 486 w 1482"/>
                <a:gd name="T61" fmla="*/ 46 h 1482"/>
                <a:gd name="T62" fmla="*/ 592 w 1482"/>
                <a:gd name="T63" fmla="*/ 15 h 1482"/>
                <a:gd name="T64" fmla="*/ 704 w 1482"/>
                <a:gd name="T65" fmla="*/ 1 h 1482"/>
                <a:gd name="T66" fmla="*/ 780 w 1482"/>
                <a:gd name="T67" fmla="*/ 1 h 1482"/>
                <a:gd name="T68" fmla="*/ 890 w 1482"/>
                <a:gd name="T69" fmla="*/ 15 h 1482"/>
                <a:gd name="T70" fmla="*/ 996 w 1482"/>
                <a:gd name="T71" fmla="*/ 46 h 1482"/>
                <a:gd name="T72" fmla="*/ 1094 w 1482"/>
                <a:gd name="T73" fmla="*/ 90 h 1482"/>
                <a:gd name="T74" fmla="*/ 1184 w 1482"/>
                <a:gd name="T75" fmla="*/ 148 h 1482"/>
                <a:gd name="T76" fmla="*/ 1265 w 1482"/>
                <a:gd name="T77" fmla="*/ 217 h 1482"/>
                <a:gd name="T78" fmla="*/ 1335 w 1482"/>
                <a:gd name="T79" fmla="*/ 299 h 1482"/>
                <a:gd name="T80" fmla="*/ 1393 w 1482"/>
                <a:gd name="T81" fmla="*/ 389 h 1482"/>
                <a:gd name="T82" fmla="*/ 1437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9" y="818"/>
                  </a:lnTo>
                  <a:lnTo>
                    <a:pt x="1473" y="854"/>
                  </a:lnTo>
                  <a:lnTo>
                    <a:pt x="1467" y="890"/>
                  </a:lnTo>
                  <a:lnTo>
                    <a:pt x="1459" y="926"/>
                  </a:lnTo>
                  <a:lnTo>
                    <a:pt x="1448" y="962"/>
                  </a:lnTo>
                  <a:lnTo>
                    <a:pt x="1437" y="997"/>
                  </a:lnTo>
                  <a:lnTo>
                    <a:pt x="1424" y="1029"/>
                  </a:lnTo>
                  <a:lnTo>
                    <a:pt x="1409" y="1063"/>
                  </a:lnTo>
                  <a:lnTo>
                    <a:pt x="1393" y="1094"/>
                  </a:lnTo>
                  <a:lnTo>
                    <a:pt x="1374" y="1126"/>
                  </a:lnTo>
                  <a:lnTo>
                    <a:pt x="1356" y="1155"/>
                  </a:lnTo>
                  <a:lnTo>
                    <a:pt x="1335" y="1185"/>
                  </a:lnTo>
                  <a:lnTo>
                    <a:pt x="1313" y="1213"/>
                  </a:lnTo>
                  <a:lnTo>
                    <a:pt x="1290" y="1240"/>
                  </a:lnTo>
                  <a:lnTo>
                    <a:pt x="1265" y="1265"/>
                  </a:lnTo>
                  <a:lnTo>
                    <a:pt x="1240" y="1290"/>
                  </a:lnTo>
                  <a:lnTo>
                    <a:pt x="1213" y="1313"/>
                  </a:lnTo>
                  <a:lnTo>
                    <a:pt x="1184" y="1335"/>
                  </a:lnTo>
                  <a:lnTo>
                    <a:pt x="1155" y="1356"/>
                  </a:lnTo>
                  <a:lnTo>
                    <a:pt x="1126" y="1375"/>
                  </a:lnTo>
                  <a:lnTo>
                    <a:pt x="1094" y="1393"/>
                  </a:lnTo>
                  <a:lnTo>
                    <a:pt x="1063" y="1409"/>
                  </a:lnTo>
                  <a:lnTo>
                    <a:pt x="1029" y="1424"/>
                  </a:lnTo>
                  <a:lnTo>
                    <a:pt x="996" y="1437"/>
                  </a:lnTo>
                  <a:lnTo>
                    <a:pt x="962" y="1449"/>
                  </a:lnTo>
                  <a:lnTo>
                    <a:pt x="926" y="1459"/>
                  </a:lnTo>
                  <a:lnTo>
                    <a:pt x="890" y="1467"/>
                  </a:lnTo>
                  <a:lnTo>
                    <a:pt x="854" y="1473"/>
                  </a:lnTo>
                  <a:lnTo>
                    <a:pt x="818" y="1479"/>
                  </a:lnTo>
                  <a:lnTo>
                    <a:pt x="780" y="1481"/>
                  </a:lnTo>
                  <a:lnTo>
                    <a:pt x="742" y="1482"/>
                  </a:lnTo>
                  <a:lnTo>
                    <a:pt x="742" y="1482"/>
                  </a:lnTo>
                  <a:lnTo>
                    <a:pt x="704" y="1481"/>
                  </a:lnTo>
                  <a:lnTo>
                    <a:pt x="666" y="1479"/>
                  </a:lnTo>
                  <a:lnTo>
                    <a:pt x="629" y="1473"/>
                  </a:lnTo>
                  <a:lnTo>
                    <a:pt x="592" y="1467"/>
                  </a:lnTo>
                  <a:lnTo>
                    <a:pt x="556" y="1459"/>
                  </a:lnTo>
                  <a:lnTo>
                    <a:pt x="521" y="1449"/>
                  </a:lnTo>
                  <a:lnTo>
                    <a:pt x="486" y="1437"/>
                  </a:lnTo>
                  <a:lnTo>
                    <a:pt x="453" y="1424"/>
                  </a:lnTo>
                  <a:lnTo>
                    <a:pt x="420" y="1409"/>
                  </a:lnTo>
                  <a:lnTo>
                    <a:pt x="388" y="1393"/>
                  </a:lnTo>
                  <a:lnTo>
                    <a:pt x="357" y="1375"/>
                  </a:lnTo>
                  <a:lnTo>
                    <a:pt x="327" y="1356"/>
                  </a:lnTo>
                  <a:lnTo>
                    <a:pt x="298" y="1335"/>
                  </a:lnTo>
                  <a:lnTo>
                    <a:pt x="270" y="1313"/>
                  </a:lnTo>
                  <a:lnTo>
                    <a:pt x="243" y="1290"/>
                  </a:lnTo>
                  <a:lnTo>
                    <a:pt x="217" y="1265"/>
                  </a:lnTo>
                  <a:lnTo>
                    <a:pt x="193" y="1240"/>
                  </a:lnTo>
                  <a:lnTo>
                    <a:pt x="169" y="1213"/>
                  </a:lnTo>
                  <a:lnTo>
                    <a:pt x="148" y="1185"/>
                  </a:lnTo>
                  <a:lnTo>
                    <a:pt x="127" y="1155"/>
                  </a:lnTo>
                  <a:lnTo>
                    <a:pt x="108" y="1126"/>
                  </a:lnTo>
                  <a:lnTo>
                    <a:pt x="90" y="1094"/>
                  </a:lnTo>
                  <a:lnTo>
                    <a:pt x="74" y="1063"/>
                  </a:lnTo>
                  <a:lnTo>
                    <a:pt x="59" y="1029"/>
                  </a:lnTo>
                  <a:lnTo>
                    <a:pt x="46" y="997"/>
                  </a:lnTo>
                  <a:lnTo>
                    <a:pt x="34" y="962"/>
                  </a:lnTo>
                  <a:lnTo>
                    <a:pt x="24" y="926"/>
                  </a:lnTo>
                  <a:lnTo>
                    <a:pt x="15" y="890"/>
                  </a:lnTo>
                  <a:lnTo>
                    <a:pt x="9" y="854"/>
                  </a:lnTo>
                  <a:lnTo>
                    <a:pt x="4" y="818"/>
                  </a:lnTo>
                  <a:lnTo>
                    <a:pt x="1" y="780"/>
                  </a:lnTo>
                  <a:lnTo>
                    <a:pt x="0" y="742"/>
                  </a:lnTo>
                  <a:lnTo>
                    <a:pt x="0" y="742"/>
                  </a:lnTo>
                  <a:lnTo>
                    <a:pt x="1" y="704"/>
                  </a:lnTo>
                  <a:lnTo>
                    <a:pt x="4" y="666"/>
                  </a:lnTo>
                  <a:lnTo>
                    <a:pt x="9" y="629"/>
                  </a:lnTo>
                  <a:lnTo>
                    <a:pt x="15" y="592"/>
                  </a:lnTo>
                  <a:lnTo>
                    <a:pt x="24" y="556"/>
                  </a:lnTo>
                  <a:lnTo>
                    <a:pt x="34" y="521"/>
                  </a:lnTo>
                  <a:lnTo>
                    <a:pt x="46" y="486"/>
                  </a:lnTo>
                  <a:lnTo>
                    <a:pt x="59" y="453"/>
                  </a:lnTo>
                  <a:lnTo>
                    <a:pt x="74" y="420"/>
                  </a:lnTo>
                  <a:lnTo>
                    <a:pt x="90" y="389"/>
                  </a:lnTo>
                  <a:lnTo>
                    <a:pt x="108" y="357"/>
                  </a:lnTo>
                  <a:lnTo>
                    <a:pt x="127" y="327"/>
                  </a:lnTo>
                  <a:lnTo>
                    <a:pt x="148" y="299"/>
                  </a:lnTo>
                  <a:lnTo>
                    <a:pt x="169" y="270"/>
                  </a:lnTo>
                  <a:lnTo>
                    <a:pt x="193" y="243"/>
                  </a:lnTo>
                  <a:lnTo>
                    <a:pt x="217" y="217"/>
                  </a:lnTo>
                  <a:lnTo>
                    <a:pt x="243" y="193"/>
                  </a:lnTo>
                  <a:lnTo>
                    <a:pt x="270" y="169"/>
                  </a:lnTo>
                  <a:lnTo>
                    <a:pt x="298" y="148"/>
                  </a:lnTo>
                  <a:lnTo>
                    <a:pt x="327" y="127"/>
                  </a:lnTo>
                  <a:lnTo>
                    <a:pt x="357" y="107"/>
                  </a:lnTo>
                  <a:lnTo>
                    <a:pt x="388" y="90"/>
                  </a:lnTo>
                  <a:lnTo>
                    <a:pt x="420" y="74"/>
                  </a:lnTo>
                  <a:lnTo>
                    <a:pt x="453" y="59"/>
                  </a:lnTo>
                  <a:lnTo>
                    <a:pt x="486" y="46"/>
                  </a:lnTo>
                  <a:lnTo>
                    <a:pt x="521" y="34"/>
                  </a:lnTo>
                  <a:lnTo>
                    <a:pt x="556" y="24"/>
                  </a:lnTo>
                  <a:lnTo>
                    <a:pt x="592" y="15"/>
                  </a:lnTo>
                  <a:lnTo>
                    <a:pt x="629" y="9"/>
                  </a:lnTo>
                  <a:lnTo>
                    <a:pt x="666" y="4"/>
                  </a:lnTo>
                  <a:lnTo>
                    <a:pt x="704" y="1"/>
                  </a:lnTo>
                  <a:lnTo>
                    <a:pt x="742" y="0"/>
                  </a:lnTo>
                  <a:lnTo>
                    <a:pt x="742" y="0"/>
                  </a:lnTo>
                  <a:lnTo>
                    <a:pt x="780" y="1"/>
                  </a:lnTo>
                  <a:lnTo>
                    <a:pt x="818" y="4"/>
                  </a:lnTo>
                  <a:lnTo>
                    <a:pt x="854" y="9"/>
                  </a:lnTo>
                  <a:lnTo>
                    <a:pt x="890" y="15"/>
                  </a:lnTo>
                  <a:lnTo>
                    <a:pt x="926" y="24"/>
                  </a:lnTo>
                  <a:lnTo>
                    <a:pt x="962" y="34"/>
                  </a:lnTo>
                  <a:lnTo>
                    <a:pt x="996" y="46"/>
                  </a:lnTo>
                  <a:lnTo>
                    <a:pt x="1029" y="59"/>
                  </a:lnTo>
                  <a:lnTo>
                    <a:pt x="1063" y="74"/>
                  </a:lnTo>
                  <a:lnTo>
                    <a:pt x="1094" y="90"/>
                  </a:lnTo>
                  <a:lnTo>
                    <a:pt x="1126" y="107"/>
                  </a:lnTo>
                  <a:lnTo>
                    <a:pt x="1155" y="127"/>
                  </a:lnTo>
                  <a:lnTo>
                    <a:pt x="1184" y="148"/>
                  </a:lnTo>
                  <a:lnTo>
                    <a:pt x="1213" y="169"/>
                  </a:lnTo>
                  <a:lnTo>
                    <a:pt x="1240" y="193"/>
                  </a:lnTo>
                  <a:lnTo>
                    <a:pt x="1265" y="217"/>
                  </a:lnTo>
                  <a:lnTo>
                    <a:pt x="1290" y="243"/>
                  </a:lnTo>
                  <a:lnTo>
                    <a:pt x="1313" y="270"/>
                  </a:lnTo>
                  <a:lnTo>
                    <a:pt x="1335" y="299"/>
                  </a:lnTo>
                  <a:lnTo>
                    <a:pt x="1356" y="327"/>
                  </a:lnTo>
                  <a:lnTo>
                    <a:pt x="1374" y="357"/>
                  </a:lnTo>
                  <a:lnTo>
                    <a:pt x="1393" y="389"/>
                  </a:lnTo>
                  <a:lnTo>
                    <a:pt x="1409" y="420"/>
                  </a:lnTo>
                  <a:lnTo>
                    <a:pt x="1424" y="453"/>
                  </a:lnTo>
                  <a:lnTo>
                    <a:pt x="1437" y="486"/>
                  </a:lnTo>
                  <a:lnTo>
                    <a:pt x="1448" y="521"/>
                  </a:lnTo>
                  <a:lnTo>
                    <a:pt x="1459" y="556"/>
                  </a:lnTo>
                  <a:lnTo>
                    <a:pt x="1467" y="592"/>
                  </a:lnTo>
                  <a:lnTo>
                    <a:pt x="1473" y="629"/>
                  </a:lnTo>
                  <a:lnTo>
                    <a:pt x="1479" y="666"/>
                  </a:lnTo>
                  <a:lnTo>
                    <a:pt x="1481" y="704"/>
                  </a:lnTo>
                  <a:lnTo>
                    <a:pt x="1482" y="742"/>
                  </a:lnTo>
                  <a:lnTo>
                    <a:pt x="1482" y="742"/>
                  </a:lnTo>
                  <a:close/>
                </a:path>
              </a:pathLst>
            </a:custGeom>
            <a:gradFill flip="none" rotWithShape="1">
              <a:gsLst>
                <a:gs pos="20000">
                  <a:srgbClr val="BFBFBF"/>
                </a:gs>
                <a:gs pos="80000">
                  <a:srgbClr val="FFFFFF"/>
                </a:gs>
                <a:gs pos="100000">
                  <a:schemeClr val="bg1">
                    <a:tint val="0"/>
                  </a:schemeClr>
                </a:gs>
              </a:gsLst>
              <a:lin ang="2700000" scaled="1"/>
              <a:tileRect/>
            </a:gradFill>
            <a:ln w="28575">
              <a:solidFill>
                <a:srgbClr val="F2F2F2"/>
              </a:solidFill>
            </a:ln>
            <a:effectLst>
              <a:outerShdw blurRad="88900" dist="75434" dir="2699985" rotWithShape="0">
                <a:scrgbClr r="0" g="0" b="0">
                  <a:alpha val="23000"/>
                </a:scrgbClr>
              </a:outerShdw>
            </a:effectLst>
          </p:spPr>
          <p:txBody>
            <a:bodyPr vert="horz" wrap="square" lIns="91395" tIns="45697" rIns="91395" bIns="45697" numCol="1" anchor="t" anchorCtr="0" compatLnSpc="1"/>
            <a:lstStyle/>
            <a:p>
              <a:endParaRPr lang="zh-CN" altLang="en-US" sz="1800">
                <a:solidFill>
                  <a:srgbClr val="000000"/>
                </a:solidFill>
              </a:endParaRPr>
            </a:p>
          </p:txBody>
        </p:sp>
        <p:sp>
          <p:nvSpPr>
            <p:cNvPr id="10" name="Freeform 11"/>
            <p:cNvSpPr>
              <a:spLocks noEditPoints="1"/>
            </p:cNvSpPr>
            <p:nvPr/>
          </p:nvSpPr>
          <p:spPr bwMode="auto">
            <a:xfrm>
              <a:off x="3802063" y="1922463"/>
              <a:ext cx="704850" cy="844550"/>
            </a:xfrm>
            <a:custGeom>
              <a:avLst/>
              <a:gdLst>
                <a:gd name="T0" fmla="*/ 525 w 889"/>
                <a:gd name="T1" fmla="*/ 410 h 1065"/>
                <a:gd name="T2" fmla="*/ 629 w 889"/>
                <a:gd name="T3" fmla="*/ 452 h 1065"/>
                <a:gd name="T4" fmla="*/ 889 w 889"/>
                <a:gd name="T5" fmla="*/ 0 h 1065"/>
                <a:gd name="T6" fmla="*/ 659 w 889"/>
                <a:gd name="T7" fmla="*/ 473 h 1065"/>
                <a:gd name="T8" fmla="*/ 700 w 889"/>
                <a:gd name="T9" fmla="*/ 512 h 1065"/>
                <a:gd name="T10" fmla="*/ 747 w 889"/>
                <a:gd name="T11" fmla="*/ 576 h 1065"/>
                <a:gd name="T12" fmla="*/ 776 w 889"/>
                <a:gd name="T13" fmla="*/ 652 h 1065"/>
                <a:gd name="T14" fmla="*/ 787 w 889"/>
                <a:gd name="T15" fmla="*/ 734 h 1065"/>
                <a:gd name="T16" fmla="*/ 780 w 889"/>
                <a:gd name="T17" fmla="*/ 800 h 1065"/>
                <a:gd name="T18" fmla="*/ 754 w 889"/>
                <a:gd name="T19" fmla="*/ 878 h 1065"/>
                <a:gd name="T20" fmla="*/ 711 w 889"/>
                <a:gd name="T21" fmla="*/ 945 h 1065"/>
                <a:gd name="T22" fmla="*/ 666 w 889"/>
                <a:gd name="T23" fmla="*/ 989 h 1065"/>
                <a:gd name="T24" fmla="*/ 599 w 889"/>
                <a:gd name="T25" fmla="*/ 1033 h 1065"/>
                <a:gd name="T26" fmla="*/ 522 w 889"/>
                <a:gd name="T27" fmla="*/ 1059 h 1065"/>
                <a:gd name="T28" fmla="*/ 455 w 889"/>
                <a:gd name="T29" fmla="*/ 1065 h 1065"/>
                <a:gd name="T30" fmla="*/ 373 w 889"/>
                <a:gd name="T31" fmla="*/ 1054 h 1065"/>
                <a:gd name="T32" fmla="*/ 298 w 889"/>
                <a:gd name="T33" fmla="*/ 1025 h 1065"/>
                <a:gd name="T34" fmla="*/ 233 w 889"/>
                <a:gd name="T35" fmla="*/ 980 h 1065"/>
                <a:gd name="T36" fmla="*/ 190 w 889"/>
                <a:gd name="T37" fmla="*/ 932 h 1065"/>
                <a:gd name="T38" fmla="*/ 150 w 889"/>
                <a:gd name="T39" fmla="*/ 863 h 1065"/>
                <a:gd name="T40" fmla="*/ 128 w 889"/>
                <a:gd name="T41" fmla="*/ 784 h 1065"/>
                <a:gd name="T42" fmla="*/ 125 w 889"/>
                <a:gd name="T43" fmla="*/ 717 h 1065"/>
                <a:gd name="T44" fmla="*/ 139 w 889"/>
                <a:gd name="T45" fmla="*/ 635 h 1065"/>
                <a:gd name="T46" fmla="*/ 172 w 889"/>
                <a:gd name="T47" fmla="*/ 563 h 1065"/>
                <a:gd name="T48" fmla="*/ 222 w 889"/>
                <a:gd name="T49" fmla="*/ 500 h 1065"/>
                <a:gd name="T50" fmla="*/ 256 w 889"/>
                <a:gd name="T51" fmla="*/ 393 h 1065"/>
                <a:gd name="T52" fmla="*/ 317 w 889"/>
                <a:gd name="T53" fmla="*/ 433 h 1065"/>
                <a:gd name="T54" fmla="*/ 431 w 889"/>
                <a:gd name="T55" fmla="*/ 404 h 1065"/>
                <a:gd name="T56" fmla="*/ 752 w 889"/>
                <a:gd name="T57" fmla="*/ 0 h 1065"/>
                <a:gd name="T58" fmla="*/ 729 w 889"/>
                <a:gd name="T59" fmla="*/ 0 h 1065"/>
                <a:gd name="T60" fmla="*/ 491 w 889"/>
                <a:gd name="T61" fmla="*/ 240 h 1065"/>
                <a:gd name="T62" fmla="*/ 491 w 889"/>
                <a:gd name="T63" fmla="*/ 240 h 1065"/>
                <a:gd name="T64" fmla="*/ 0 w 889"/>
                <a:gd name="T65" fmla="*/ 0 h 1065"/>
                <a:gd name="T66" fmla="*/ 439 w 889"/>
                <a:gd name="T67" fmla="*/ 550 h 1065"/>
                <a:gd name="T68" fmla="*/ 427 w 889"/>
                <a:gd name="T69" fmla="*/ 580 h 1065"/>
                <a:gd name="T70" fmla="*/ 396 w 889"/>
                <a:gd name="T71" fmla="*/ 648 h 1065"/>
                <a:gd name="T72" fmla="*/ 646 w 889"/>
                <a:gd name="T73" fmla="*/ 543 h 1065"/>
                <a:gd name="T74" fmla="*/ 560 w 889"/>
                <a:gd name="T75" fmla="*/ 486 h 1065"/>
                <a:gd name="T76" fmla="*/ 496 w 889"/>
                <a:gd name="T77" fmla="*/ 467 h 1065"/>
                <a:gd name="T78" fmla="*/ 442 w 889"/>
                <a:gd name="T79" fmla="*/ 465 h 1065"/>
                <a:gd name="T80" fmla="*/ 375 w 889"/>
                <a:gd name="T81" fmla="*/ 476 h 1065"/>
                <a:gd name="T82" fmla="*/ 284 w 889"/>
                <a:gd name="T83" fmla="*/ 526 h 1065"/>
                <a:gd name="T84" fmla="*/ 218 w 889"/>
                <a:gd name="T85" fmla="*/ 605 h 1065"/>
                <a:gd name="T86" fmla="*/ 191 w 889"/>
                <a:gd name="T87" fmla="*/ 680 h 1065"/>
                <a:gd name="T88" fmla="*/ 186 w 889"/>
                <a:gd name="T89" fmla="*/ 734 h 1065"/>
                <a:gd name="T90" fmla="*/ 195 w 889"/>
                <a:gd name="T91" fmla="*/ 802 h 1065"/>
                <a:gd name="T92" fmla="*/ 231 w 889"/>
                <a:gd name="T93" fmla="*/ 885 h 1065"/>
                <a:gd name="T94" fmla="*/ 304 w 889"/>
                <a:gd name="T95" fmla="*/ 958 h 1065"/>
                <a:gd name="T96" fmla="*/ 388 w 889"/>
                <a:gd name="T97" fmla="*/ 996 h 1065"/>
                <a:gd name="T98" fmla="*/ 455 w 889"/>
                <a:gd name="T99" fmla="*/ 1003 h 1065"/>
                <a:gd name="T100" fmla="*/ 509 w 889"/>
                <a:gd name="T101" fmla="*/ 998 h 1065"/>
                <a:gd name="T102" fmla="*/ 584 w 889"/>
                <a:gd name="T103" fmla="*/ 971 h 1065"/>
                <a:gd name="T104" fmla="*/ 663 w 889"/>
                <a:gd name="T105" fmla="*/ 906 h 1065"/>
                <a:gd name="T106" fmla="*/ 713 w 889"/>
                <a:gd name="T107" fmla="*/ 815 h 1065"/>
                <a:gd name="T108" fmla="*/ 725 w 889"/>
                <a:gd name="T109" fmla="*/ 748 h 1065"/>
                <a:gd name="T110" fmla="*/ 722 w 889"/>
                <a:gd name="T111" fmla="*/ 693 h 1065"/>
                <a:gd name="T112" fmla="*/ 704 w 889"/>
                <a:gd name="T113" fmla="*/ 629 h 1065"/>
                <a:gd name="T114" fmla="*/ 646 w 889"/>
                <a:gd name="T115" fmla="*/ 543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89" h="1065">
                  <a:moveTo>
                    <a:pt x="455" y="403"/>
                  </a:moveTo>
                  <a:lnTo>
                    <a:pt x="455" y="403"/>
                  </a:lnTo>
                  <a:lnTo>
                    <a:pt x="479" y="403"/>
                  </a:lnTo>
                  <a:lnTo>
                    <a:pt x="502" y="406"/>
                  </a:lnTo>
                  <a:lnTo>
                    <a:pt x="525" y="410"/>
                  </a:lnTo>
                  <a:lnTo>
                    <a:pt x="547" y="415"/>
                  </a:lnTo>
                  <a:lnTo>
                    <a:pt x="568" y="423"/>
                  </a:lnTo>
                  <a:lnTo>
                    <a:pt x="589" y="431"/>
                  </a:lnTo>
                  <a:lnTo>
                    <a:pt x="609" y="440"/>
                  </a:lnTo>
                  <a:lnTo>
                    <a:pt x="629" y="452"/>
                  </a:lnTo>
                  <a:lnTo>
                    <a:pt x="629" y="363"/>
                  </a:lnTo>
                  <a:lnTo>
                    <a:pt x="583" y="363"/>
                  </a:lnTo>
                  <a:lnTo>
                    <a:pt x="568" y="343"/>
                  </a:lnTo>
                  <a:lnTo>
                    <a:pt x="819" y="0"/>
                  </a:lnTo>
                  <a:lnTo>
                    <a:pt x="889" y="0"/>
                  </a:lnTo>
                  <a:lnTo>
                    <a:pt x="641" y="332"/>
                  </a:lnTo>
                  <a:lnTo>
                    <a:pt x="644" y="332"/>
                  </a:lnTo>
                  <a:lnTo>
                    <a:pt x="659" y="332"/>
                  </a:lnTo>
                  <a:lnTo>
                    <a:pt x="659" y="348"/>
                  </a:lnTo>
                  <a:lnTo>
                    <a:pt x="659" y="473"/>
                  </a:lnTo>
                  <a:lnTo>
                    <a:pt x="659" y="473"/>
                  </a:lnTo>
                  <a:lnTo>
                    <a:pt x="674" y="486"/>
                  </a:lnTo>
                  <a:lnTo>
                    <a:pt x="690" y="500"/>
                  </a:lnTo>
                  <a:lnTo>
                    <a:pt x="690" y="500"/>
                  </a:lnTo>
                  <a:lnTo>
                    <a:pt x="700" y="512"/>
                  </a:lnTo>
                  <a:lnTo>
                    <a:pt x="711" y="524"/>
                  </a:lnTo>
                  <a:lnTo>
                    <a:pt x="721" y="536"/>
                  </a:lnTo>
                  <a:lnTo>
                    <a:pt x="730" y="549"/>
                  </a:lnTo>
                  <a:lnTo>
                    <a:pt x="738" y="563"/>
                  </a:lnTo>
                  <a:lnTo>
                    <a:pt x="747" y="576"/>
                  </a:lnTo>
                  <a:lnTo>
                    <a:pt x="754" y="591"/>
                  </a:lnTo>
                  <a:lnTo>
                    <a:pt x="761" y="605"/>
                  </a:lnTo>
                  <a:lnTo>
                    <a:pt x="767" y="620"/>
                  </a:lnTo>
                  <a:lnTo>
                    <a:pt x="772" y="635"/>
                  </a:lnTo>
                  <a:lnTo>
                    <a:pt x="776" y="652"/>
                  </a:lnTo>
                  <a:lnTo>
                    <a:pt x="780" y="667"/>
                  </a:lnTo>
                  <a:lnTo>
                    <a:pt x="783" y="683"/>
                  </a:lnTo>
                  <a:lnTo>
                    <a:pt x="785" y="701"/>
                  </a:lnTo>
                  <a:lnTo>
                    <a:pt x="786" y="717"/>
                  </a:lnTo>
                  <a:lnTo>
                    <a:pt x="787" y="734"/>
                  </a:lnTo>
                  <a:lnTo>
                    <a:pt x="787" y="734"/>
                  </a:lnTo>
                  <a:lnTo>
                    <a:pt x="786" y="752"/>
                  </a:lnTo>
                  <a:lnTo>
                    <a:pt x="785" y="768"/>
                  </a:lnTo>
                  <a:lnTo>
                    <a:pt x="783" y="784"/>
                  </a:lnTo>
                  <a:lnTo>
                    <a:pt x="780" y="800"/>
                  </a:lnTo>
                  <a:lnTo>
                    <a:pt x="776" y="817"/>
                  </a:lnTo>
                  <a:lnTo>
                    <a:pt x="772" y="833"/>
                  </a:lnTo>
                  <a:lnTo>
                    <a:pt x="767" y="848"/>
                  </a:lnTo>
                  <a:lnTo>
                    <a:pt x="761" y="863"/>
                  </a:lnTo>
                  <a:lnTo>
                    <a:pt x="754" y="878"/>
                  </a:lnTo>
                  <a:lnTo>
                    <a:pt x="747" y="892"/>
                  </a:lnTo>
                  <a:lnTo>
                    <a:pt x="738" y="906"/>
                  </a:lnTo>
                  <a:lnTo>
                    <a:pt x="730" y="919"/>
                  </a:lnTo>
                  <a:lnTo>
                    <a:pt x="721" y="932"/>
                  </a:lnTo>
                  <a:lnTo>
                    <a:pt x="711" y="945"/>
                  </a:lnTo>
                  <a:lnTo>
                    <a:pt x="700" y="957"/>
                  </a:lnTo>
                  <a:lnTo>
                    <a:pt x="690" y="969"/>
                  </a:lnTo>
                  <a:lnTo>
                    <a:pt x="690" y="969"/>
                  </a:lnTo>
                  <a:lnTo>
                    <a:pt x="679" y="980"/>
                  </a:lnTo>
                  <a:lnTo>
                    <a:pt x="666" y="989"/>
                  </a:lnTo>
                  <a:lnTo>
                    <a:pt x="654" y="999"/>
                  </a:lnTo>
                  <a:lnTo>
                    <a:pt x="641" y="1009"/>
                  </a:lnTo>
                  <a:lnTo>
                    <a:pt x="628" y="1018"/>
                  </a:lnTo>
                  <a:lnTo>
                    <a:pt x="614" y="1025"/>
                  </a:lnTo>
                  <a:lnTo>
                    <a:pt x="599" y="1033"/>
                  </a:lnTo>
                  <a:lnTo>
                    <a:pt x="584" y="1039"/>
                  </a:lnTo>
                  <a:lnTo>
                    <a:pt x="569" y="1046"/>
                  </a:lnTo>
                  <a:lnTo>
                    <a:pt x="554" y="1050"/>
                  </a:lnTo>
                  <a:lnTo>
                    <a:pt x="539" y="1054"/>
                  </a:lnTo>
                  <a:lnTo>
                    <a:pt x="522" y="1059"/>
                  </a:lnTo>
                  <a:lnTo>
                    <a:pt x="506" y="1062"/>
                  </a:lnTo>
                  <a:lnTo>
                    <a:pt x="490" y="1063"/>
                  </a:lnTo>
                  <a:lnTo>
                    <a:pt x="472" y="1065"/>
                  </a:lnTo>
                  <a:lnTo>
                    <a:pt x="455" y="1065"/>
                  </a:lnTo>
                  <a:lnTo>
                    <a:pt x="455" y="1065"/>
                  </a:lnTo>
                  <a:lnTo>
                    <a:pt x="439" y="1065"/>
                  </a:lnTo>
                  <a:lnTo>
                    <a:pt x="421" y="1063"/>
                  </a:lnTo>
                  <a:lnTo>
                    <a:pt x="405" y="1062"/>
                  </a:lnTo>
                  <a:lnTo>
                    <a:pt x="389" y="1059"/>
                  </a:lnTo>
                  <a:lnTo>
                    <a:pt x="373" y="1054"/>
                  </a:lnTo>
                  <a:lnTo>
                    <a:pt x="357" y="1050"/>
                  </a:lnTo>
                  <a:lnTo>
                    <a:pt x="341" y="1046"/>
                  </a:lnTo>
                  <a:lnTo>
                    <a:pt x="327" y="1039"/>
                  </a:lnTo>
                  <a:lnTo>
                    <a:pt x="312" y="1033"/>
                  </a:lnTo>
                  <a:lnTo>
                    <a:pt x="298" y="1025"/>
                  </a:lnTo>
                  <a:lnTo>
                    <a:pt x="284" y="1018"/>
                  </a:lnTo>
                  <a:lnTo>
                    <a:pt x="271" y="1009"/>
                  </a:lnTo>
                  <a:lnTo>
                    <a:pt x="257" y="999"/>
                  </a:lnTo>
                  <a:lnTo>
                    <a:pt x="244" y="989"/>
                  </a:lnTo>
                  <a:lnTo>
                    <a:pt x="233" y="980"/>
                  </a:lnTo>
                  <a:lnTo>
                    <a:pt x="222" y="969"/>
                  </a:lnTo>
                  <a:lnTo>
                    <a:pt x="222" y="969"/>
                  </a:lnTo>
                  <a:lnTo>
                    <a:pt x="210" y="957"/>
                  </a:lnTo>
                  <a:lnTo>
                    <a:pt x="200" y="945"/>
                  </a:lnTo>
                  <a:lnTo>
                    <a:pt x="190" y="932"/>
                  </a:lnTo>
                  <a:lnTo>
                    <a:pt x="180" y="919"/>
                  </a:lnTo>
                  <a:lnTo>
                    <a:pt x="172" y="906"/>
                  </a:lnTo>
                  <a:lnTo>
                    <a:pt x="164" y="892"/>
                  </a:lnTo>
                  <a:lnTo>
                    <a:pt x="157" y="878"/>
                  </a:lnTo>
                  <a:lnTo>
                    <a:pt x="150" y="863"/>
                  </a:lnTo>
                  <a:lnTo>
                    <a:pt x="145" y="848"/>
                  </a:lnTo>
                  <a:lnTo>
                    <a:pt x="139" y="833"/>
                  </a:lnTo>
                  <a:lnTo>
                    <a:pt x="135" y="817"/>
                  </a:lnTo>
                  <a:lnTo>
                    <a:pt x="130" y="800"/>
                  </a:lnTo>
                  <a:lnTo>
                    <a:pt x="128" y="784"/>
                  </a:lnTo>
                  <a:lnTo>
                    <a:pt x="126" y="768"/>
                  </a:lnTo>
                  <a:lnTo>
                    <a:pt x="125" y="752"/>
                  </a:lnTo>
                  <a:lnTo>
                    <a:pt x="124" y="734"/>
                  </a:lnTo>
                  <a:lnTo>
                    <a:pt x="124" y="734"/>
                  </a:lnTo>
                  <a:lnTo>
                    <a:pt x="125" y="717"/>
                  </a:lnTo>
                  <a:lnTo>
                    <a:pt x="126" y="701"/>
                  </a:lnTo>
                  <a:lnTo>
                    <a:pt x="128" y="683"/>
                  </a:lnTo>
                  <a:lnTo>
                    <a:pt x="130" y="667"/>
                  </a:lnTo>
                  <a:lnTo>
                    <a:pt x="135" y="652"/>
                  </a:lnTo>
                  <a:lnTo>
                    <a:pt x="139" y="635"/>
                  </a:lnTo>
                  <a:lnTo>
                    <a:pt x="145" y="620"/>
                  </a:lnTo>
                  <a:lnTo>
                    <a:pt x="150" y="605"/>
                  </a:lnTo>
                  <a:lnTo>
                    <a:pt x="157" y="591"/>
                  </a:lnTo>
                  <a:lnTo>
                    <a:pt x="164" y="576"/>
                  </a:lnTo>
                  <a:lnTo>
                    <a:pt x="172" y="563"/>
                  </a:lnTo>
                  <a:lnTo>
                    <a:pt x="180" y="549"/>
                  </a:lnTo>
                  <a:lnTo>
                    <a:pt x="190" y="536"/>
                  </a:lnTo>
                  <a:lnTo>
                    <a:pt x="200" y="524"/>
                  </a:lnTo>
                  <a:lnTo>
                    <a:pt x="210" y="512"/>
                  </a:lnTo>
                  <a:lnTo>
                    <a:pt x="222" y="500"/>
                  </a:lnTo>
                  <a:lnTo>
                    <a:pt x="222" y="500"/>
                  </a:lnTo>
                  <a:lnTo>
                    <a:pt x="233" y="489"/>
                  </a:lnTo>
                  <a:lnTo>
                    <a:pt x="246" y="478"/>
                  </a:lnTo>
                  <a:lnTo>
                    <a:pt x="246" y="379"/>
                  </a:lnTo>
                  <a:lnTo>
                    <a:pt x="256" y="393"/>
                  </a:lnTo>
                  <a:lnTo>
                    <a:pt x="276" y="393"/>
                  </a:lnTo>
                  <a:lnTo>
                    <a:pt x="276" y="455"/>
                  </a:lnTo>
                  <a:lnTo>
                    <a:pt x="276" y="455"/>
                  </a:lnTo>
                  <a:lnTo>
                    <a:pt x="295" y="443"/>
                  </a:lnTo>
                  <a:lnTo>
                    <a:pt x="317" y="433"/>
                  </a:lnTo>
                  <a:lnTo>
                    <a:pt x="338" y="424"/>
                  </a:lnTo>
                  <a:lnTo>
                    <a:pt x="361" y="416"/>
                  </a:lnTo>
                  <a:lnTo>
                    <a:pt x="383" y="411"/>
                  </a:lnTo>
                  <a:lnTo>
                    <a:pt x="407" y="406"/>
                  </a:lnTo>
                  <a:lnTo>
                    <a:pt x="431" y="404"/>
                  </a:lnTo>
                  <a:lnTo>
                    <a:pt x="455" y="403"/>
                  </a:lnTo>
                  <a:lnTo>
                    <a:pt x="455" y="403"/>
                  </a:lnTo>
                  <a:close/>
                  <a:moveTo>
                    <a:pt x="556" y="328"/>
                  </a:moveTo>
                  <a:lnTo>
                    <a:pt x="795" y="0"/>
                  </a:lnTo>
                  <a:lnTo>
                    <a:pt x="752" y="0"/>
                  </a:lnTo>
                  <a:lnTo>
                    <a:pt x="534" y="299"/>
                  </a:lnTo>
                  <a:lnTo>
                    <a:pt x="556" y="328"/>
                  </a:lnTo>
                  <a:lnTo>
                    <a:pt x="556" y="328"/>
                  </a:lnTo>
                  <a:close/>
                  <a:moveTo>
                    <a:pt x="522" y="283"/>
                  </a:moveTo>
                  <a:lnTo>
                    <a:pt x="729" y="0"/>
                  </a:lnTo>
                  <a:lnTo>
                    <a:pt x="686" y="0"/>
                  </a:lnTo>
                  <a:lnTo>
                    <a:pt x="503" y="255"/>
                  </a:lnTo>
                  <a:lnTo>
                    <a:pt x="522" y="283"/>
                  </a:lnTo>
                  <a:lnTo>
                    <a:pt x="522" y="283"/>
                  </a:lnTo>
                  <a:close/>
                  <a:moveTo>
                    <a:pt x="491" y="240"/>
                  </a:moveTo>
                  <a:lnTo>
                    <a:pt x="663" y="0"/>
                  </a:lnTo>
                  <a:lnTo>
                    <a:pt x="618" y="0"/>
                  </a:lnTo>
                  <a:lnTo>
                    <a:pt x="464" y="205"/>
                  </a:lnTo>
                  <a:lnTo>
                    <a:pt x="491" y="240"/>
                  </a:lnTo>
                  <a:lnTo>
                    <a:pt x="491" y="240"/>
                  </a:lnTo>
                  <a:close/>
                  <a:moveTo>
                    <a:pt x="0" y="0"/>
                  </a:moveTo>
                  <a:lnTo>
                    <a:pt x="272" y="362"/>
                  </a:lnTo>
                  <a:lnTo>
                    <a:pt x="544" y="362"/>
                  </a:lnTo>
                  <a:lnTo>
                    <a:pt x="273" y="0"/>
                  </a:lnTo>
                  <a:lnTo>
                    <a:pt x="0" y="0"/>
                  </a:lnTo>
                  <a:lnTo>
                    <a:pt x="0" y="0"/>
                  </a:lnTo>
                  <a:close/>
                  <a:moveTo>
                    <a:pt x="508" y="918"/>
                  </a:moveTo>
                  <a:lnTo>
                    <a:pt x="508" y="550"/>
                  </a:lnTo>
                  <a:lnTo>
                    <a:pt x="439" y="550"/>
                  </a:lnTo>
                  <a:lnTo>
                    <a:pt x="439" y="550"/>
                  </a:lnTo>
                  <a:lnTo>
                    <a:pt x="438" y="557"/>
                  </a:lnTo>
                  <a:lnTo>
                    <a:pt x="436" y="565"/>
                  </a:lnTo>
                  <a:lnTo>
                    <a:pt x="431" y="572"/>
                  </a:lnTo>
                  <a:lnTo>
                    <a:pt x="427" y="580"/>
                  </a:lnTo>
                  <a:lnTo>
                    <a:pt x="427" y="580"/>
                  </a:lnTo>
                  <a:lnTo>
                    <a:pt x="420" y="587"/>
                  </a:lnTo>
                  <a:lnTo>
                    <a:pt x="413" y="591"/>
                  </a:lnTo>
                  <a:lnTo>
                    <a:pt x="405" y="594"/>
                  </a:lnTo>
                  <a:lnTo>
                    <a:pt x="396" y="595"/>
                  </a:lnTo>
                  <a:lnTo>
                    <a:pt x="396" y="648"/>
                  </a:lnTo>
                  <a:lnTo>
                    <a:pt x="428" y="648"/>
                  </a:lnTo>
                  <a:lnTo>
                    <a:pt x="428" y="918"/>
                  </a:lnTo>
                  <a:lnTo>
                    <a:pt x="508" y="918"/>
                  </a:lnTo>
                  <a:lnTo>
                    <a:pt x="508" y="918"/>
                  </a:lnTo>
                  <a:close/>
                  <a:moveTo>
                    <a:pt x="646" y="543"/>
                  </a:moveTo>
                  <a:lnTo>
                    <a:pt x="646" y="543"/>
                  </a:lnTo>
                  <a:lnTo>
                    <a:pt x="627" y="526"/>
                  </a:lnTo>
                  <a:lnTo>
                    <a:pt x="606" y="511"/>
                  </a:lnTo>
                  <a:lnTo>
                    <a:pt x="584" y="496"/>
                  </a:lnTo>
                  <a:lnTo>
                    <a:pt x="560" y="486"/>
                  </a:lnTo>
                  <a:lnTo>
                    <a:pt x="548" y="480"/>
                  </a:lnTo>
                  <a:lnTo>
                    <a:pt x="535" y="476"/>
                  </a:lnTo>
                  <a:lnTo>
                    <a:pt x="522" y="473"/>
                  </a:lnTo>
                  <a:lnTo>
                    <a:pt x="509" y="469"/>
                  </a:lnTo>
                  <a:lnTo>
                    <a:pt x="496" y="467"/>
                  </a:lnTo>
                  <a:lnTo>
                    <a:pt x="483" y="466"/>
                  </a:lnTo>
                  <a:lnTo>
                    <a:pt x="469" y="465"/>
                  </a:lnTo>
                  <a:lnTo>
                    <a:pt x="455" y="464"/>
                  </a:lnTo>
                  <a:lnTo>
                    <a:pt x="455" y="464"/>
                  </a:lnTo>
                  <a:lnTo>
                    <a:pt x="442" y="465"/>
                  </a:lnTo>
                  <a:lnTo>
                    <a:pt x="428" y="466"/>
                  </a:lnTo>
                  <a:lnTo>
                    <a:pt x="414" y="467"/>
                  </a:lnTo>
                  <a:lnTo>
                    <a:pt x="401" y="469"/>
                  </a:lnTo>
                  <a:lnTo>
                    <a:pt x="388" y="473"/>
                  </a:lnTo>
                  <a:lnTo>
                    <a:pt x="375" y="476"/>
                  </a:lnTo>
                  <a:lnTo>
                    <a:pt x="363" y="480"/>
                  </a:lnTo>
                  <a:lnTo>
                    <a:pt x="351" y="486"/>
                  </a:lnTo>
                  <a:lnTo>
                    <a:pt x="327" y="496"/>
                  </a:lnTo>
                  <a:lnTo>
                    <a:pt x="304" y="511"/>
                  </a:lnTo>
                  <a:lnTo>
                    <a:pt x="284" y="526"/>
                  </a:lnTo>
                  <a:lnTo>
                    <a:pt x="265" y="543"/>
                  </a:lnTo>
                  <a:lnTo>
                    <a:pt x="265" y="543"/>
                  </a:lnTo>
                  <a:lnTo>
                    <a:pt x="248" y="563"/>
                  </a:lnTo>
                  <a:lnTo>
                    <a:pt x="231" y="583"/>
                  </a:lnTo>
                  <a:lnTo>
                    <a:pt x="218" y="605"/>
                  </a:lnTo>
                  <a:lnTo>
                    <a:pt x="206" y="629"/>
                  </a:lnTo>
                  <a:lnTo>
                    <a:pt x="202" y="641"/>
                  </a:lnTo>
                  <a:lnTo>
                    <a:pt x="198" y="654"/>
                  </a:lnTo>
                  <a:lnTo>
                    <a:pt x="195" y="667"/>
                  </a:lnTo>
                  <a:lnTo>
                    <a:pt x="191" y="680"/>
                  </a:lnTo>
                  <a:lnTo>
                    <a:pt x="189" y="693"/>
                  </a:lnTo>
                  <a:lnTo>
                    <a:pt x="187" y="706"/>
                  </a:lnTo>
                  <a:lnTo>
                    <a:pt x="186" y="720"/>
                  </a:lnTo>
                  <a:lnTo>
                    <a:pt x="186" y="734"/>
                  </a:lnTo>
                  <a:lnTo>
                    <a:pt x="186" y="734"/>
                  </a:lnTo>
                  <a:lnTo>
                    <a:pt x="186" y="748"/>
                  </a:lnTo>
                  <a:lnTo>
                    <a:pt x="187" y="761"/>
                  </a:lnTo>
                  <a:lnTo>
                    <a:pt x="189" y="775"/>
                  </a:lnTo>
                  <a:lnTo>
                    <a:pt x="191" y="788"/>
                  </a:lnTo>
                  <a:lnTo>
                    <a:pt x="195" y="802"/>
                  </a:lnTo>
                  <a:lnTo>
                    <a:pt x="198" y="815"/>
                  </a:lnTo>
                  <a:lnTo>
                    <a:pt x="202" y="826"/>
                  </a:lnTo>
                  <a:lnTo>
                    <a:pt x="206" y="840"/>
                  </a:lnTo>
                  <a:lnTo>
                    <a:pt x="218" y="862"/>
                  </a:lnTo>
                  <a:lnTo>
                    <a:pt x="231" y="885"/>
                  </a:lnTo>
                  <a:lnTo>
                    <a:pt x="248" y="906"/>
                  </a:lnTo>
                  <a:lnTo>
                    <a:pt x="265" y="925"/>
                  </a:lnTo>
                  <a:lnTo>
                    <a:pt x="265" y="925"/>
                  </a:lnTo>
                  <a:lnTo>
                    <a:pt x="284" y="943"/>
                  </a:lnTo>
                  <a:lnTo>
                    <a:pt x="304" y="958"/>
                  </a:lnTo>
                  <a:lnTo>
                    <a:pt x="327" y="971"/>
                  </a:lnTo>
                  <a:lnTo>
                    <a:pt x="351" y="983"/>
                  </a:lnTo>
                  <a:lnTo>
                    <a:pt x="363" y="987"/>
                  </a:lnTo>
                  <a:lnTo>
                    <a:pt x="375" y="992"/>
                  </a:lnTo>
                  <a:lnTo>
                    <a:pt x="388" y="996"/>
                  </a:lnTo>
                  <a:lnTo>
                    <a:pt x="401" y="998"/>
                  </a:lnTo>
                  <a:lnTo>
                    <a:pt x="414" y="1001"/>
                  </a:lnTo>
                  <a:lnTo>
                    <a:pt x="428" y="1002"/>
                  </a:lnTo>
                  <a:lnTo>
                    <a:pt x="442" y="1003"/>
                  </a:lnTo>
                  <a:lnTo>
                    <a:pt x="455" y="1003"/>
                  </a:lnTo>
                  <a:lnTo>
                    <a:pt x="455" y="1003"/>
                  </a:lnTo>
                  <a:lnTo>
                    <a:pt x="469" y="1003"/>
                  </a:lnTo>
                  <a:lnTo>
                    <a:pt x="483" y="1002"/>
                  </a:lnTo>
                  <a:lnTo>
                    <a:pt x="496" y="1001"/>
                  </a:lnTo>
                  <a:lnTo>
                    <a:pt x="509" y="998"/>
                  </a:lnTo>
                  <a:lnTo>
                    <a:pt x="522" y="996"/>
                  </a:lnTo>
                  <a:lnTo>
                    <a:pt x="535" y="992"/>
                  </a:lnTo>
                  <a:lnTo>
                    <a:pt x="548" y="987"/>
                  </a:lnTo>
                  <a:lnTo>
                    <a:pt x="560" y="983"/>
                  </a:lnTo>
                  <a:lnTo>
                    <a:pt x="584" y="971"/>
                  </a:lnTo>
                  <a:lnTo>
                    <a:pt x="606" y="958"/>
                  </a:lnTo>
                  <a:lnTo>
                    <a:pt x="627" y="943"/>
                  </a:lnTo>
                  <a:lnTo>
                    <a:pt x="646" y="925"/>
                  </a:lnTo>
                  <a:lnTo>
                    <a:pt x="646" y="925"/>
                  </a:lnTo>
                  <a:lnTo>
                    <a:pt x="663" y="906"/>
                  </a:lnTo>
                  <a:lnTo>
                    <a:pt x="679" y="885"/>
                  </a:lnTo>
                  <a:lnTo>
                    <a:pt x="693" y="862"/>
                  </a:lnTo>
                  <a:lnTo>
                    <a:pt x="704" y="840"/>
                  </a:lnTo>
                  <a:lnTo>
                    <a:pt x="709" y="826"/>
                  </a:lnTo>
                  <a:lnTo>
                    <a:pt x="713" y="815"/>
                  </a:lnTo>
                  <a:lnTo>
                    <a:pt x="717" y="802"/>
                  </a:lnTo>
                  <a:lnTo>
                    <a:pt x="720" y="788"/>
                  </a:lnTo>
                  <a:lnTo>
                    <a:pt x="722" y="775"/>
                  </a:lnTo>
                  <a:lnTo>
                    <a:pt x="724" y="761"/>
                  </a:lnTo>
                  <a:lnTo>
                    <a:pt x="725" y="748"/>
                  </a:lnTo>
                  <a:lnTo>
                    <a:pt x="725" y="734"/>
                  </a:lnTo>
                  <a:lnTo>
                    <a:pt x="725" y="734"/>
                  </a:lnTo>
                  <a:lnTo>
                    <a:pt x="725" y="720"/>
                  </a:lnTo>
                  <a:lnTo>
                    <a:pt x="724" y="706"/>
                  </a:lnTo>
                  <a:lnTo>
                    <a:pt x="722" y="693"/>
                  </a:lnTo>
                  <a:lnTo>
                    <a:pt x="720" y="680"/>
                  </a:lnTo>
                  <a:lnTo>
                    <a:pt x="717" y="667"/>
                  </a:lnTo>
                  <a:lnTo>
                    <a:pt x="713" y="654"/>
                  </a:lnTo>
                  <a:lnTo>
                    <a:pt x="709" y="641"/>
                  </a:lnTo>
                  <a:lnTo>
                    <a:pt x="704" y="629"/>
                  </a:lnTo>
                  <a:lnTo>
                    <a:pt x="693" y="605"/>
                  </a:lnTo>
                  <a:lnTo>
                    <a:pt x="679" y="583"/>
                  </a:lnTo>
                  <a:lnTo>
                    <a:pt x="663" y="563"/>
                  </a:lnTo>
                  <a:lnTo>
                    <a:pt x="646" y="543"/>
                  </a:lnTo>
                  <a:lnTo>
                    <a:pt x="646" y="543"/>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395" tIns="45697" rIns="91395" bIns="45697" numCol="1" anchor="t" anchorCtr="0" compatLnSpc="1"/>
            <a:lstStyle/>
            <a:p>
              <a:endParaRPr lang="zh-CN" altLang="en-US" sz="1800"/>
            </a:p>
          </p:txBody>
        </p:sp>
      </p:grpSp>
      <p:sp>
        <p:nvSpPr>
          <p:cNvPr id="11" name="TextBox 10"/>
          <p:cNvSpPr txBox="1"/>
          <p:nvPr/>
        </p:nvSpPr>
        <p:spPr>
          <a:xfrm>
            <a:off x="1621513" y="4004914"/>
            <a:ext cx="2705943" cy="1969225"/>
          </a:xfrm>
          <a:prstGeom prst="rect">
            <a:avLst/>
          </a:prstGeom>
          <a:noFill/>
        </p:spPr>
        <p:txBody>
          <a:bodyPr wrap="square" lIns="121857" tIns="60928" rIns="121857" bIns="60928" rtlCol="0">
            <a:spAutoFit/>
          </a:bodyPr>
          <a:lstStyle/>
          <a:p>
            <a:pPr algn="just">
              <a:lnSpc>
                <a:spcPct val="150000"/>
              </a:lnSpc>
            </a:pPr>
            <a:r>
              <a:rPr lang="zh-CN" altLang="en-US" sz="1600" dirty="0">
                <a:latin typeface="+mj-ea"/>
                <a:ea typeface="+mj-ea"/>
              </a:rPr>
              <a:t>点击输入简要文字内容，文字内容需概括精炼，不用多余的文字修饰，言简意赅的说明分项内容。</a:t>
            </a:r>
            <a:endParaRPr lang="en-US" altLang="zh-CN" sz="1600" dirty="0">
              <a:latin typeface="+mj-ea"/>
              <a:ea typeface="+mj-ea"/>
            </a:endParaRPr>
          </a:p>
          <a:p>
            <a:pPr algn="just">
              <a:lnSpc>
                <a:spcPct val="150000"/>
              </a:lnSpc>
            </a:pPr>
            <a:endParaRPr lang="zh-CN" altLang="en-US" sz="1600" dirty="0">
              <a:latin typeface="+mj-ea"/>
              <a:ea typeface="+mj-ea"/>
            </a:endParaRPr>
          </a:p>
        </p:txBody>
      </p:sp>
      <p:sp>
        <p:nvSpPr>
          <p:cNvPr id="12" name="TextBox 11"/>
          <p:cNvSpPr txBox="1"/>
          <p:nvPr/>
        </p:nvSpPr>
        <p:spPr>
          <a:xfrm>
            <a:off x="1615710" y="3291214"/>
            <a:ext cx="2715892" cy="492315"/>
          </a:xfrm>
          <a:prstGeom prst="rect">
            <a:avLst/>
          </a:prstGeom>
          <a:noFill/>
          <a:ln>
            <a:noFill/>
          </a:ln>
        </p:spPr>
        <p:txBody>
          <a:bodyPr wrap="square" lIns="121857" tIns="60928" rIns="121857" bIns="60928">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buFont typeface="Arial" panose="020B0604020202020204" pitchFamily="34" charset="0"/>
              <a:defRPr sz="2000">
                <a:latin typeface="Calibri" panose="020F0502020204030204" pitchFamily="34" charset="0"/>
              </a:defRPr>
            </a:lvl6pPr>
            <a:lvl7pPr>
              <a:buFont typeface="Arial" panose="020B0604020202020204" pitchFamily="34" charset="0"/>
              <a:defRPr sz="2000">
                <a:latin typeface="Calibri" panose="020F0502020204030204" pitchFamily="34" charset="0"/>
              </a:defRPr>
            </a:lvl7pPr>
            <a:lvl8pPr>
              <a:buFont typeface="Arial" panose="020B0604020202020204" pitchFamily="34" charset="0"/>
              <a:defRPr sz="2000">
                <a:latin typeface="Calibri" panose="020F0502020204030204" pitchFamily="34" charset="0"/>
              </a:defRPr>
            </a:lvl8pPr>
            <a:lvl9pPr>
              <a:buFont typeface="Arial" panose="020B0604020202020204" pitchFamily="34" charset="0"/>
              <a:defRPr sz="2000">
                <a:latin typeface="Calibri" panose="020F0502020204030204" pitchFamily="34" charset="0"/>
              </a:defRPr>
            </a:lvl9pPr>
          </a:lstStyle>
          <a:p>
            <a:r>
              <a:rPr lang="zh-CN" altLang="en-US" sz="2400" dirty="0">
                <a:solidFill>
                  <a:schemeClr val="tx1"/>
                </a:solidFill>
                <a:latin typeface="微软雅黑" panose="020B0503020204020204" pitchFamily="34" charset="-122"/>
                <a:ea typeface="微软雅黑" panose="020B0503020204020204" pitchFamily="34" charset="-122"/>
              </a:rPr>
              <a:t>添加标题文本</a:t>
            </a:r>
          </a:p>
        </p:txBody>
      </p:sp>
      <p:sp>
        <p:nvSpPr>
          <p:cNvPr id="13" name="TextBox 12"/>
          <p:cNvSpPr txBox="1"/>
          <p:nvPr/>
        </p:nvSpPr>
        <p:spPr>
          <a:xfrm>
            <a:off x="4917400" y="4004914"/>
            <a:ext cx="2705943" cy="1969225"/>
          </a:xfrm>
          <a:prstGeom prst="rect">
            <a:avLst/>
          </a:prstGeom>
          <a:noFill/>
        </p:spPr>
        <p:txBody>
          <a:bodyPr wrap="square" lIns="121857" tIns="60928" rIns="121857" bIns="60928" rtlCol="0">
            <a:spAutoFit/>
          </a:bodyPr>
          <a:lstStyle/>
          <a:p>
            <a:pPr algn="just">
              <a:lnSpc>
                <a:spcPct val="150000"/>
              </a:lnSpc>
            </a:pPr>
            <a:r>
              <a:rPr lang="zh-CN" altLang="en-US" sz="1600" dirty="0">
                <a:latin typeface="+mj-ea"/>
                <a:ea typeface="+mj-ea"/>
              </a:rPr>
              <a:t>点击输入简要文字内容，文字内容需概括精炼，不用多余的文字修饰，言简意赅的说明分项内容。</a:t>
            </a:r>
            <a:endParaRPr lang="en-US" altLang="zh-CN" sz="1600" dirty="0">
              <a:latin typeface="+mj-ea"/>
              <a:ea typeface="+mj-ea"/>
            </a:endParaRPr>
          </a:p>
          <a:p>
            <a:pPr algn="just">
              <a:lnSpc>
                <a:spcPct val="150000"/>
              </a:lnSpc>
            </a:pPr>
            <a:endParaRPr lang="zh-CN" altLang="en-US" sz="1600" dirty="0">
              <a:latin typeface="+mj-ea"/>
              <a:ea typeface="+mj-ea"/>
            </a:endParaRPr>
          </a:p>
        </p:txBody>
      </p:sp>
      <p:sp>
        <p:nvSpPr>
          <p:cNvPr id="14" name="TextBox 13"/>
          <p:cNvSpPr txBox="1"/>
          <p:nvPr/>
        </p:nvSpPr>
        <p:spPr>
          <a:xfrm>
            <a:off x="4911597" y="3291214"/>
            <a:ext cx="2715892" cy="492315"/>
          </a:xfrm>
          <a:prstGeom prst="rect">
            <a:avLst/>
          </a:prstGeom>
          <a:noFill/>
          <a:ln>
            <a:noFill/>
          </a:ln>
        </p:spPr>
        <p:txBody>
          <a:bodyPr wrap="square" lIns="121857" tIns="60928" rIns="121857" bIns="60928">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buFont typeface="Arial" panose="020B0604020202020204" pitchFamily="34" charset="0"/>
              <a:defRPr sz="2000">
                <a:latin typeface="Calibri" panose="020F0502020204030204" pitchFamily="34" charset="0"/>
              </a:defRPr>
            </a:lvl6pPr>
            <a:lvl7pPr>
              <a:buFont typeface="Arial" panose="020B0604020202020204" pitchFamily="34" charset="0"/>
              <a:defRPr sz="2000">
                <a:latin typeface="Calibri" panose="020F0502020204030204" pitchFamily="34" charset="0"/>
              </a:defRPr>
            </a:lvl7pPr>
            <a:lvl8pPr>
              <a:buFont typeface="Arial" panose="020B0604020202020204" pitchFamily="34" charset="0"/>
              <a:defRPr sz="2000">
                <a:latin typeface="Calibri" panose="020F0502020204030204" pitchFamily="34" charset="0"/>
              </a:defRPr>
            </a:lvl8pPr>
            <a:lvl9pPr>
              <a:buFont typeface="Arial" panose="020B0604020202020204" pitchFamily="34" charset="0"/>
              <a:defRPr sz="2000">
                <a:latin typeface="Calibri" panose="020F0502020204030204" pitchFamily="34" charset="0"/>
              </a:defRPr>
            </a:lvl9pPr>
          </a:lstStyle>
          <a:p>
            <a:r>
              <a:rPr lang="zh-CN" altLang="en-US" sz="2400" dirty="0">
                <a:solidFill>
                  <a:schemeClr val="tx1"/>
                </a:solidFill>
                <a:latin typeface="微软雅黑" panose="020B0503020204020204" pitchFamily="34" charset="-122"/>
                <a:ea typeface="微软雅黑" panose="020B0503020204020204" pitchFamily="34" charset="-122"/>
              </a:rPr>
              <a:t>添加标题文本</a:t>
            </a:r>
          </a:p>
        </p:txBody>
      </p:sp>
      <p:sp>
        <p:nvSpPr>
          <p:cNvPr id="15" name="TextBox 14"/>
          <p:cNvSpPr txBox="1"/>
          <p:nvPr/>
        </p:nvSpPr>
        <p:spPr>
          <a:xfrm>
            <a:off x="8210872" y="4004914"/>
            <a:ext cx="2705943" cy="1599989"/>
          </a:xfrm>
          <a:prstGeom prst="rect">
            <a:avLst/>
          </a:prstGeom>
          <a:noFill/>
        </p:spPr>
        <p:txBody>
          <a:bodyPr wrap="square" lIns="121857" tIns="60928" rIns="121857" bIns="60928" rtlCol="0">
            <a:spAutoFit/>
          </a:bodyPr>
          <a:lstStyle/>
          <a:p>
            <a:pPr algn="just">
              <a:lnSpc>
                <a:spcPct val="150000"/>
              </a:lnSpc>
            </a:pPr>
            <a:r>
              <a:rPr lang="zh-CN" altLang="en-US" sz="1600" dirty="0">
                <a:latin typeface="+mj-ea"/>
                <a:ea typeface="+mj-ea"/>
              </a:rPr>
              <a:t>点击输入简要文字内容，文字内容需概括精炼，不用多余的文字修饰，言简意赅的说明分项内容。</a:t>
            </a:r>
          </a:p>
        </p:txBody>
      </p:sp>
      <p:sp>
        <p:nvSpPr>
          <p:cNvPr id="16" name="TextBox 15"/>
          <p:cNvSpPr txBox="1"/>
          <p:nvPr/>
        </p:nvSpPr>
        <p:spPr>
          <a:xfrm>
            <a:off x="8205070" y="3291214"/>
            <a:ext cx="2715892" cy="492315"/>
          </a:xfrm>
          <a:prstGeom prst="rect">
            <a:avLst/>
          </a:prstGeom>
          <a:noFill/>
          <a:ln>
            <a:noFill/>
          </a:ln>
        </p:spPr>
        <p:txBody>
          <a:bodyPr wrap="square" lIns="121857" tIns="60928" rIns="121857" bIns="60928">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buFont typeface="Arial" panose="020B0604020202020204" pitchFamily="34" charset="0"/>
              <a:defRPr sz="2000">
                <a:latin typeface="Calibri" panose="020F0502020204030204" pitchFamily="34" charset="0"/>
              </a:defRPr>
            </a:lvl6pPr>
            <a:lvl7pPr>
              <a:buFont typeface="Arial" panose="020B0604020202020204" pitchFamily="34" charset="0"/>
              <a:defRPr sz="2000">
                <a:latin typeface="Calibri" panose="020F0502020204030204" pitchFamily="34" charset="0"/>
              </a:defRPr>
            </a:lvl7pPr>
            <a:lvl8pPr>
              <a:buFont typeface="Arial" panose="020B0604020202020204" pitchFamily="34" charset="0"/>
              <a:defRPr sz="2000">
                <a:latin typeface="Calibri" panose="020F0502020204030204" pitchFamily="34" charset="0"/>
              </a:defRPr>
            </a:lvl8pPr>
            <a:lvl9pPr>
              <a:buFont typeface="Arial" panose="020B0604020202020204" pitchFamily="34" charset="0"/>
              <a:defRPr sz="2000">
                <a:latin typeface="Calibri" panose="020F0502020204030204" pitchFamily="34" charset="0"/>
              </a:defRPr>
            </a:lvl9pPr>
          </a:lstStyle>
          <a:p>
            <a:r>
              <a:rPr lang="zh-CN" altLang="en-US" sz="2400" dirty="0">
                <a:solidFill>
                  <a:schemeClr val="tx1"/>
                </a:solidFill>
                <a:latin typeface="微软雅黑" panose="020B0503020204020204" pitchFamily="34" charset="-122"/>
                <a:ea typeface="微软雅黑" panose="020B0503020204020204" pitchFamily="34" charset="-122"/>
              </a:rPr>
              <a:t>添加标题文本</a:t>
            </a:r>
          </a:p>
        </p:txBody>
      </p:sp>
    </p:spTree>
  </p:cSld>
  <p:clrMapOvr>
    <a:masterClrMapping/>
  </p:clrMapOvr>
  <p:transition spd="slow" advClick="0"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par>
                          <p:cTn id="15" fill="hold">
                            <p:stCondLst>
                              <p:cond delay="1000"/>
                            </p:stCondLst>
                            <p:childTnLst>
                              <p:par>
                                <p:cTn id="16" presetID="52" presetClass="entr" presetSubtype="0" fill="hold" grpId="0" nodeType="afterEffect">
                                  <p:stCondLst>
                                    <p:cond delay="0"/>
                                  </p:stCondLst>
                                  <p:iterate type="lt">
                                    <p:tmPct val="10000"/>
                                  </p:iterate>
                                  <p:childTnLst>
                                    <p:set>
                                      <p:cBhvr>
                                        <p:cTn id="17" dur="1" fill="hold">
                                          <p:stCondLst>
                                            <p:cond delay="0"/>
                                          </p:stCondLst>
                                        </p:cTn>
                                        <p:tgtEl>
                                          <p:spTgt spid="12"/>
                                        </p:tgtEl>
                                        <p:attrNameLst>
                                          <p:attrName>style.visibility</p:attrName>
                                        </p:attrNameLst>
                                      </p:cBhvr>
                                      <p:to>
                                        <p:strVal val="visible"/>
                                      </p:to>
                                    </p:set>
                                    <p:animScale>
                                      <p:cBhvr>
                                        <p:cTn id="18"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2"/>
                                        </p:tgtEl>
                                        <p:attrNameLst>
                                          <p:attrName>ppt_x</p:attrName>
                                          <p:attrName>ppt_y</p:attrName>
                                        </p:attrNameLst>
                                      </p:cBhvr>
                                    </p:animMotion>
                                    <p:animEffect transition="in" filter="fade">
                                      <p:cBhvr>
                                        <p:cTn id="20" dur="1000"/>
                                        <p:tgtEl>
                                          <p:spTgt spid="12"/>
                                        </p:tgtEl>
                                      </p:cBhvr>
                                    </p:animEffect>
                                  </p:childTnLst>
                                </p:cTn>
                              </p:par>
                            </p:childTnLst>
                          </p:cTn>
                        </p:par>
                        <p:par>
                          <p:cTn id="21" fill="hold">
                            <p:stCondLst>
                              <p:cond delay="2500"/>
                            </p:stCondLst>
                            <p:childTnLst>
                              <p:par>
                                <p:cTn id="22" presetID="2" presetClass="entr" presetSubtype="4"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5"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32" dur="1000" fill="hold"/>
                                        <p:tgtEl>
                                          <p:spTgt spid="8"/>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8"/>
                                        </p:tgtEl>
                                      </p:cBhvr>
                                    </p:animEffect>
                                  </p:childTnLst>
                                </p:cTn>
                              </p:par>
                            </p:childTnLst>
                          </p:cTn>
                        </p:par>
                        <p:par>
                          <p:cTn id="37" fill="hold">
                            <p:stCondLst>
                              <p:cond delay="4000"/>
                            </p:stCondLst>
                            <p:childTnLst>
                              <p:par>
                                <p:cTn id="38" presetID="52" presetClass="entr" presetSubtype="0" fill="hold" grpId="0" nodeType="afterEffect">
                                  <p:stCondLst>
                                    <p:cond delay="0"/>
                                  </p:stCondLst>
                                  <p:iterate type="lt">
                                    <p:tmPct val="10000"/>
                                  </p:iterate>
                                  <p:childTnLst>
                                    <p:set>
                                      <p:cBhvr>
                                        <p:cTn id="39" dur="1" fill="hold">
                                          <p:stCondLst>
                                            <p:cond delay="0"/>
                                          </p:stCondLst>
                                        </p:cTn>
                                        <p:tgtEl>
                                          <p:spTgt spid="14"/>
                                        </p:tgtEl>
                                        <p:attrNameLst>
                                          <p:attrName>style.visibility</p:attrName>
                                        </p:attrNameLst>
                                      </p:cBhvr>
                                      <p:to>
                                        <p:strVal val="visible"/>
                                      </p:to>
                                    </p:set>
                                    <p:animScale>
                                      <p:cBhvr>
                                        <p:cTn id="40"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4"/>
                                        </p:tgtEl>
                                        <p:attrNameLst>
                                          <p:attrName>ppt_x</p:attrName>
                                          <p:attrName>ppt_y</p:attrName>
                                        </p:attrNameLst>
                                      </p:cBhvr>
                                    </p:animMotion>
                                    <p:animEffect transition="in" filter="fade">
                                      <p:cBhvr>
                                        <p:cTn id="42" dur="1000"/>
                                        <p:tgtEl>
                                          <p:spTgt spid="14"/>
                                        </p:tgtEl>
                                      </p:cBhvr>
                                    </p:animEffect>
                                  </p:childTnLst>
                                </p:cTn>
                              </p:par>
                            </p:childTnLst>
                          </p:cTn>
                        </p:par>
                        <p:par>
                          <p:cTn id="43" fill="hold">
                            <p:stCondLst>
                              <p:cond delay="5500"/>
                            </p:stCondLst>
                            <p:childTnLst>
                              <p:par>
                                <p:cTn id="44" presetID="2" presetClass="entr" presetSubtype="4"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childTnLst>
                          </p:cTn>
                        </p:par>
                        <p:par>
                          <p:cTn id="48" fill="hold">
                            <p:stCondLst>
                              <p:cond delay="6000"/>
                            </p:stCondLst>
                            <p:childTnLst>
                              <p:par>
                                <p:cTn id="49" presetID="25" presetClass="entr" presetSubtype="0"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54" dur="1000" fill="hold"/>
                                        <p:tgtEl>
                                          <p:spTgt spid="5"/>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5"/>
                                        </p:tgtEl>
                                      </p:cBhvr>
                                    </p:animEffect>
                                  </p:childTnLst>
                                </p:cTn>
                              </p:par>
                            </p:childTnLst>
                          </p:cTn>
                        </p:par>
                        <p:par>
                          <p:cTn id="59" fill="hold">
                            <p:stCondLst>
                              <p:cond delay="7000"/>
                            </p:stCondLst>
                            <p:childTnLst>
                              <p:par>
                                <p:cTn id="60" presetID="52" presetClass="entr" presetSubtype="0" fill="hold" grpId="0" nodeType="afterEffect">
                                  <p:stCondLst>
                                    <p:cond delay="0"/>
                                  </p:stCondLst>
                                  <p:iterate type="lt">
                                    <p:tmPct val="10000"/>
                                  </p:iterate>
                                  <p:childTnLst>
                                    <p:set>
                                      <p:cBhvr>
                                        <p:cTn id="61" dur="1" fill="hold">
                                          <p:stCondLst>
                                            <p:cond delay="0"/>
                                          </p:stCondLst>
                                        </p:cTn>
                                        <p:tgtEl>
                                          <p:spTgt spid="16"/>
                                        </p:tgtEl>
                                        <p:attrNameLst>
                                          <p:attrName>style.visibility</p:attrName>
                                        </p:attrNameLst>
                                      </p:cBhvr>
                                      <p:to>
                                        <p:strVal val="visible"/>
                                      </p:to>
                                    </p:set>
                                    <p:animScale>
                                      <p:cBhvr>
                                        <p:cTn id="6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1000" decel="50000" fill="hold">
                                          <p:stCondLst>
                                            <p:cond delay="0"/>
                                          </p:stCondLst>
                                        </p:cTn>
                                        <p:tgtEl>
                                          <p:spTgt spid="16"/>
                                        </p:tgtEl>
                                        <p:attrNameLst>
                                          <p:attrName>ppt_x</p:attrName>
                                          <p:attrName>ppt_y</p:attrName>
                                        </p:attrNameLst>
                                      </p:cBhvr>
                                    </p:animMotion>
                                    <p:animEffect transition="in" filter="fade">
                                      <p:cBhvr>
                                        <p:cTn id="64" dur="1000"/>
                                        <p:tgtEl>
                                          <p:spTgt spid="16"/>
                                        </p:tgtEl>
                                      </p:cBhvr>
                                    </p:animEffect>
                                  </p:childTnLst>
                                </p:cTn>
                              </p:par>
                            </p:childTnLst>
                          </p:cTn>
                        </p:par>
                        <p:par>
                          <p:cTn id="65" fill="hold">
                            <p:stCondLst>
                              <p:cond delay="8500"/>
                            </p:stCondLst>
                            <p:childTnLst>
                              <p:par>
                                <p:cTn id="66" presetID="2" presetClass="entr" presetSubtype="4"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additive="base">
                                        <p:cTn id="68" dur="500" fill="hold"/>
                                        <p:tgtEl>
                                          <p:spTgt spid="15"/>
                                        </p:tgtEl>
                                        <p:attrNameLst>
                                          <p:attrName>ppt_x</p:attrName>
                                        </p:attrNameLst>
                                      </p:cBhvr>
                                      <p:tavLst>
                                        <p:tav tm="0">
                                          <p:val>
                                            <p:strVal val="#ppt_x"/>
                                          </p:val>
                                        </p:tav>
                                        <p:tav tm="100000">
                                          <p:val>
                                            <p:strVal val="#ppt_x"/>
                                          </p:val>
                                        </p:tav>
                                      </p:tavLst>
                                    </p:anim>
                                    <p:anim calcmode="lin" valueType="num">
                                      <p:cBhvr additive="base">
                                        <p:cTn id="6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椭圆 48"/>
          <p:cNvSpPr/>
          <p:nvPr/>
        </p:nvSpPr>
        <p:spPr>
          <a:xfrm>
            <a:off x="4079779" y="1988842"/>
            <a:ext cx="3888431" cy="3888431"/>
          </a:xfrm>
          <a:prstGeom prst="ellipse">
            <a:avLst/>
          </a:prstGeom>
          <a:noFill/>
          <a:ln>
            <a:solidFill>
              <a:schemeClr val="tx2"/>
            </a:solidFill>
          </a:ln>
          <a:effectLst>
            <a:outerShdw blurRad="127000" dist="1397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cs typeface="+mn-ea"/>
              <a:sym typeface="+mn-lt"/>
            </a:endParaRPr>
          </a:p>
        </p:txBody>
      </p:sp>
      <p:grpSp>
        <p:nvGrpSpPr>
          <p:cNvPr id="54" name="组合 53"/>
          <p:cNvGrpSpPr/>
          <p:nvPr/>
        </p:nvGrpSpPr>
        <p:grpSpPr>
          <a:xfrm>
            <a:off x="4167819" y="2077025"/>
            <a:ext cx="3711796" cy="3711792"/>
            <a:chOff x="3047429" y="1323744"/>
            <a:chExt cx="2783847" cy="2783844"/>
          </a:xfrm>
          <a:effectLst>
            <a:outerShdw blurRad="127000" dist="139700" dir="5400000" algn="ctr" rotWithShape="0">
              <a:srgbClr val="000000">
                <a:alpha val="43137"/>
              </a:srgbClr>
            </a:outerShdw>
          </a:effectLst>
        </p:grpSpPr>
        <p:sp>
          <p:nvSpPr>
            <p:cNvPr id="55" name="椭圆 11"/>
            <p:cNvSpPr/>
            <p:nvPr/>
          </p:nvSpPr>
          <p:spPr>
            <a:xfrm rot="2700000">
              <a:off x="3862480" y="1323962"/>
              <a:ext cx="1153402" cy="1152965"/>
            </a:xfrm>
            <a:custGeom>
              <a:avLst/>
              <a:gdLst/>
              <a:ahLst/>
              <a:cxnLst/>
              <a:rect l="l" t="t" r="r" b="b"/>
              <a:pathLst>
                <a:path w="1153402" h="1152965">
                  <a:moveTo>
                    <a:pt x="746531" y="0"/>
                  </a:moveTo>
                  <a:cubicBezTo>
                    <a:pt x="779296" y="194851"/>
                    <a:pt x="949063" y="342875"/>
                    <a:pt x="1153402" y="342875"/>
                  </a:cubicBezTo>
                  <a:lnTo>
                    <a:pt x="1153402" y="1152965"/>
                  </a:lnTo>
                  <a:lnTo>
                    <a:pt x="343312" y="1152965"/>
                  </a:lnTo>
                  <a:cubicBezTo>
                    <a:pt x="343312" y="948474"/>
                    <a:pt x="195069" y="778607"/>
                    <a:pt x="0" y="746050"/>
                  </a:cubicBezTo>
                  <a:cubicBezTo>
                    <a:pt x="121924" y="397390"/>
                    <a:pt x="397695" y="121245"/>
                    <a:pt x="746531" y="0"/>
                  </a:cubicBezTo>
                  <a:close/>
                </a:path>
              </a:pathLst>
            </a:custGeom>
            <a:solidFill>
              <a:srgbClr val="0070C0"/>
            </a:solidFill>
            <a:ln>
              <a:solidFill>
                <a:schemeClr val="bg1"/>
              </a:solidFill>
            </a:ln>
          </p:spPr>
          <p:txBody>
            <a:bodyPr lIns="0" tIns="0" rIns="0" bIns="0" anchor="ctr"/>
            <a:lstStyle/>
            <a:p>
              <a:pPr algn="ctr">
                <a:spcAft>
                  <a:spcPts val="800"/>
                </a:spcAft>
              </a:pPr>
              <a:endParaRPr lang="zh-CN" altLang="en-US" sz="1865">
                <a:cs typeface="+mn-ea"/>
                <a:sym typeface="+mn-lt"/>
              </a:endParaRPr>
            </a:p>
          </p:txBody>
        </p:sp>
        <p:sp>
          <p:nvSpPr>
            <p:cNvPr id="56" name="椭圆 11"/>
            <p:cNvSpPr/>
            <p:nvPr/>
          </p:nvSpPr>
          <p:spPr>
            <a:xfrm rot="2700000" flipH="1">
              <a:off x="4678356" y="2138826"/>
              <a:ext cx="1152437" cy="1153402"/>
            </a:xfrm>
            <a:custGeom>
              <a:avLst/>
              <a:gdLst/>
              <a:ahLst/>
              <a:cxnLst/>
              <a:rect l="l" t="t" r="r" b="b"/>
              <a:pathLst>
                <a:path w="1152437" h="1153402">
                  <a:moveTo>
                    <a:pt x="745522" y="0"/>
                  </a:moveTo>
                  <a:cubicBezTo>
                    <a:pt x="397295" y="121773"/>
                    <a:pt x="121402" y="397011"/>
                    <a:pt x="0" y="745261"/>
                  </a:cubicBezTo>
                  <a:cubicBezTo>
                    <a:pt x="201063" y="772062"/>
                    <a:pt x="355477" y="944700"/>
                    <a:pt x="355477" y="1153402"/>
                  </a:cubicBezTo>
                  <a:lnTo>
                    <a:pt x="1152437" y="1153402"/>
                  </a:lnTo>
                  <a:lnTo>
                    <a:pt x="1152437" y="343312"/>
                  </a:lnTo>
                  <a:cubicBezTo>
                    <a:pt x="947947" y="343312"/>
                    <a:pt x="778080" y="195069"/>
                    <a:pt x="745522" y="0"/>
                  </a:cubicBezTo>
                  <a:close/>
                </a:path>
              </a:pathLst>
            </a:custGeom>
            <a:solidFill>
              <a:srgbClr val="0070C0"/>
            </a:solidFill>
            <a:ln>
              <a:solidFill>
                <a:schemeClr val="bg1"/>
              </a:solidFill>
            </a:ln>
          </p:spPr>
          <p:txBody>
            <a:bodyPr lIns="0" tIns="0" rIns="0" bIns="0" anchor="ctr"/>
            <a:lstStyle/>
            <a:p>
              <a:pPr algn="ctr">
                <a:spcAft>
                  <a:spcPts val="800"/>
                </a:spcAft>
              </a:pPr>
              <a:endParaRPr lang="zh-CN" altLang="en-US" sz="1865">
                <a:cs typeface="+mn-ea"/>
                <a:sym typeface="+mn-lt"/>
              </a:endParaRPr>
            </a:p>
          </p:txBody>
        </p:sp>
        <p:sp>
          <p:nvSpPr>
            <p:cNvPr id="59" name="椭圆 11"/>
            <p:cNvSpPr/>
            <p:nvPr/>
          </p:nvSpPr>
          <p:spPr>
            <a:xfrm rot="2700000" flipV="1">
              <a:off x="3047211" y="2139230"/>
              <a:ext cx="1153402" cy="1152966"/>
            </a:xfrm>
            <a:custGeom>
              <a:avLst/>
              <a:gdLst/>
              <a:ahLst/>
              <a:cxnLst/>
              <a:rect l="l" t="t" r="r" b="b"/>
              <a:pathLst>
                <a:path w="1153402" h="1152966">
                  <a:moveTo>
                    <a:pt x="343312" y="1152966"/>
                  </a:moveTo>
                  <a:lnTo>
                    <a:pt x="1153402" y="1152966"/>
                  </a:lnTo>
                  <a:lnTo>
                    <a:pt x="1153402" y="342876"/>
                  </a:lnTo>
                  <a:cubicBezTo>
                    <a:pt x="949063" y="342876"/>
                    <a:pt x="779296" y="194851"/>
                    <a:pt x="746532" y="0"/>
                  </a:cubicBezTo>
                  <a:cubicBezTo>
                    <a:pt x="397696" y="121245"/>
                    <a:pt x="121924" y="397391"/>
                    <a:pt x="0" y="746051"/>
                  </a:cubicBezTo>
                  <a:cubicBezTo>
                    <a:pt x="195069" y="778608"/>
                    <a:pt x="343312" y="948475"/>
                    <a:pt x="343312" y="1152966"/>
                  </a:cubicBezTo>
                  <a:close/>
                </a:path>
              </a:pathLst>
            </a:custGeom>
            <a:solidFill>
              <a:srgbClr val="0070C0"/>
            </a:solidFill>
            <a:ln>
              <a:solidFill>
                <a:schemeClr val="bg1"/>
              </a:solidFill>
            </a:ln>
          </p:spPr>
          <p:txBody>
            <a:bodyPr lIns="0" tIns="0" rIns="0" bIns="0" anchor="ctr"/>
            <a:lstStyle/>
            <a:p>
              <a:pPr algn="ctr">
                <a:spcAft>
                  <a:spcPts val="800"/>
                </a:spcAft>
              </a:pPr>
              <a:endParaRPr lang="zh-CN" altLang="en-US" sz="1865">
                <a:cs typeface="+mn-ea"/>
                <a:sym typeface="+mn-lt"/>
              </a:endParaRPr>
            </a:p>
          </p:txBody>
        </p:sp>
        <p:sp>
          <p:nvSpPr>
            <p:cNvPr id="60" name="椭圆 11"/>
            <p:cNvSpPr/>
            <p:nvPr/>
          </p:nvSpPr>
          <p:spPr>
            <a:xfrm rot="2700000" flipH="1" flipV="1">
              <a:off x="3862864" y="2954647"/>
              <a:ext cx="1152934" cy="1152947"/>
            </a:xfrm>
            <a:custGeom>
              <a:avLst/>
              <a:gdLst/>
              <a:ahLst/>
              <a:cxnLst/>
              <a:rect l="l" t="t" r="r" b="b"/>
              <a:pathLst>
                <a:path w="1152934" h="1152947">
                  <a:moveTo>
                    <a:pt x="1152934" y="1152947"/>
                  </a:moveTo>
                  <a:lnTo>
                    <a:pt x="355974" y="1152947"/>
                  </a:lnTo>
                  <a:lnTo>
                    <a:pt x="355974" y="1152946"/>
                  </a:lnTo>
                  <a:cubicBezTo>
                    <a:pt x="355974" y="944071"/>
                    <a:pt x="201306" y="771320"/>
                    <a:pt x="0" y="744754"/>
                  </a:cubicBezTo>
                  <a:cubicBezTo>
                    <a:pt x="122138" y="396697"/>
                    <a:pt x="397654" y="121079"/>
                    <a:pt x="746064" y="0"/>
                  </a:cubicBezTo>
                  <a:cubicBezTo>
                    <a:pt x="778837" y="194842"/>
                    <a:pt x="948600" y="342857"/>
                    <a:pt x="1152933" y="342857"/>
                  </a:cubicBezTo>
                  <a:cubicBezTo>
                    <a:pt x="1152934" y="342857"/>
                    <a:pt x="1152934" y="342857"/>
                    <a:pt x="1152934" y="342857"/>
                  </a:cubicBezTo>
                  <a:close/>
                </a:path>
              </a:pathLst>
            </a:custGeom>
            <a:solidFill>
              <a:srgbClr val="0070C0"/>
            </a:solidFill>
            <a:ln>
              <a:solidFill>
                <a:schemeClr val="bg1"/>
              </a:solidFill>
            </a:ln>
          </p:spPr>
          <p:txBody>
            <a:bodyPr lIns="0" tIns="0" rIns="0" bIns="0" anchor="ctr"/>
            <a:lstStyle/>
            <a:p>
              <a:pPr algn="ctr">
                <a:spcAft>
                  <a:spcPts val="800"/>
                </a:spcAft>
              </a:pPr>
              <a:endParaRPr lang="zh-CN" altLang="en-US" sz="1865">
                <a:cs typeface="+mn-ea"/>
                <a:sym typeface="+mn-lt"/>
              </a:endParaRPr>
            </a:p>
          </p:txBody>
        </p:sp>
      </p:grpSp>
      <p:sp>
        <p:nvSpPr>
          <p:cNvPr id="61" name="标题层"/>
          <p:cNvSpPr txBox="1"/>
          <p:nvPr/>
        </p:nvSpPr>
        <p:spPr bwMode="auto">
          <a:xfrm>
            <a:off x="4524872" y="2497146"/>
            <a:ext cx="823624" cy="666786"/>
          </a:xfrm>
          <a:prstGeom prst="rect">
            <a:avLst/>
          </a:prstGeom>
          <a:noFill/>
          <a:effectLst>
            <a:outerShdw blurRad="127000" dist="139700" dir="5400000" algn="ctr" rotWithShape="0">
              <a:srgbClr val="000000">
                <a:alpha val="43137"/>
              </a:srgbClr>
            </a:outerShdw>
          </a:effectLst>
        </p:spPr>
        <p:txBody>
          <a:bodyPr wrap="square">
            <a:spAutoFit/>
          </a:bodyPr>
          <a:lstStyle/>
          <a:p>
            <a:pPr algn="ctr">
              <a:defRPr/>
            </a:pPr>
            <a:r>
              <a:rPr lang="en-US" altLang="zh-CN" sz="3735" kern="0" dirty="0">
                <a:cs typeface="+mn-ea"/>
                <a:sym typeface="+mn-lt"/>
              </a:rPr>
              <a:t>01</a:t>
            </a:r>
            <a:endParaRPr lang="zh-CN" altLang="en-US" sz="3735" kern="0" dirty="0">
              <a:cs typeface="+mn-ea"/>
              <a:sym typeface="+mn-lt"/>
            </a:endParaRPr>
          </a:p>
        </p:txBody>
      </p:sp>
      <p:sp>
        <p:nvSpPr>
          <p:cNvPr id="62" name="标题层"/>
          <p:cNvSpPr txBox="1"/>
          <p:nvPr/>
        </p:nvSpPr>
        <p:spPr bwMode="auto">
          <a:xfrm>
            <a:off x="6698867" y="2497146"/>
            <a:ext cx="823624" cy="666786"/>
          </a:xfrm>
          <a:prstGeom prst="rect">
            <a:avLst/>
          </a:prstGeom>
          <a:noFill/>
          <a:effectLst>
            <a:outerShdw blurRad="127000" dist="139700" dir="5400000" algn="ctr" rotWithShape="0">
              <a:srgbClr val="000000">
                <a:alpha val="43137"/>
              </a:srgbClr>
            </a:outerShdw>
          </a:effectLst>
        </p:spPr>
        <p:txBody>
          <a:bodyPr wrap="square">
            <a:spAutoFit/>
          </a:bodyPr>
          <a:lstStyle/>
          <a:p>
            <a:pPr algn="ctr">
              <a:defRPr/>
            </a:pPr>
            <a:r>
              <a:rPr lang="en-US" altLang="zh-CN" sz="3735" kern="0" dirty="0">
                <a:cs typeface="+mn-ea"/>
                <a:sym typeface="+mn-lt"/>
              </a:rPr>
              <a:t>02</a:t>
            </a:r>
            <a:endParaRPr lang="zh-CN" altLang="en-US" sz="3735" kern="0" dirty="0">
              <a:cs typeface="+mn-ea"/>
              <a:sym typeface="+mn-lt"/>
            </a:endParaRPr>
          </a:p>
        </p:txBody>
      </p:sp>
      <p:sp>
        <p:nvSpPr>
          <p:cNvPr id="63" name="标题层"/>
          <p:cNvSpPr txBox="1"/>
          <p:nvPr/>
        </p:nvSpPr>
        <p:spPr bwMode="auto">
          <a:xfrm>
            <a:off x="6698867" y="4670907"/>
            <a:ext cx="823624" cy="666786"/>
          </a:xfrm>
          <a:prstGeom prst="rect">
            <a:avLst/>
          </a:prstGeom>
          <a:noFill/>
          <a:effectLst>
            <a:outerShdw blurRad="127000" dist="139700" dir="5400000" algn="ctr" rotWithShape="0">
              <a:srgbClr val="000000">
                <a:alpha val="43137"/>
              </a:srgbClr>
            </a:outerShdw>
          </a:effectLst>
        </p:spPr>
        <p:txBody>
          <a:bodyPr wrap="square">
            <a:spAutoFit/>
          </a:bodyPr>
          <a:lstStyle/>
          <a:p>
            <a:pPr algn="ctr">
              <a:defRPr/>
            </a:pPr>
            <a:r>
              <a:rPr lang="en-US" altLang="zh-CN" sz="3735" kern="0" dirty="0">
                <a:cs typeface="+mn-ea"/>
                <a:sym typeface="+mn-lt"/>
              </a:rPr>
              <a:t>03</a:t>
            </a:r>
            <a:endParaRPr lang="zh-CN" altLang="en-US" sz="3735" kern="0" dirty="0">
              <a:cs typeface="+mn-ea"/>
              <a:sym typeface="+mn-lt"/>
            </a:endParaRPr>
          </a:p>
        </p:txBody>
      </p:sp>
      <p:sp>
        <p:nvSpPr>
          <p:cNvPr id="64" name="标题层"/>
          <p:cNvSpPr txBox="1"/>
          <p:nvPr/>
        </p:nvSpPr>
        <p:spPr bwMode="auto">
          <a:xfrm>
            <a:off x="4524872" y="4670907"/>
            <a:ext cx="823624" cy="666786"/>
          </a:xfrm>
          <a:prstGeom prst="rect">
            <a:avLst/>
          </a:prstGeom>
          <a:noFill/>
          <a:effectLst>
            <a:outerShdw blurRad="127000" dist="139700" dir="5400000" algn="ctr" rotWithShape="0">
              <a:srgbClr val="000000">
                <a:alpha val="43137"/>
              </a:srgbClr>
            </a:outerShdw>
          </a:effectLst>
        </p:spPr>
        <p:txBody>
          <a:bodyPr wrap="square">
            <a:spAutoFit/>
          </a:bodyPr>
          <a:lstStyle/>
          <a:p>
            <a:pPr algn="ctr">
              <a:defRPr/>
            </a:pPr>
            <a:r>
              <a:rPr lang="en-US" altLang="zh-CN" sz="3735" kern="0" dirty="0">
                <a:cs typeface="+mn-ea"/>
                <a:sym typeface="+mn-lt"/>
              </a:rPr>
              <a:t>04</a:t>
            </a:r>
            <a:endParaRPr lang="zh-CN" altLang="en-US" sz="3735" kern="0" dirty="0">
              <a:cs typeface="+mn-ea"/>
              <a:sym typeface="+mn-lt"/>
            </a:endParaRPr>
          </a:p>
        </p:txBody>
      </p:sp>
      <p:cxnSp>
        <p:nvCxnSpPr>
          <p:cNvPr id="65" name="直接连接符 64"/>
          <p:cNvCxnSpPr/>
          <p:nvPr/>
        </p:nvCxnSpPr>
        <p:spPr>
          <a:xfrm>
            <a:off x="3695735" y="2893239"/>
            <a:ext cx="828524" cy="0"/>
          </a:xfrm>
          <a:prstGeom prst="line">
            <a:avLst/>
          </a:prstGeom>
          <a:noFill/>
          <a:ln w="9525" cap="flat" cmpd="sng" algn="ctr">
            <a:solidFill>
              <a:schemeClr val="tx2"/>
            </a:solidFill>
            <a:prstDash val="sysDash"/>
            <a:headEnd type="oval"/>
            <a:tailEnd type="oval"/>
          </a:ln>
          <a:effectLst>
            <a:outerShdw blurRad="127000" dist="139700" dir="5400000" algn="ctr" rotWithShape="0">
              <a:srgbClr val="000000">
                <a:alpha val="43137"/>
              </a:srgbClr>
            </a:outerShdw>
          </a:effectLst>
        </p:spPr>
      </p:cxnSp>
      <p:sp>
        <p:nvSpPr>
          <p:cNvPr id="66" name="矩形 65"/>
          <p:cNvSpPr/>
          <p:nvPr/>
        </p:nvSpPr>
        <p:spPr>
          <a:xfrm>
            <a:off x="815413" y="2612909"/>
            <a:ext cx="2688024" cy="707886"/>
          </a:xfrm>
          <a:prstGeom prst="rect">
            <a:avLst/>
          </a:prstGeom>
        </p:spPr>
        <p:txBody>
          <a:bodyPr wrap="square">
            <a:spAutoFit/>
          </a:bodyPr>
          <a:lstStyle/>
          <a:p>
            <a:pPr algn="just">
              <a:lnSpc>
                <a:spcPts val="1600"/>
              </a:lnSpc>
            </a:pPr>
            <a:r>
              <a:rPr lang="zh-CN" altLang="en-US" sz="1335" dirty="0">
                <a:cs typeface="+mn-ea"/>
                <a:sym typeface="+mn-lt"/>
              </a:rPr>
              <a:t>随着计算机技术的发展及印刷技术的进步，平面设计在视觉感观领域的表现和应用也越来越丰富。</a:t>
            </a:r>
          </a:p>
        </p:txBody>
      </p:sp>
      <p:cxnSp>
        <p:nvCxnSpPr>
          <p:cNvPr id="67" name="直接连接符 66"/>
          <p:cNvCxnSpPr/>
          <p:nvPr/>
        </p:nvCxnSpPr>
        <p:spPr>
          <a:xfrm>
            <a:off x="7522494" y="2893239"/>
            <a:ext cx="828524" cy="0"/>
          </a:xfrm>
          <a:prstGeom prst="line">
            <a:avLst/>
          </a:prstGeom>
          <a:noFill/>
          <a:ln w="9525" cap="flat" cmpd="sng" algn="ctr">
            <a:solidFill>
              <a:schemeClr val="tx2"/>
            </a:solidFill>
            <a:prstDash val="sysDash"/>
            <a:headEnd type="oval"/>
            <a:tailEnd type="oval"/>
          </a:ln>
          <a:effectLst>
            <a:outerShdw blurRad="127000" dist="139700" dir="5400000" algn="ctr" rotWithShape="0">
              <a:srgbClr val="000000">
                <a:alpha val="43137"/>
              </a:srgbClr>
            </a:outerShdw>
          </a:effectLst>
        </p:spPr>
      </p:cxnSp>
      <p:sp>
        <p:nvSpPr>
          <p:cNvPr id="68" name="矩形 67"/>
          <p:cNvSpPr/>
          <p:nvPr/>
        </p:nvSpPr>
        <p:spPr>
          <a:xfrm>
            <a:off x="8496267" y="2612909"/>
            <a:ext cx="2688024" cy="707886"/>
          </a:xfrm>
          <a:prstGeom prst="rect">
            <a:avLst/>
          </a:prstGeom>
        </p:spPr>
        <p:txBody>
          <a:bodyPr wrap="square">
            <a:spAutoFit/>
          </a:bodyPr>
          <a:lstStyle/>
          <a:p>
            <a:pPr algn="just">
              <a:lnSpc>
                <a:spcPts val="1600"/>
              </a:lnSpc>
            </a:pPr>
            <a:r>
              <a:rPr lang="zh-CN" altLang="en-US" sz="1335" dirty="0">
                <a:cs typeface="+mn-ea"/>
                <a:sym typeface="+mn-lt"/>
              </a:rPr>
              <a:t>随着计算机技术的发展及印刷技术的进步，平面设计在视觉感观领域的表现和应用也越来越丰富。</a:t>
            </a:r>
          </a:p>
        </p:txBody>
      </p:sp>
      <p:cxnSp>
        <p:nvCxnSpPr>
          <p:cNvPr id="69" name="直接连接符 68"/>
          <p:cNvCxnSpPr/>
          <p:nvPr/>
        </p:nvCxnSpPr>
        <p:spPr>
          <a:xfrm>
            <a:off x="7522494" y="4983028"/>
            <a:ext cx="828524" cy="0"/>
          </a:xfrm>
          <a:prstGeom prst="line">
            <a:avLst/>
          </a:prstGeom>
          <a:noFill/>
          <a:ln w="9525" cap="flat" cmpd="sng" algn="ctr">
            <a:solidFill>
              <a:schemeClr val="tx2"/>
            </a:solidFill>
            <a:prstDash val="sysDash"/>
            <a:headEnd type="oval"/>
            <a:tailEnd type="oval"/>
          </a:ln>
          <a:effectLst>
            <a:outerShdw blurRad="127000" dist="139700" dir="5400000" algn="ctr" rotWithShape="0">
              <a:srgbClr val="000000">
                <a:alpha val="43137"/>
              </a:srgbClr>
            </a:outerShdw>
          </a:effectLst>
        </p:spPr>
      </p:cxnSp>
      <p:sp>
        <p:nvSpPr>
          <p:cNvPr id="70" name="矩形 69"/>
          <p:cNvSpPr/>
          <p:nvPr/>
        </p:nvSpPr>
        <p:spPr>
          <a:xfrm>
            <a:off x="8496267" y="4702698"/>
            <a:ext cx="2688024" cy="707886"/>
          </a:xfrm>
          <a:prstGeom prst="rect">
            <a:avLst/>
          </a:prstGeom>
        </p:spPr>
        <p:txBody>
          <a:bodyPr wrap="square">
            <a:spAutoFit/>
          </a:bodyPr>
          <a:lstStyle/>
          <a:p>
            <a:pPr algn="just">
              <a:lnSpc>
                <a:spcPts val="1600"/>
              </a:lnSpc>
            </a:pPr>
            <a:r>
              <a:rPr lang="zh-CN" altLang="en-US" sz="1335" dirty="0">
                <a:cs typeface="+mn-ea"/>
                <a:sym typeface="+mn-lt"/>
              </a:rPr>
              <a:t>随着计算机技术的发展及印刷技术的进步，平面设计在视觉感观领域的表现和应用也越来越丰富。</a:t>
            </a:r>
          </a:p>
        </p:txBody>
      </p:sp>
      <p:cxnSp>
        <p:nvCxnSpPr>
          <p:cNvPr id="71" name="直接连接符 70"/>
          <p:cNvCxnSpPr/>
          <p:nvPr/>
        </p:nvCxnSpPr>
        <p:spPr>
          <a:xfrm>
            <a:off x="3695735" y="4983028"/>
            <a:ext cx="828524" cy="0"/>
          </a:xfrm>
          <a:prstGeom prst="line">
            <a:avLst/>
          </a:prstGeom>
          <a:noFill/>
          <a:ln w="9525" cap="flat" cmpd="sng" algn="ctr">
            <a:solidFill>
              <a:schemeClr val="tx2"/>
            </a:solidFill>
            <a:prstDash val="sysDash"/>
            <a:headEnd type="oval"/>
            <a:tailEnd type="oval"/>
          </a:ln>
          <a:effectLst>
            <a:outerShdw blurRad="127000" dist="139700" dir="5400000" algn="ctr" rotWithShape="0">
              <a:srgbClr val="000000">
                <a:alpha val="43137"/>
              </a:srgbClr>
            </a:outerShdw>
          </a:effectLst>
        </p:spPr>
      </p:cxnSp>
      <p:sp>
        <p:nvSpPr>
          <p:cNvPr id="72" name="矩形 71"/>
          <p:cNvSpPr/>
          <p:nvPr/>
        </p:nvSpPr>
        <p:spPr>
          <a:xfrm>
            <a:off x="815413" y="4702698"/>
            <a:ext cx="2688024" cy="707886"/>
          </a:xfrm>
          <a:prstGeom prst="rect">
            <a:avLst/>
          </a:prstGeom>
        </p:spPr>
        <p:txBody>
          <a:bodyPr wrap="square">
            <a:spAutoFit/>
          </a:bodyPr>
          <a:lstStyle/>
          <a:p>
            <a:pPr algn="just">
              <a:lnSpc>
                <a:spcPts val="1600"/>
              </a:lnSpc>
            </a:pPr>
            <a:r>
              <a:rPr lang="zh-CN" altLang="en-US" sz="1335" dirty="0">
                <a:cs typeface="+mn-ea"/>
                <a:sym typeface="+mn-lt"/>
              </a:rPr>
              <a:t>随着计算机技术的发展及印刷技术的进步，平面设计在视觉感观领域的表现和应用也越来越丰富。</a:t>
            </a:r>
          </a:p>
        </p:txBody>
      </p:sp>
    </p:spTree>
  </p:cSld>
  <p:clrMapOvr>
    <a:masterClrMapping/>
  </p:clrMapOvr>
  <p:transition spd="slow" advClick="0" advTm="7645">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1100" fill="hold"/>
                                            <p:tgtEl>
                                              <p:spTgt spid="54"/>
                                            </p:tgtEl>
                                            <p:attrNameLst>
                                              <p:attrName>ppt_w</p:attrName>
                                            </p:attrNameLst>
                                          </p:cBhvr>
                                          <p:tavLst>
                                            <p:tav tm="0">
                                              <p:val>
                                                <p:fltVal val="0"/>
                                              </p:val>
                                            </p:tav>
                                            <p:tav tm="100000">
                                              <p:val>
                                                <p:strVal val="#ppt_w"/>
                                              </p:val>
                                            </p:tav>
                                          </p:tavLst>
                                        </p:anim>
                                        <p:anim calcmode="lin" valueType="num">
                                          <p:cBhvr>
                                            <p:cTn id="8" dur="1100" fill="hold"/>
                                            <p:tgtEl>
                                              <p:spTgt spid="54"/>
                                            </p:tgtEl>
                                            <p:attrNameLst>
                                              <p:attrName>ppt_h</p:attrName>
                                            </p:attrNameLst>
                                          </p:cBhvr>
                                          <p:tavLst>
                                            <p:tav tm="0">
                                              <p:val>
                                                <p:fltVal val="0"/>
                                              </p:val>
                                            </p:tav>
                                            <p:tav tm="100000">
                                              <p:val>
                                                <p:strVal val="#ppt_h"/>
                                              </p:val>
                                            </p:tav>
                                          </p:tavLst>
                                        </p:anim>
                                        <p:animEffect transition="in" filter="fade">
                                          <p:cBhvr>
                                            <p:cTn id="9" dur="1100"/>
                                            <p:tgtEl>
                                              <p:spTgt spid="54"/>
                                            </p:tgtEl>
                                          </p:cBhvr>
                                        </p:animEffect>
                                      </p:childTnLst>
                                    </p:cTn>
                                  </p:par>
                                  <p:par>
                                    <p:cTn id="10" presetID="8" presetClass="emph" presetSubtype="0" fill="hold" nodeType="withEffect">
                                      <p:stCondLst>
                                        <p:cond delay="0"/>
                                      </p:stCondLst>
                                      <p:childTnLst>
                                        <p:animRot by="21600000">
                                          <p:cBhvr>
                                            <p:cTn id="11" dur="1600" fill="hold"/>
                                            <p:tgtEl>
                                              <p:spTgt spid="54"/>
                                            </p:tgtEl>
                                            <p:attrNameLst>
                                              <p:attrName>r</p:attrName>
                                            </p:attrNameLst>
                                          </p:cBhvr>
                                        </p:animRo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p:cTn id="15" dur="500" fill="hold"/>
                                            <p:tgtEl>
                                              <p:spTgt spid="49"/>
                                            </p:tgtEl>
                                            <p:attrNameLst>
                                              <p:attrName>ppt_w</p:attrName>
                                            </p:attrNameLst>
                                          </p:cBhvr>
                                          <p:tavLst>
                                            <p:tav tm="0">
                                              <p:val>
                                                <p:fltVal val="0"/>
                                              </p:val>
                                            </p:tav>
                                            <p:tav tm="100000">
                                              <p:val>
                                                <p:strVal val="#ppt_w"/>
                                              </p:val>
                                            </p:tav>
                                          </p:tavLst>
                                        </p:anim>
                                        <p:anim calcmode="lin" valueType="num">
                                          <p:cBhvr>
                                            <p:cTn id="16" dur="500" fill="hold"/>
                                            <p:tgtEl>
                                              <p:spTgt spid="49"/>
                                            </p:tgtEl>
                                            <p:attrNameLst>
                                              <p:attrName>ppt_h</p:attrName>
                                            </p:attrNameLst>
                                          </p:cBhvr>
                                          <p:tavLst>
                                            <p:tav tm="0">
                                              <p:val>
                                                <p:fltVal val="0"/>
                                              </p:val>
                                            </p:tav>
                                            <p:tav tm="100000">
                                              <p:val>
                                                <p:strVal val="#ppt_h"/>
                                              </p:val>
                                            </p:tav>
                                          </p:tavLst>
                                        </p:anim>
                                        <p:animEffect transition="in" filter="fade">
                                          <p:cBhvr>
                                            <p:cTn id="17" dur="500"/>
                                            <p:tgtEl>
                                              <p:spTgt spid="49"/>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p:cTn id="21" dur="200" fill="hold"/>
                                            <p:tgtEl>
                                              <p:spTgt spid="61"/>
                                            </p:tgtEl>
                                            <p:attrNameLst>
                                              <p:attrName>ppt_w</p:attrName>
                                            </p:attrNameLst>
                                          </p:cBhvr>
                                          <p:tavLst>
                                            <p:tav tm="0">
                                              <p:val>
                                                <p:fltVal val="0"/>
                                              </p:val>
                                            </p:tav>
                                            <p:tav tm="100000">
                                              <p:val>
                                                <p:strVal val="#ppt_w"/>
                                              </p:val>
                                            </p:tav>
                                          </p:tavLst>
                                        </p:anim>
                                        <p:anim calcmode="lin" valueType="num">
                                          <p:cBhvr>
                                            <p:cTn id="22" dur="200" fill="hold"/>
                                            <p:tgtEl>
                                              <p:spTgt spid="61"/>
                                            </p:tgtEl>
                                            <p:attrNameLst>
                                              <p:attrName>ppt_h</p:attrName>
                                            </p:attrNameLst>
                                          </p:cBhvr>
                                          <p:tavLst>
                                            <p:tav tm="0">
                                              <p:val>
                                                <p:fltVal val="0"/>
                                              </p:val>
                                            </p:tav>
                                            <p:tav tm="100000">
                                              <p:val>
                                                <p:strVal val="#ppt_h"/>
                                              </p:val>
                                            </p:tav>
                                          </p:tavLst>
                                        </p:anim>
                                        <p:animEffect transition="in" filter="fade">
                                          <p:cBhvr>
                                            <p:cTn id="23" dur="200"/>
                                            <p:tgtEl>
                                              <p:spTgt spid="61"/>
                                            </p:tgtEl>
                                          </p:cBhvr>
                                        </p:animEffect>
                                      </p:childTnLst>
                                    </p:cTn>
                                  </p:par>
                                  <p:par>
                                    <p:cTn id="24" presetID="6" presetClass="emph" presetSubtype="0" autoRev="1" fill="hold" grpId="1" nodeType="withEffect">
                                      <p:stCondLst>
                                        <p:cond delay="150"/>
                                      </p:stCondLst>
                                      <p:childTnLst>
                                        <p:animScale>
                                          <p:cBhvr>
                                            <p:cTn id="25" dur="100" fill="hold"/>
                                            <p:tgtEl>
                                              <p:spTgt spid="61"/>
                                            </p:tgtEl>
                                          </p:cBhvr>
                                          <p:by x="130000" y="130000"/>
                                        </p:animScale>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62"/>
                                            </p:tgtEl>
                                            <p:attrNameLst>
                                              <p:attrName>style.visibility</p:attrName>
                                            </p:attrNameLst>
                                          </p:cBhvr>
                                          <p:to>
                                            <p:strVal val="visible"/>
                                          </p:to>
                                        </p:set>
                                        <p:anim calcmode="lin" valueType="num">
                                          <p:cBhvr>
                                            <p:cTn id="29" dur="200" fill="hold"/>
                                            <p:tgtEl>
                                              <p:spTgt spid="62"/>
                                            </p:tgtEl>
                                            <p:attrNameLst>
                                              <p:attrName>ppt_w</p:attrName>
                                            </p:attrNameLst>
                                          </p:cBhvr>
                                          <p:tavLst>
                                            <p:tav tm="0">
                                              <p:val>
                                                <p:fltVal val="0"/>
                                              </p:val>
                                            </p:tav>
                                            <p:tav tm="100000">
                                              <p:val>
                                                <p:strVal val="#ppt_w"/>
                                              </p:val>
                                            </p:tav>
                                          </p:tavLst>
                                        </p:anim>
                                        <p:anim calcmode="lin" valueType="num">
                                          <p:cBhvr>
                                            <p:cTn id="30" dur="200" fill="hold"/>
                                            <p:tgtEl>
                                              <p:spTgt spid="62"/>
                                            </p:tgtEl>
                                            <p:attrNameLst>
                                              <p:attrName>ppt_h</p:attrName>
                                            </p:attrNameLst>
                                          </p:cBhvr>
                                          <p:tavLst>
                                            <p:tav tm="0">
                                              <p:val>
                                                <p:fltVal val="0"/>
                                              </p:val>
                                            </p:tav>
                                            <p:tav tm="100000">
                                              <p:val>
                                                <p:strVal val="#ppt_h"/>
                                              </p:val>
                                            </p:tav>
                                          </p:tavLst>
                                        </p:anim>
                                        <p:animEffect transition="in" filter="fade">
                                          <p:cBhvr>
                                            <p:cTn id="31" dur="200"/>
                                            <p:tgtEl>
                                              <p:spTgt spid="62"/>
                                            </p:tgtEl>
                                          </p:cBhvr>
                                        </p:animEffect>
                                      </p:childTnLst>
                                    </p:cTn>
                                  </p:par>
                                  <p:par>
                                    <p:cTn id="32" presetID="6" presetClass="emph" presetSubtype="0" autoRev="1" fill="hold" grpId="1" nodeType="withEffect">
                                      <p:stCondLst>
                                        <p:cond delay="150"/>
                                      </p:stCondLst>
                                      <p:childTnLst>
                                        <p:animScale>
                                          <p:cBhvr>
                                            <p:cTn id="33" dur="100" fill="hold"/>
                                            <p:tgtEl>
                                              <p:spTgt spid="62"/>
                                            </p:tgtEl>
                                          </p:cBhvr>
                                          <p:by x="130000" y="130000"/>
                                        </p:animScale>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p:cTn id="37" dur="200" fill="hold"/>
                                            <p:tgtEl>
                                              <p:spTgt spid="63"/>
                                            </p:tgtEl>
                                            <p:attrNameLst>
                                              <p:attrName>ppt_w</p:attrName>
                                            </p:attrNameLst>
                                          </p:cBhvr>
                                          <p:tavLst>
                                            <p:tav tm="0">
                                              <p:val>
                                                <p:fltVal val="0"/>
                                              </p:val>
                                            </p:tav>
                                            <p:tav tm="100000">
                                              <p:val>
                                                <p:strVal val="#ppt_w"/>
                                              </p:val>
                                            </p:tav>
                                          </p:tavLst>
                                        </p:anim>
                                        <p:anim calcmode="lin" valueType="num">
                                          <p:cBhvr>
                                            <p:cTn id="38" dur="200" fill="hold"/>
                                            <p:tgtEl>
                                              <p:spTgt spid="63"/>
                                            </p:tgtEl>
                                            <p:attrNameLst>
                                              <p:attrName>ppt_h</p:attrName>
                                            </p:attrNameLst>
                                          </p:cBhvr>
                                          <p:tavLst>
                                            <p:tav tm="0">
                                              <p:val>
                                                <p:fltVal val="0"/>
                                              </p:val>
                                            </p:tav>
                                            <p:tav tm="100000">
                                              <p:val>
                                                <p:strVal val="#ppt_h"/>
                                              </p:val>
                                            </p:tav>
                                          </p:tavLst>
                                        </p:anim>
                                        <p:animEffect transition="in" filter="fade">
                                          <p:cBhvr>
                                            <p:cTn id="39" dur="200"/>
                                            <p:tgtEl>
                                              <p:spTgt spid="63"/>
                                            </p:tgtEl>
                                          </p:cBhvr>
                                        </p:animEffect>
                                      </p:childTnLst>
                                    </p:cTn>
                                  </p:par>
                                  <p:par>
                                    <p:cTn id="40" presetID="6" presetClass="emph" presetSubtype="0" autoRev="1" fill="hold" grpId="1" nodeType="withEffect">
                                      <p:stCondLst>
                                        <p:cond delay="150"/>
                                      </p:stCondLst>
                                      <p:childTnLst>
                                        <p:animScale>
                                          <p:cBhvr>
                                            <p:cTn id="41" dur="100" fill="hold"/>
                                            <p:tgtEl>
                                              <p:spTgt spid="63"/>
                                            </p:tgtEl>
                                          </p:cBhvr>
                                          <p:by x="130000" y="130000"/>
                                        </p:animScale>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64"/>
                                            </p:tgtEl>
                                            <p:attrNameLst>
                                              <p:attrName>style.visibility</p:attrName>
                                            </p:attrNameLst>
                                          </p:cBhvr>
                                          <p:to>
                                            <p:strVal val="visible"/>
                                          </p:to>
                                        </p:set>
                                        <p:anim calcmode="lin" valueType="num">
                                          <p:cBhvr>
                                            <p:cTn id="45" dur="200" fill="hold"/>
                                            <p:tgtEl>
                                              <p:spTgt spid="64"/>
                                            </p:tgtEl>
                                            <p:attrNameLst>
                                              <p:attrName>ppt_w</p:attrName>
                                            </p:attrNameLst>
                                          </p:cBhvr>
                                          <p:tavLst>
                                            <p:tav tm="0">
                                              <p:val>
                                                <p:fltVal val="0"/>
                                              </p:val>
                                            </p:tav>
                                            <p:tav tm="100000">
                                              <p:val>
                                                <p:strVal val="#ppt_w"/>
                                              </p:val>
                                            </p:tav>
                                          </p:tavLst>
                                        </p:anim>
                                        <p:anim calcmode="lin" valueType="num">
                                          <p:cBhvr>
                                            <p:cTn id="46" dur="200" fill="hold"/>
                                            <p:tgtEl>
                                              <p:spTgt spid="64"/>
                                            </p:tgtEl>
                                            <p:attrNameLst>
                                              <p:attrName>ppt_h</p:attrName>
                                            </p:attrNameLst>
                                          </p:cBhvr>
                                          <p:tavLst>
                                            <p:tav tm="0">
                                              <p:val>
                                                <p:fltVal val="0"/>
                                              </p:val>
                                            </p:tav>
                                            <p:tav tm="100000">
                                              <p:val>
                                                <p:strVal val="#ppt_h"/>
                                              </p:val>
                                            </p:tav>
                                          </p:tavLst>
                                        </p:anim>
                                        <p:animEffect transition="in" filter="fade">
                                          <p:cBhvr>
                                            <p:cTn id="47" dur="200"/>
                                            <p:tgtEl>
                                              <p:spTgt spid="64"/>
                                            </p:tgtEl>
                                          </p:cBhvr>
                                        </p:animEffect>
                                      </p:childTnLst>
                                    </p:cTn>
                                  </p:par>
                                  <p:par>
                                    <p:cTn id="48" presetID="6" presetClass="emph" presetSubtype="0" autoRev="1" fill="hold" grpId="1" nodeType="withEffect">
                                      <p:stCondLst>
                                        <p:cond delay="150"/>
                                      </p:stCondLst>
                                      <p:childTnLst>
                                        <p:animScale>
                                          <p:cBhvr>
                                            <p:cTn id="49" dur="100" fill="hold"/>
                                            <p:tgtEl>
                                              <p:spTgt spid="64"/>
                                            </p:tgtEl>
                                          </p:cBhvr>
                                          <p:by x="130000" y="130000"/>
                                        </p:animScale>
                                      </p:childTnLst>
                                    </p:cTn>
                                  </p:par>
                                </p:childTnLst>
                              </p:cTn>
                            </p:par>
                            <p:par>
                              <p:cTn id="50" fill="hold">
                                <p:stCondLst>
                                  <p:cond delay="4000"/>
                                </p:stCondLst>
                                <p:childTnLst>
                                  <p:par>
                                    <p:cTn id="51" presetID="22" presetClass="entr" presetSubtype="2" fill="hold" nodeType="afterEffect">
                                      <p:stCondLst>
                                        <p:cond delay="0"/>
                                      </p:stCondLst>
                                      <p:childTnLst>
                                        <p:set>
                                          <p:cBhvr>
                                            <p:cTn id="52" dur="1" fill="hold">
                                              <p:stCondLst>
                                                <p:cond delay="0"/>
                                              </p:stCondLst>
                                            </p:cTn>
                                            <p:tgtEl>
                                              <p:spTgt spid="65"/>
                                            </p:tgtEl>
                                            <p:attrNameLst>
                                              <p:attrName>style.visibility</p:attrName>
                                            </p:attrNameLst>
                                          </p:cBhvr>
                                          <p:to>
                                            <p:strVal val="visible"/>
                                          </p:to>
                                        </p:set>
                                        <p:animEffect transition="in" filter="wipe(right)">
                                          <p:cBhvr>
                                            <p:cTn id="53" dur="300"/>
                                            <p:tgtEl>
                                              <p:spTgt spid="65"/>
                                            </p:tgtEl>
                                          </p:cBhvr>
                                        </p:animEffect>
                                      </p:childTnLst>
                                    </p:cTn>
                                  </p:par>
                                </p:childTnLst>
                              </p:cTn>
                            </p:par>
                            <p:par>
                              <p:cTn id="54" fill="hold">
                                <p:stCondLst>
                                  <p:cond delay="4500"/>
                                </p:stCondLst>
                                <p:childTnLst>
                                  <p:par>
                                    <p:cTn id="55" presetID="2" presetClass="entr" presetSubtype="8" fill="hold" grpId="0" nodeType="afterEffect" p14:presetBounceEnd="56000">
                                      <p:stCondLst>
                                        <p:cond delay="0"/>
                                      </p:stCondLst>
                                      <p:childTnLst>
                                        <p:set>
                                          <p:cBhvr>
                                            <p:cTn id="56" dur="1" fill="hold">
                                              <p:stCondLst>
                                                <p:cond delay="0"/>
                                              </p:stCondLst>
                                            </p:cTn>
                                            <p:tgtEl>
                                              <p:spTgt spid="66"/>
                                            </p:tgtEl>
                                            <p:attrNameLst>
                                              <p:attrName>style.visibility</p:attrName>
                                            </p:attrNameLst>
                                          </p:cBhvr>
                                          <p:to>
                                            <p:strVal val="visible"/>
                                          </p:to>
                                        </p:set>
                                        <p:anim calcmode="lin" valueType="num" p14:bounceEnd="56000">
                                          <p:cBhvr additive="base">
                                            <p:cTn id="57" dur="300" fill="hold"/>
                                            <p:tgtEl>
                                              <p:spTgt spid="66"/>
                                            </p:tgtEl>
                                            <p:attrNameLst>
                                              <p:attrName>ppt_x</p:attrName>
                                            </p:attrNameLst>
                                          </p:cBhvr>
                                          <p:tavLst>
                                            <p:tav tm="0">
                                              <p:val>
                                                <p:strVal val="0-#ppt_w/2"/>
                                              </p:val>
                                            </p:tav>
                                            <p:tav tm="100000">
                                              <p:val>
                                                <p:strVal val="#ppt_x"/>
                                              </p:val>
                                            </p:tav>
                                          </p:tavLst>
                                        </p:anim>
                                        <p:anim calcmode="lin" valueType="num" p14:bounceEnd="56000">
                                          <p:cBhvr additive="base">
                                            <p:cTn id="58" dur="300" fill="hold"/>
                                            <p:tgtEl>
                                              <p:spTgt spid="66"/>
                                            </p:tgtEl>
                                            <p:attrNameLst>
                                              <p:attrName>ppt_y</p:attrName>
                                            </p:attrNameLst>
                                          </p:cBhvr>
                                          <p:tavLst>
                                            <p:tav tm="0">
                                              <p:val>
                                                <p:strVal val="#ppt_y"/>
                                              </p:val>
                                            </p:tav>
                                            <p:tav tm="100000">
                                              <p:val>
                                                <p:strVal val="#ppt_y"/>
                                              </p:val>
                                            </p:tav>
                                          </p:tavLst>
                                        </p:anim>
                                      </p:childTnLst>
                                    </p:cTn>
                                  </p:par>
                                </p:childTnLst>
                              </p:cTn>
                            </p:par>
                            <p:par>
                              <p:cTn id="59" fill="hold">
                                <p:stCondLst>
                                  <p:cond delay="5000"/>
                                </p:stCondLst>
                                <p:childTnLst>
                                  <p:par>
                                    <p:cTn id="60" presetID="22" presetClass="entr" presetSubtype="8" fill="hold" nodeType="afterEffect">
                                      <p:stCondLst>
                                        <p:cond delay="0"/>
                                      </p:stCondLst>
                                      <p:childTnLst>
                                        <p:set>
                                          <p:cBhvr>
                                            <p:cTn id="61" dur="1" fill="hold">
                                              <p:stCondLst>
                                                <p:cond delay="0"/>
                                              </p:stCondLst>
                                            </p:cTn>
                                            <p:tgtEl>
                                              <p:spTgt spid="67"/>
                                            </p:tgtEl>
                                            <p:attrNameLst>
                                              <p:attrName>style.visibility</p:attrName>
                                            </p:attrNameLst>
                                          </p:cBhvr>
                                          <p:to>
                                            <p:strVal val="visible"/>
                                          </p:to>
                                        </p:set>
                                        <p:animEffect transition="in" filter="wipe(left)">
                                          <p:cBhvr>
                                            <p:cTn id="62" dur="300"/>
                                            <p:tgtEl>
                                              <p:spTgt spid="67"/>
                                            </p:tgtEl>
                                          </p:cBhvr>
                                        </p:animEffect>
                                      </p:childTnLst>
                                    </p:cTn>
                                  </p:par>
                                </p:childTnLst>
                              </p:cTn>
                            </p:par>
                            <p:par>
                              <p:cTn id="63" fill="hold">
                                <p:stCondLst>
                                  <p:cond delay="5500"/>
                                </p:stCondLst>
                                <p:childTnLst>
                                  <p:par>
                                    <p:cTn id="64" presetID="2" presetClass="entr" presetSubtype="2" fill="hold" grpId="0" nodeType="afterEffect" p14:presetBounceEnd="56000">
                                      <p:stCondLst>
                                        <p:cond delay="0"/>
                                      </p:stCondLst>
                                      <p:childTnLst>
                                        <p:set>
                                          <p:cBhvr>
                                            <p:cTn id="65" dur="1" fill="hold">
                                              <p:stCondLst>
                                                <p:cond delay="0"/>
                                              </p:stCondLst>
                                            </p:cTn>
                                            <p:tgtEl>
                                              <p:spTgt spid="68"/>
                                            </p:tgtEl>
                                            <p:attrNameLst>
                                              <p:attrName>style.visibility</p:attrName>
                                            </p:attrNameLst>
                                          </p:cBhvr>
                                          <p:to>
                                            <p:strVal val="visible"/>
                                          </p:to>
                                        </p:set>
                                        <p:anim calcmode="lin" valueType="num" p14:bounceEnd="56000">
                                          <p:cBhvr additive="base">
                                            <p:cTn id="66" dur="300" fill="hold"/>
                                            <p:tgtEl>
                                              <p:spTgt spid="68"/>
                                            </p:tgtEl>
                                            <p:attrNameLst>
                                              <p:attrName>ppt_x</p:attrName>
                                            </p:attrNameLst>
                                          </p:cBhvr>
                                          <p:tavLst>
                                            <p:tav tm="0">
                                              <p:val>
                                                <p:strVal val="1+#ppt_w/2"/>
                                              </p:val>
                                            </p:tav>
                                            <p:tav tm="100000">
                                              <p:val>
                                                <p:strVal val="#ppt_x"/>
                                              </p:val>
                                            </p:tav>
                                          </p:tavLst>
                                        </p:anim>
                                        <p:anim calcmode="lin" valueType="num" p14:bounceEnd="56000">
                                          <p:cBhvr additive="base">
                                            <p:cTn id="67" dur="300" fill="hold"/>
                                            <p:tgtEl>
                                              <p:spTgt spid="68"/>
                                            </p:tgtEl>
                                            <p:attrNameLst>
                                              <p:attrName>ppt_y</p:attrName>
                                            </p:attrNameLst>
                                          </p:cBhvr>
                                          <p:tavLst>
                                            <p:tav tm="0">
                                              <p:val>
                                                <p:strVal val="#ppt_y"/>
                                              </p:val>
                                            </p:tav>
                                            <p:tav tm="100000">
                                              <p:val>
                                                <p:strVal val="#ppt_y"/>
                                              </p:val>
                                            </p:tav>
                                          </p:tavLst>
                                        </p:anim>
                                      </p:childTnLst>
                                    </p:cTn>
                                  </p:par>
                                </p:childTnLst>
                              </p:cTn>
                            </p:par>
                            <p:par>
                              <p:cTn id="68" fill="hold">
                                <p:stCondLst>
                                  <p:cond delay="6000"/>
                                </p:stCondLst>
                                <p:childTnLst>
                                  <p:par>
                                    <p:cTn id="69" presetID="22" presetClass="entr" presetSubtype="8" fill="hold" nodeType="after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wipe(left)">
                                          <p:cBhvr>
                                            <p:cTn id="71" dur="300"/>
                                            <p:tgtEl>
                                              <p:spTgt spid="69"/>
                                            </p:tgtEl>
                                          </p:cBhvr>
                                        </p:animEffect>
                                      </p:childTnLst>
                                    </p:cTn>
                                  </p:par>
                                </p:childTnLst>
                              </p:cTn>
                            </p:par>
                            <p:par>
                              <p:cTn id="72" fill="hold">
                                <p:stCondLst>
                                  <p:cond delay="6500"/>
                                </p:stCondLst>
                                <p:childTnLst>
                                  <p:par>
                                    <p:cTn id="73" presetID="2" presetClass="entr" presetSubtype="2" fill="hold" grpId="0" nodeType="afterEffect" p14:presetBounceEnd="56000">
                                      <p:stCondLst>
                                        <p:cond delay="0"/>
                                      </p:stCondLst>
                                      <p:childTnLst>
                                        <p:set>
                                          <p:cBhvr>
                                            <p:cTn id="74" dur="1" fill="hold">
                                              <p:stCondLst>
                                                <p:cond delay="0"/>
                                              </p:stCondLst>
                                            </p:cTn>
                                            <p:tgtEl>
                                              <p:spTgt spid="70"/>
                                            </p:tgtEl>
                                            <p:attrNameLst>
                                              <p:attrName>style.visibility</p:attrName>
                                            </p:attrNameLst>
                                          </p:cBhvr>
                                          <p:to>
                                            <p:strVal val="visible"/>
                                          </p:to>
                                        </p:set>
                                        <p:anim calcmode="lin" valueType="num" p14:bounceEnd="56000">
                                          <p:cBhvr additive="base">
                                            <p:cTn id="75" dur="300" fill="hold"/>
                                            <p:tgtEl>
                                              <p:spTgt spid="70"/>
                                            </p:tgtEl>
                                            <p:attrNameLst>
                                              <p:attrName>ppt_x</p:attrName>
                                            </p:attrNameLst>
                                          </p:cBhvr>
                                          <p:tavLst>
                                            <p:tav tm="0">
                                              <p:val>
                                                <p:strVal val="1+#ppt_w/2"/>
                                              </p:val>
                                            </p:tav>
                                            <p:tav tm="100000">
                                              <p:val>
                                                <p:strVal val="#ppt_x"/>
                                              </p:val>
                                            </p:tav>
                                          </p:tavLst>
                                        </p:anim>
                                        <p:anim calcmode="lin" valueType="num" p14:bounceEnd="56000">
                                          <p:cBhvr additive="base">
                                            <p:cTn id="76" dur="300" fill="hold"/>
                                            <p:tgtEl>
                                              <p:spTgt spid="70"/>
                                            </p:tgtEl>
                                            <p:attrNameLst>
                                              <p:attrName>ppt_y</p:attrName>
                                            </p:attrNameLst>
                                          </p:cBhvr>
                                          <p:tavLst>
                                            <p:tav tm="0">
                                              <p:val>
                                                <p:strVal val="#ppt_y"/>
                                              </p:val>
                                            </p:tav>
                                            <p:tav tm="100000">
                                              <p:val>
                                                <p:strVal val="#ppt_y"/>
                                              </p:val>
                                            </p:tav>
                                          </p:tavLst>
                                        </p:anim>
                                      </p:childTnLst>
                                    </p:cTn>
                                  </p:par>
                                </p:childTnLst>
                              </p:cTn>
                            </p:par>
                            <p:par>
                              <p:cTn id="77" fill="hold">
                                <p:stCondLst>
                                  <p:cond delay="7000"/>
                                </p:stCondLst>
                                <p:childTnLst>
                                  <p:par>
                                    <p:cTn id="78" presetID="22" presetClass="entr" presetSubtype="2" fill="hold" nodeType="afterEffect">
                                      <p:stCondLst>
                                        <p:cond delay="0"/>
                                      </p:stCondLst>
                                      <p:childTnLst>
                                        <p:set>
                                          <p:cBhvr>
                                            <p:cTn id="79" dur="1" fill="hold">
                                              <p:stCondLst>
                                                <p:cond delay="0"/>
                                              </p:stCondLst>
                                            </p:cTn>
                                            <p:tgtEl>
                                              <p:spTgt spid="71"/>
                                            </p:tgtEl>
                                            <p:attrNameLst>
                                              <p:attrName>style.visibility</p:attrName>
                                            </p:attrNameLst>
                                          </p:cBhvr>
                                          <p:to>
                                            <p:strVal val="visible"/>
                                          </p:to>
                                        </p:set>
                                        <p:animEffect transition="in" filter="wipe(right)">
                                          <p:cBhvr>
                                            <p:cTn id="80" dur="300"/>
                                            <p:tgtEl>
                                              <p:spTgt spid="71"/>
                                            </p:tgtEl>
                                          </p:cBhvr>
                                        </p:animEffect>
                                      </p:childTnLst>
                                    </p:cTn>
                                  </p:par>
                                </p:childTnLst>
                              </p:cTn>
                            </p:par>
                            <p:par>
                              <p:cTn id="81" fill="hold">
                                <p:stCondLst>
                                  <p:cond delay="7500"/>
                                </p:stCondLst>
                                <p:childTnLst>
                                  <p:par>
                                    <p:cTn id="82" presetID="2" presetClass="entr" presetSubtype="8" fill="hold" grpId="0" nodeType="afterEffect" p14:presetBounceEnd="56000">
                                      <p:stCondLst>
                                        <p:cond delay="0"/>
                                      </p:stCondLst>
                                      <p:childTnLst>
                                        <p:set>
                                          <p:cBhvr>
                                            <p:cTn id="83" dur="1" fill="hold">
                                              <p:stCondLst>
                                                <p:cond delay="0"/>
                                              </p:stCondLst>
                                            </p:cTn>
                                            <p:tgtEl>
                                              <p:spTgt spid="72"/>
                                            </p:tgtEl>
                                            <p:attrNameLst>
                                              <p:attrName>style.visibility</p:attrName>
                                            </p:attrNameLst>
                                          </p:cBhvr>
                                          <p:to>
                                            <p:strVal val="visible"/>
                                          </p:to>
                                        </p:set>
                                        <p:anim calcmode="lin" valueType="num" p14:bounceEnd="56000">
                                          <p:cBhvr additive="base">
                                            <p:cTn id="84" dur="300" fill="hold"/>
                                            <p:tgtEl>
                                              <p:spTgt spid="72"/>
                                            </p:tgtEl>
                                            <p:attrNameLst>
                                              <p:attrName>ppt_x</p:attrName>
                                            </p:attrNameLst>
                                          </p:cBhvr>
                                          <p:tavLst>
                                            <p:tav tm="0">
                                              <p:val>
                                                <p:strVal val="0-#ppt_w/2"/>
                                              </p:val>
                                            </p:tav>
                                            <p:tav tm="100000">
                                              <p:val>
                                                <p:strVal val="#ppt_x"/>
                                              </p:val>
                                            </p:tav>
                                          </p:tavLst>
                                        </p:anim>
                                        <p:anim calcmode="lin" valueType="num" p14:bounceEnd="56000">
                                          <p:cBhvr additive="base">
                                            <p:cTn id="85" dur="3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61" grpId="0"/>
          <p:bldP spid="61" grpId="1"/>
          <p:bldP spid="62" grpId="0"/>
          <p:bldP spid="62" grpId="1"/>
          <p:bldP spid="63" grpId="0"/>
          <p:bldP spid="63" grpId="1"/>
          <p:bldP spid="64" grpId="0"/>
          <p:bldP spid="64" grpId="1"/>
          <p:bldP spid="66" grpId="0"/>
          <p:bldP spid="68" grpId="0"/>
          <p:bldP spid="70" grpId="0"/>
          <p:bldP spid="7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1100" fill="hold"/>
                                            <p:tgtEl>
                                              <p:spTgt spid="54"/>
                                            </p:tgtEl>
                                            <p:attrNameLst>
                                              <p:attrName>ppt_w</p:attrName>
                                            </p:attrNameLst>
                                          </p:cBhvr>
                                          <p:tavLst>
                                            <p:tav tm="0">
                                              <p:val>
                                                <p:fltVal val="0"/>
                                              </p:val>
                                            </p:tav>
                                            <p:tav tm="100000">
                                              <p:val>
                                                <p:strVal val="#ppt_w"/>
                                              </p:val>
                                            </p:tav>
                                          </p:tavLst>
                                        </p:anim>
                                        <p:anim calcmode="lin" valueType="num">
                                          <p:cBhvr>
                                            <p:cTn id="8" dur="1100" fill="hold"/>
                                            <p:tgtEl>
                                              <p:spTgt spid="54"/>
                                            </p:tgtEl>
                                            <p:attrNameLst>
                                              <p:attrName>ppt_h</p:attrName>
                                            </p:attrNameLst>
                                          </p:cBhvr>
                                          <p:tavLst>
                                            <p:tav tm="0">
                                              <p:val>
                                                <p:fltVal val="0"/>
                                              </p:val>
                                            </p:tav>
                                            <p:tav tm="100000">
                                              <p:val>
                                                <p:strVal val="#ppt_h"/>
                                              </p:val>
                                            </p:tav>
                                          </p:tavLst>
                                        </p:anim>
                                        <p:animEffect transition="in" filter="fade">
                                          <p:cBhvr>
                                            <p:cTn id="9" dur="1100"/>
                                            <p:tgtEl>
                                              <p:spTgt spid="54"/>
                                            </p:tgtEl>
                                          </p:cBhvr>
                                        </p:animEffect>
                                      </p:childTnLst>
                                    </p:cTn>
                                  </p:par>
                                  <p:par>
                                    <p:cTn id="10" presetID="8" presetClass="emph" presetSubtype="0" fill="hold" nodeType="withEffect">
                                      <p:stCondLst>
                                        <p:cond delay="0"/>
                                      </p:stCondLst>
                                      <p:childTnLst>
                                        <p:animRot by="21600000">
                                          <p:cBhvr>
                                            <p:cTn id="11" dur="1600" fill="hold"/>
                                            <p:tgtEl>
                                              <p:spTgt spid="54"/>
                                            </p:tgtEl>
                                            <p:attrNameLst>
                                              <p:attrName>r</p:attrName>
                                            </p:attrNameLst>
                                          </p:cBhvr>
                                        </p:animRo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p:cTn id="15" dur="500" fill="hold"/>
                                            <p:tgtEl>
                                              <p:spTgt spid="49"/>
                                            </p:tgtEl>
                                            <p:attrNameLst>
                                              <p:attrName>ppt_w</p:attrName>
                                            </p:attrNameLst>
                                          </p:cBhvr>
                                          <p:tavLst>
                                            <p:tav tm="0">
                                              <p:val>
                                                <p:fltVal val="0"/>
                                              </p:val>
                                            </p:tav>
                                            <p:tav tm="100000">
                                              <p:val>
                                                <p:strVal val="#ppt_w"/>
                                              </p:val>
                                            </p:tav>
                                          </p:tavLst>
                                        </p:anim>
                                        <p:anim calcmode="lin" valueType="num">
                                          <p:cBhvr>
                                            <p:cTn id="16" dur="500" fill="hold"/>
                                            <p:tgtEl>
                                              <p:spTgt spid="49"/>
                                            </p:tgtEl>
                                            <p:attrNameLst>
                                              <p:attrName>ppt_h</p:attrName>
                                            </p:attrNameLst>
                                          </p:cBhvr>
                                          <p:tavLst>
                                            <p:tav tm="0">
                                              <p:val>
                                                <p:fltVal val="0"/>
                                              </p:val>
                                            </p:tav>
                                            <p:tav tm="100000">
                                              <p:val>
                                                <p:strVal val="#ppt_h"/>
                                              </p:val>
                                            </p:tav>
                                          </p:tavLst>
                                        </p:anim>
                                        <p:animEffect transition="in" filter="fade">
                                          <p:cBhvr>
                                            <p:cTn id="17" dur="500"/>
                                            <p:tgtEl>
                                              <p:spTgt spid="49"/>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p:cTn id="21" dur="200" fill="hold"/>
                                            <p:tgtEl>
                                              <p:spTgt spid="61"/>
                                            </p:tgtEl>
                                            <p:attrNameLst>
                                              <p:attrName>ppt_w</p:attrName>
                                            </p:attrNameLst>
                                          </p:cBhvr>
                                          <p:tavLst>
                                            <p:tav tm="0">
                                              <p:val>
                                                <p:fltVal val="0"/>
                                              </p:val>
                                            </p:tav>
                                            <p:tav tm="100000">
                                              <p:val>
                                                <p:strVal val="#ppt_w"/>
                                              </p:val>
                                            </p:tav>
                                          </p:tavLst>
                                        </p:anim>
                                        <p:anim calcmode="lin" valueType="num">
                                          <p:cBhvr>
                                            <p:cTn id="22" dur="200" fill="hold"/>
                                            <p:tgtEl>
                                              <p:spTgt spid="61"/>
                                            </p:tgtEl>
                                            <p:attrNameLst>
                                              <p:attrName>ppt_h</p:attrName>
                                            </p:attrNameLst>
                                          </p:cBhvr>
                                          <p:tavLst>
                                            <p:tav tm="0">
                                              <p:val>
                                                <p:fltVal val="0"/>
                                              </p:val>
                                            </p:tav>
                                            <p:tav tm="100000">
                                              <p:val>
                                                <p:strVal val="#ppt_h"/>
                                              </p:val>
                                            </p:tav>
                                          </p:tavLst>
                                        </p:anim>
                                        <p:animEffect transition="in" filter="fade">
                                          <p:cBhvr>
                                            <p:cTn id="23" dur="200"/>
                                            <p:tgtEl>
                                              <p:spTgt spid="61"/>
                                            </p:tgtEl>
                                          </p:cBhvr>
                                        </p:animEffect>
                                      </p:childTnLst>
                                    </p:cTn>
                                  </p:par>
                                  <p:par>
                                    <p:cTn id="24" presetID="6" presetClass="emph" presetSubtype="0" autoRev="1" fill="hold" grpId="1" nodeType="withEffect">
                                      <p:stCondLst>
                                        <p:cond delay="150"/>
                                      </p:stCondLst>
                                      <p:childTnLst>
                                        <p:animScale>
                                          <p:cBhvr>
                                            <p:cTn id="25" dur="100" fill="hold"/>
                                            <p:tgtEl>
                                              <p:spTgt spid="61"/>
                                            </p:tgtEl>
                                          </p:cBhvr>
                                          <p:by x="130000" y="130000"/>
                                        </p:animScale>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62"/>
                                            </p:tgtEl>
                                            <p:attrNameLst>
                                              <p:attrName>style.visibility</p:attrName>
                                            </p:attrNameLst>
                                          </p:cBhvr>
                                          <p:to>
                                            <p:strVal val="visible"/>
                                          </p:to>
                                        </p:set>
                                        <p:anim calcmode="lin" valueType="num">
                                          <p:cBhvr>
                                            <p:cTn id="29" dur="200" fill="hold"/>
                                            <p:tgtEl>
                                              <p:spTgt spid="62"/>
                                            </p:tgtEl>
                                            <p:attrNameLst>
                                              <p:attrName>ppt_w</p:attrName>
                                            </p:attrNameLst>
                                          </p:cBhvr>
                                          <p:tavLst>
                                            <p:tav tm="0">
                                              <p:val>
                                                <p:fltVal val="0"/>
                                              </p:val>
                                            </p:tav>
                                            <p:tav tm="100000">
                                              <p:val>
                                                <p:strVal val="#ppt_w"/>
                                              </p:val>
                                            </p:tav>
                                          </p:tavLst>
                                        </p:anim>
                                        <p:anim calcmode="lin" valueType="num">
                                          <p:cBhvr>
                                            <p:cTn id="30" dur="200" fill="hold"/>
                                            <p:tgtEl>
                                              <p:spTgt spid="62"/>
                                            </p:tgtEl>
                                            <p:attrNameLst>
                                              <p:attrName>ppt_h</p:attrName>
                                            </p:attrNameLst>
                                          </p:cBhvr>
                                          <p:tavLst>
                                            <p:tav tm="0">
                                              <p:val>
                                                <p:fltVal val="0"/>
                                              </p:val>
                                            </p:tav>
                                            <p:tav tm="100000">
                                              <p:val>
                                                <p:strVal val="#ppt_h"/>
                                              </p:val>
                                            </p:tav>
                                          </p:tavLst>
                                        </p:anim>
                                        <p:animEffect transition="in" filter="fade">
                                          <p:cBhvr>
                                            <p:cTn id="31" dur="200"/>
                                            <p:tgtEl>
                                              <p:spTgt spid="62"/>
                                            </p:tgtEl>
                                          </p:cBhvr>
                                        </p:animEffect>
                                      </p:childTnLst>
                                    </p:cTn>
                                  </p:par>
                                  <p:par>
                                    <p:cTn id="32" presetID="6" presetClass="emph" presetSubtype="0" autoRev="1" fill="hold" grpId="1" nodeType="withEffect">
                                      <p:stCondLst>
                                        <p:cond delay="150"/>
                                      </p:stCondLst>
                                      <p:childTnLst>
                                        <p:animScale>
                                          <p:cBhvr>
                                            <p:cTn id="33" dur="100" fill="hold"/>
                                            <p:tgtEl>
                                              <p:spTgt spid="62"/>
                                            </p:tgtEl>
                                          </p:cBhvr>
                                          <p:by x="130000" y="130000"/>
                                        </p:animScale>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p:cTn id="37" dur="200" fill="hold"/>
                                            <p:tgtEl>
                                              <p:spTgt spid="63"/>
                                            </p:tgtEl>
                                            <p:attrNameLst>
                                              <p:attrName>ppt_w</p:attrName>
                                            </p:attrNameLst>
                                          </p:cBhvr>
                                          <p:tavLst>
                                            <p:tav tm="0">
                                              <p:val>
                                                <p:fltVal val="0"/>
                                              </p:val>
                                            </p:tav>
                                            <p:tav tm="100000">
                                              <p:val>
                                                <p:strVal val="#ppt_w"/>
                                              </p:val>
                                            </p:tav>
                                          </p:tavLst>
                                        </p:anim>
                                        <p:anim calcmode="lin" valueType="num">
                                          <p:cBhvr>
                                            <p:cTn id="38" dur="200" fill="hold"/>
                                            <p:tgtEl>
                                              <p:spTgt spid="63"/>
                                            </p:tgtEl>
                                            <p:attrNameLst>
                                              <p:attrName>ppt_h</p:attrName>
                                            </p:attrNameLst>
                                          </p:cBhvr>
                                          <p:tavLst>
                                            <p:tav tm="0">
                                              <p:val>
                                                <p:fltVal val="0"/>
                                              </p:val>
                                            </p:tav>
                                            <p:tav tm="100000">
                                              <p:val>
                                                <p:strVal val="#ppt_h"/>
                                              </p:val>
                                            </p:tav>
                                          </p:tavLst>
                                        </p:anim>
                                        <p:animEffect transition="in" filter="fade">
                                          <p:cBhvr>
                                            <p:cTn id="39" dur="200"/>
                                            <p:tgtEl>
                                              <p:spTgt spid="63"/>
                                            </p:tgtEl>
                                          </p:cBhvr>
                                        </p:animEffect>
                                      </p:childTnLst>
                                    </p:cTn>
                                  </p:par>
                                  <p:par>
                                    <p:cTn id="40" presetID="6" presetClass="emph" presetSubtype="0" autoRev="1" fill="hold" grpId="1" nodeType="withEffect">
                                      <p:stCondLst>
                                        <p:cond delay="150"/>
                                      </p:stCondLst>
                                      <p:childTnLst>
                                        <p:animScale>
                                          <p:cBhvr>
                                            <p:cTn id="41" dur="100" fill="hold"/>
                                            <p:tgtEl>
                                              <p:spTgt spid="63"/>
                                            </p:tgtEl>
                                          </p:cBhvr>
                                          <p:by x="130000" y="130000"/>
                                        </p:animScale>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64"/>
                                            </p:tgtEl>
                                            <p:attrNameLst>
                                              <p:attrName>style.visibility</p:attrName>
                                            </p:attrNameLst>
                                          </p:cBhvr>
                                          <p:to>
                                            <p:strVal val="visible"/>
                                          </p:to>
                                        </p:set>
                                        <p:anim calcmode="lin" valueType="num">
                                          <p:cBhvr>
                                            <p:cTn id="45" dur="200" fill="hold"/>
                                            <p:tgtEl>
                                              <p:spTgt spid="64"/>
                                            </p:tgtEl>
                                            <p:attrNameLst>
                                              <p:attrName>ppt_w</p:attrName>
                                            </p:attrNameLst>
                                          </p:cBhvr>
                                          <p:tavLst>
                                            <p:tav tm="0">
                                              <p:val>
                                                <p:fltVal val="0"/>
                                              </p:val>
                                            </p:tav>
                                            <p:tav tm="100000">
                                              <p:val>
                                                <p:strVal val="#ppt_w"/>
                                              </p:val>
                                            </p:tav>
                                          </p:tavLst>
                                        </p:anim>
                                        <p:anim calcmode="lin" valueType="num">
                                          <p:cBhvr>
                                            <p:cTn id="46" dur="200" fill="hold"/>
                                            <p:tgtEl>
                                              <p:spTgt spid="64"/>
                                            </p:tgtEl>
                                            <p:attrNameLst>
                                              <p:attrName>ppt_h</p:attrName>
                                            </p:attrNameLst>
                                          </p:cBhvr>
                                          <p:tavLst>
                                            <p:tav tm="0">
                                              <p:val>
                                                <p:fltVal val="0"/>
                                              </p:val>
                                            </p:tav>
                                            <p:tav tm="100000">
                                              <p:val>
                                                <p:strVal val="#ppt_h"/>
                                              </p:val>
                                            </p:tav>
                                          </p:tavLst>
                                        </p:anim>
                                        <p:animEffect transition="in" filter="fade">
                                          <p:cBhvr>
                                            <p:cTn id="47" dur="200"/>
                                            <p:tgtEl>
                                              <p:spTgt spid="64"/>
                                            </p:tgtEl>
                                          </p:cBhvr>
                                        </p:animEffect>
                                      </p:childTnLst>
                                    </p:cTn>
                                  </p:par>
                                  <p:par>
                                    <p:cTn id="48" presetID="6" presetClass="emph" presetSubtype="0" autoRev="1" fill="hold" grpId="1" nodeType="withEffect">
                                      <p:stCondLst>
                                        <p:cond delay="150"/>
                                      </p:stCondLst>
                                      <p:childTnLst>
                                        <p:animScale>
                                          <p:cBhvr>
                                            <p:cTn id="49" dur="100" fill="hold"/>
                                            <p:tgtEl>
                                              <p:spTgt spid="64"/>
                                            </p:tgtEl>
                                          </p:cBhvr>
                                          <p:by x="130000" y="130000"/>
                                        </p:animScale>
                                      </p:childTnLst>
                                    </p:cTn>
                                  </p:par>
                                </p:childTnLst>
                              </p:cTn>
                            </p:par>
                            <p:par>
                              <p:cTn id="50" fill="hold">
                                <p:stCondLst>
                                  <p:cond delay="4000"/>
                                </p:stCondLst>
                                <p:childTnLst>
                                  <p:par>
                                    <p:cTn id="51" presetID="22" presetClass="entr" presetSubtype="2" fill="hold" nodeType="afterEffect">
                                      <p:stCondLst>
                                        <p:cond delay="0"/>
                                      </p:stCondLst>
                                      <p:childTnLst>
                                        <p:set>
                                          <p:cBhvr>
                                            <p:cTn id="52" dur="1" fill="hold">
                                              <p:stCondLst>
                                                <p:cond delay="0"/>
                                              </p:stCondLst>
                                            </p:cTn>
                                            <p:tgtEl>
                                              <p:spTgt spid="65"/>
                                            </p:tgtEl>
                                            <p:attrNameLst>
                                              <p:attrName>style.visibility</p:attrName>
                                            </p:attrNameLst>
                                          </p:cBhvr>
                                          <p:to>
                                            <p:strVal val="visible"/>
                                          </p:to>
                                        </p:set>
                                        <p:animEffect transition="in" filter="wipe(right)">
                                          <p:cBhvr>
                                            <p:cTn id="53" dur="300"/>
                                            <p:tgtEl>
                                              <p:spTgt spid="65"/>
                                            </p:tgtEl>
                                          </p:cBhvr>
                                        </p:animEffect>
                                      </p:childTnLst>
                                    </p:cTn>
                                  </p:par>
                                </p:childTnLst>
                              </p:cTn>
                            </p:par>
                            <p:par>
                              <p:cTn id="54" fill="hold">
                                <p:stCondLst>
                                  <p:cond delay="4500"/>
                                </p:stCondLst>
                                <p:childTnLst>
                                  <p:par>
                                    <p:cTn id="55" presetID="2" presetClass="entr" presetSubtype="8"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 calcmode="lin" valueType="num">
                                          <p:cBhvr additive="base">
                                            <p:cTn id="57" dur="300" fill="hold"/>
                                            <p:tgtEl>
                                              <p:spTgt spid="66"/>
                                            </p:tgtEl>
                                            <p:attrNameLst>
                                              <p:attrName>ppt_x</p:attrName>
                                            </p:attrNameLst>
                                          </p:cBhvr>
                                          <p:tavLst>
                                            <p:tav tm="0">
                                              <p:val>
                                                <p:strVal val="0-#ppt_w/2"/>
                                              </p:val>
                                            </p:tav>
                                            <p:tav tm="100000">
                                              <p:val>
                                                <p:strVal val="#ppt_x"/>
                                              </p:val>
                                            </p:tav>
                                          </p:tavLst>
                                        </p:anim>
                                        <p:anim calcmode="lin" valueType="num">
                                          <p:cBhvr additive="base">
                                            <p:cTn id="58" dur="300" fill="hold"/>
                                            <p:tgtEl>
                                              <p:spTgt spid="66"/>
                                            </p:tgtEl>
                                            <p:attrNameLst>
                                              <p:attrName>ppt_y</p:attrName>
                                            </p:attrNameLst>
                                          </p:cBhvr>
                                          <p:tavLst>
                                            <p:tav tm="0">
                                              <p:val>
                                                <p:strVal val="#ppt_y"/>
                                              </p:val>
                                            </p:tav>
                                            <p:tav tm="100000">
                                              <p:val>
                                                <p:strVal val="#ppt_y"/>
                                              </p:val>
                                            </p:tav>
                                          </p:tavLst>
                                        </p:anim>
                                      </p:childTnLst>
                                    </p:cTn>
                                  </p:par>
                                </p:childTnLst>
                              </p:cTn>
                            </p:par>
                            <p:par>
                              <p:cTn id="59" fill="hold">
                                <p:stCondLst>
                                  <p:cond delay="5000"/>
                                </p:stCondLst>
                                <p:childTnLst>
                                  <p:par>
                                    <p:cTn id="60" presetID="22" presetClass="entr" presetSubtype="8" fill="hold" nodeType="afterEffect">
                                      <p:stCondLst>
                                        <p:cond delay="0"/>
                                      </p:stCondLst>
                                      <p:childTnLst>
                                        <p:set>
                                          <p:cBhvr>
                                            <p:cTn id="61" dur="1" fill="hold">
                                              <p:stCondLst>
                                                <p:cond delay="0"/>
                                              </p:stCondLst>
                                            </p:cTn>
                                            <p:tgtEl>
                                              <p:spTgt spid="67"/>
                                            </p:tgtEl>
                                            <p:attrNameLst>
                                              <p:attrName>style.visibility</p:attrName>
                                            </p:attrNameLst>
                                          </p:cBhvr>
                                          <p:to>
                                            <p:strVal val="visible"/>
                                          </p:to>
                                        </p:set>
                                        <p:animEffect transition="in" filter="wipe(left)">
                                          <p:cBhvr>
                                            <p:cTn id="62" dur="300"/>
                                            <p:tgtEl>
                                              <p:spTgt spid="67"/>
                                            </p:tgtEl>
                                          </p:cBhvr>
                                        </p:animEffect>
                                      </p:childTnLst>
                                    </p:cTn>
                                  </p:par>
                                </p:childTnLst>
                              </p:cTn>
                            </p:par>
                            <p:par>
                              <p:cTn id="63" fill="hold">
                                <p:stCondLst>
                                  <p:cond delay="5500"/>
                                </p:stCondLst>
                                <p:childTnLst>
                                  <p:par>
                                    <p:cTn id="64" presetID="2" presetClass="entr" presetSubtype="2" fill="hold" grpId="0" nodeType="afterEffect">
                                      <p:stCondLst>
                                        <p:cond delay="0"/>
                                      </p:stCondLst>
                                      <p:childTnLst>
                                        <p:set>
                                          <p:cBhvr>
                                            <p:cTn id="65" dur="1" fill="hold">
                                              <p:stCondLst>
                                                <p:cond delay="0"/>
                                              </p:stCondLst>
                                            </p:cTn>
                                            <p:tgtEl>
                                              <p:spTgt spid="68"/>
                                            </p:tgtEl>
                                            <p:attrNameLst>
                                              <p:attrName>style.visibility</p:attrName>
                                            </p:attrNameLst>
                                          </p:cBhvr>
                                          <p:to>
                                            <p:strVal val="visible"/>
                                          </p:to>
                                        </p:set>
                                        <p:anim calcmode="lin" valueType="num">
                                          <p:cBhvr additive="base">
                                            <p:cTn id="66" dur="300" fill="hold"/>
                                            <p:tgtEl>
                                              <p:spTgt spid="68"/>
                                            </p:tgtEl>
                                            <p:attrNameLst>
                                              <p:attrName>ppt_x</p:attrName>
                                            </p:attrNameLst>
                                          </p:cBhvr>
                                          <p:tavLst>
                                            <p:tav tm="0">
                                              <p:val>
                                                <p:strVal val="1+#ppt_w/2"/>
                                              </p:val>
                                            </p:tav>
                                            <p:tav tm="100000">
                                              <p:val>
                                                <p:strVal val="#ppt_x"/>
                                              </p:val>
                                            </p:tav>
                                          </p:tavLst>
                                        </p:anim>
                                        <p:anim calcmode="lin" valueType="num">
                                          <p:cBhvr additive="base">
                                            <p:cTn id="67" dur="300" fill="hold"/>
                                            <p:tgtEl>
                                              <p:spTgt spid="68"/>
                                            </p:tgtEl>
                                            <p:attrNameLst>
                                              <p:attrName>ppt_y</p:attrName>
                                            </p:attrNameLst>
                                          </p:cBhvr>
                                          <p:tavLst>
                                            <p:tav tm="0">
                                              <p:val>
                                                <p:strVal val="#ppt_y"/>
                                              </p:val>
                                            </p:tav>
                                            <p:tav tm="100000">
                                              <p:val>
                                                <p:strVal val="#ppt_y"/>
                                              </p:val>
                                            </p:tav>
                                          </p:tavLst>
                                        </p:anim>
                                      </p:childTnLst>
                                    </p:cTn>
                                  </p:par>
                                </p:childTnLst>
                              </p:cTn>
                            </p:par>
                            <p:par>
                              <p:cTn id="68" fill="hold">
                                <p:stCondLst>
                                  <p:cond delay="6000"/>
                                </p:stCondLst>
                                <p:childTnLst>
                                  <p:par>
                                    <p:cTn id="69" presetID="22" presetClass="entr" presetSubtype="8" fill="hold" nodeType="after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wipe(left)">
                                          <p:cBhvr>
                                            <p:cTn id="71" dur="300"/>
                                            <p:tgtEl>
                                              <p:spTgt spid="69"/>
                                            </p:tgtEl>
                                          </p:cBhvr>
                                        </p:animEffect>
                                      </p:childTnLst>
                                    </p:cTn>
                                  </p:par>
                                </p:childTnLst>
                              </p:cTn>
                            </p:par>
                            <p:par>
                              <p:cTn id="72" fill="hold">
                                <p:stCondLst>
                                  <p:cond delay="6500"/>
                                </p:stCondLst>
                                <p:childTnLst>
                                  <p:par>
                                    <p:cTn id="73" presetID="2" presetClass="entr" presetSubtype="2" fill="hold" grpId="0" nodeType="afterEffect">
                                      <p:stCondLst>
                                        <p:cond delay="0"/>
                                      </p:stCondLst>
                                      <p:childTnLst>
                                        <p:set>
                                          <p:cBhvr>
                                            <p:cTn id="74" dur="1" fill="hold">
                                              <p:stCondLst>
                                                <p:cond delay="0"/>
                                              </p:stCondLst>
                                            </p:cTn>
                                            <p:tgtEl>
                                              <p:spTgt spid="70"/>
                                            </p:tgtEl>
                                            <p:attrNameLst>
                                              <p:attrName>style.visibility</p:attrName>
                                            </p:attrNameLst>
                                          </p:cBhvr>
                                          <p:to>
                                            <p:strVal val="visible"/>
                                          </p:to>
                                        </p:set>
                                        <p:anim calcmode="lin" valueType="num">
                                          <p:cBhvr additive="base">
                                            <p:cTn id="75" dur="300" fill="hold"/>
                                            <p:tgtEl>
                                              <p:spTgt spid="70"/>
                                            </p:tgtEl>
                                            <p:attrNameLst>
                                              <p:attrName>ppt_x</p:attrName>
                                            </p:attrNameLst>
                                          </p:cBhvr>
                                          <p:tavLst>
                                            <p:tav tm="0">
                                              <p:val>
                                                <p:strVal val="1+#ppt_w/2"/>
                                              </p:val>
                                            </p:tav>
                                            <p:tav tm="100000">
                                              <p:val>
                                                <p:strVal val="#ppt_x"/>
                                              </p:val>
                                            </p:tav>
                                          </p:tavLst>
                                        </p:anim>
                                        <p:anim calcmode="lin" valueType="num">
                                          <p:cBhvr additive="base">
                                            <p:cTn id="76" dur="300" fill="hold"/>
                                            <p:tgtEl>
                                              <p:spTgt spid="70"/>
                                            </p:tgtEl>
                                            <p:attrNameLst>
                                              <p:attrName>ppt_y</p:attrName>
                                            </p:attrNameLst>
                                          </p:cBhvr>
                                          <p:tavLst>
                                            <p:tav tm="0">
                                              <p:val>
                                                <p:strVal val="#ppt_y"/>
                                              </p:val>
                                            </p:tav>
                                            <p:tav tm="100000">
                                              <p:val>
                                                <p:strVal val="#ppt_y"/>
                                              </p:val>
                                            </p:tav>
                                          </p:tavLst>
                                        </p:anim>
                                      </p:childTnLst>
                                    </p:cTn>
                                  </p:par>
                                </p:childTnLst>
                              </p:cTn>
                            </p:par>
                            <p:par>
                              <p:cTn id="77" fill="hold">
                                <p:stCondLst>
                                  <p:cond delay="7000"/>
                                </p:stCondLst>
                                <p:childTnLst>
                                  <p:par>
                                    <p:cTn id="78" presetID="22" presetClass="entr" presetSubtype="2" fill="hold" nodeType="afterEffect">
                                      <p:stCondLst>
                                        <p:cond delay="0"/>
                                      </p:stCondLst>
                                      <p:childTnLst>
                                        <p:set>
                                          <p:cBhvr>
                                            <p:cTn id="79" dur="1" fill="hold">
                                              <p:stCondLst>
                                                <p:cond delay="0"/>
                                              </p:stCondLst>
                                            </p:cTn>
                                            <p:tgtEl>
                                              <p:spTgt spid="71"/>
                                            </p:tgtEl>
                                            <p:attrNameLst>
                                              <p:attrName>style.visibility</p:attrName>
                                            </p:attrNameLst>
                                          </p:cBhvr>
                                          <p:to>
                                            <p:strVal val="visible"/>
                                          </p:to>
                                        </p:set>
                                        <p:animEffect transition="in" filter="wipe(right)">
                                          <p:cBhvr>
                                            <p:cTn id="80" dur="300"/>
                                            <p:tgtEl>
                                              <p:spTgt spid="71"/>
                                            </p:tgtEl>
                                          </p:cBhvr>
                                        </p:animEffect>
                                      </p:childTnLst>
                                    </p:cTn>
                                  </p:par>
                                </p:childTnLst>
                              </p:cTn>
                            </p:par>
                            <p:par>
                              <p:cTn id="81" fill="hold">
                                <p:stCondLst>
                                  <p:cond delay="7500"/>
                                </p:stCondLst>
                                <p:childTnLst>
                                  <p:par>
                                    <p:cTn id="82" presetID="2" presetClass="entr" presetSubtype="8" fill="hold" grpId="0" nodeType="afterEffect">
                                      <p:stCondLst>
                                        <p:cond delay="0"/>
                                      </p:stCondLst>
                                      <p:childTnLst>
                                        <p:set>
                                          <p:cBhvr>
                                            <p:cTn id="83" dur="1" fill="hold">
                                              <p:stCondLst>
                                                <p:cond delay="0"/>
                                              </p:stCondLst>
                                            </p:cTn>
                                            <p:tgtEl>
                                              <p:spTgt spid="72"/>
                                            </p:tgtEl>
                                            <p:attrNameLst>
                                              <p:attrName>style.visibility</p:attrName>
                                            </p:attrNameLst>
                                          </p:cBhvr>
                                          <p:to>
                                            <p:strVal val="visible"/>
                                          </p:to>
                                        </p:set>
                                        <p:anim calcmode="lin" valueType="num">
                                          <p:cBhvr additive="base">
                                            <p:cTn id="84" dur="300" fill="hold"/>
                                            <p:tgtEl>
                                              <p:spTgt spid="72"/>
                                            </p:tgtEl>
                                            <p:attrNameLst>
                                              <p:attrName>ppt_x</p:attrName>
                                            </p:attrNameLst>
                                          </p:cBhvr>
                                          <p:tavLst>
                                            <p:tav tm="0">
                                              <p:val>
                                                <p:strVal val="0-#ppt_w/2"/>
                                              </p:val>
                                            </p:tav>
                                            <p:tav tm="100000">
                                              <p:val>
                                                <p:strVal val="#ppt_x"/>
                                              </p:val>
                                            </p:tav>
                                          </p:tavLst>
                                        </p:anim>
                                        <p:anim calcmode="lin" valueType="num">
                                          <p:cBhvr additive="base">
                                            <p:cTn id="85" dur="3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61" grpId="0"/>
          <p:bldP spid="61" grpId="1"/>
          <p:bldP spid="62" grpId="0"/>
          <p:bldP spid="62" grpId="1"/>
          <p:bldP spid="63" grpId="0"/>
          <p:bldP spid="63" grpId="1"/>
          <p:bldP spid="64" grpId="0"/>
          <p:bldP spid="64" grpId="1"/>
          <p:bldP spid="66" grpId="0"/>
          <p:bldP spid="68" grpId="0"/>
          <p:bldP spid="70" grpId="0"/>
          <p:bldP spid="72"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p:nvPr/>
        </p:nvGrpSpPr>
        <p:grpSpPr>
          <a:xfrm>
            <a:off x="5657642" y="3320098"/>
            <a:ext cx="2133802" cy="2135545"/>
            <a:chOff x="5678176" y="3395507"/>
            <a:chExt cx="1939926" cy="1941512"/>
          </a:xfrm>
          <a:solidFill>
            <a:srgbClr val="0070C0"/>
          </a:solidFill>
          <a:effectLst>
            <a:outerShdw blurRad="279400" dist="279400" dir="5400000" algn="ctr" rotWithShape="0">
              <a:srgbClr val="000000">
                <a:alpha val="43137"/>
              </a:srgbClr>
            </a:outerShdw>
          </a:effectLst>
        </p:grpSpPr>
        <p:sp>
          <p:nvSpPr>
            <p:cNvPr id="10" name="Freeform 8"/>
            <p:cNvSpPr/>
            <p:nvPr/>
          </p:nvSpPr>
          <p:spPr bwMode="auto">
            <a:xfrm>
              <a:off x="6181414" y="3395507"/>
              <a:ext cx="1436688" cy="971550"/>
            </a:xfrm>
            <a:custGeom>
              <a:avLst/>
              <a:gdLst>
                <a:gd name="T0" fmla="*/ 124 w 382"/>
                <a:gd name="T1" fmla="*/ 0 h 258"/>
                <a:gd name="T2" fmla="*/ 0 w 382"/>
                <a:gd name="T3" fmla="*/ 32 h 258"/>
                <a:gd name="T4" fmla="*/ 55 w 382"/>
                <a:gd name="T5" fmla="*/ 127 h 258"/>
                <a:gd name="T6" fmla="*/ 124 w 382"/>
                <a:gd name="T7" fmla="*/ 110 h 258"/>
                <a:gd name="T8" fmla="*/ 272 w 382"/>
                <a:gd name="T9" fmla="*/ 258 h 258"/>
                <a:gd name="T10" fmla="*/ 382 w 382"/>
                <a:gd name="T11" fmla="*/ 258 h 258"/>
                <a:gd name="T12" fmla="*/ 124 w 382"/>
                <a:gd name="T13" fmla="*/ 0 h 258"/>
              </a:gdLst>
              <a:ahLst/>
              <a:cxnLst>
                <a:cxn ang="0">
                  <a:pos x="T0" y="T1"/>
                </a:cxn>
                <a:cxn ang="0">
                  <a:pos x="T2" y="T3"/>
                </a:cxn>
                <a:cxn ang="0">
                  <a:pos x="T4" y="T5"/>
                </a:cxn>
                <a:cxn ang="0">
                  <a:pos x="T6" y="T7"/>
                </a:cxn>
                <a:cxn ang="0">
                  <a:pos x="T8" y="T9"/>
                </a:cxn>
                <a:cxn ang="0">
                  <a:pos x="T10" y="T11"/>
                </a:cxn>
                <a:cxn ang="0">
                  <a:pos x="T12" y="T13"/>
                </a:cxn>
              </a:cxnLst>
              <a:rect l="0" t="0" r="r" b="b"/>
              <a:pathLst>
                <a:path w="382" h="258">
                  <a:moveTo>
                    <a:pt x="124" y="0"/>
                  </a:moveTo>
                  <a:cubicBezTo>
                    <a:pt x="79" y="0"/>
                    <a:pt x="37" y="12"/>
                    <a:pt x="0" y="32"/>
                  </a:cubicBezTo>
                  <a:cubicBezTo>
                    <a:pt x="55" y="127"/>
                    <a:pt x="55" y="127"/>
                    <a:pt x="55" y="127"/>
                  </a:cubicBezTo>
                  <a:cubicBezTo>
                    <a:pt x="75" y="116"/>
                    <a:pt x="99" y="110"/>
                    <a:pt x="124" y="110"/>
                  </a:cubicBezTo>
                  <a:cubicBezTo>
                    <a:pt x="206" y="110"/>
                    <a:pt x="272" y="176"/>
                    <a:pt x="272" y="258"/>
                  </a:cubicBezTo>
                  <a:cubicBezTo>
                    <a:pt x="382" y="258"/>
                    <a:pt x="382" y="258"/>
                    <a:pt x="382" y="258"/>
                  </a:cubicBezTo>
                  <a:cubicBezTo>
                    <a:pt x="382" y="116"/>
                    <a:pt x="266" y="0"/>
                    <a:pt x="124" y="0"/>
                  </a:cubicBezTo>
                  <a:close/>
                </a:path>
              </a:pathLst>
            </a:custGeom>
            <a:grpFill/>
            <a:ln>
              <a:noFill/>
            </a:ln>
          </p:spPr>
          <p:txBody>
            <a:bodyPr vert="horz" wrap="square" lIns="91435" tIns="45718" rIns="91435" bIns="45718" numCol="1" anchor="t" anchorCtr="0" compatLnSpc="1"/>
            <a:lstStyle/>
            <a:p>
              <a:endParaRPr lang="en-US" sz="1705" dirty="0">
                <a:cs typeface="+mn-ea"/>
                <a:sym typeface="+mn-lt"/>
              </a:endParaRPr>
            </a:p>
          </p:txBody>
        </p:sp>
        <p:sp>
          <p:nvSpPr>
            <p:cNvPr id="11" name="Freeform 9"/>
            <p:cNvSpPr/>
            <p:nvPr/>
          </p:nvSpPr>
          <p:spPr bwMode="auto">
            <a:xfrm>
              <a:off x="5678176" y="4367057"/>
              <a:ext cx="1939925" cy="969962"/>
            </a:xfrm>
            <a:custGeom>
              <a:avLst/>
              <a:gdLst>
                <a:gd name="T0" fmla="*/ 258 w 516"/>
                <a:gd name="T1" fmla="*/ 148 h 258"/>
                <a:gd name="T2" fmla="*/ 110 w 516"/>
                <a:gd name="T3" fmla="*/ 0 h 258"/>
                <a:gd name="T4" fmla="*/ 0 w 516"/>
                <a:gd name="T5" fmla="*/ 0 h 258"/>
                <a:gd name="T6" fmla="*/ 258 w 516"/>
                <a:gd name="T7" fmla="*/ 258 h 258"/>
                <a:gd name="T8" fmla="*/ 516 w 516"/>
                <a:gd name="T9" fmla="*/ 0 h 258"/>
                <a:gd name="T10" fmla="*/ 406 w 516"/>
                <a:gd name="T11" fmla="*/ 0 h 258"/>
                <a:gd name="T12" fmla="*/ 258 w 516"/>
                <a:gd name="T13" fmla="*/ 148 h 258"/>
              </a:gdLst>
              <a:ahLst/>
              <a:cxnLst>
                <a:cxn ang="0">
                  <a:pos x="T0" y="T1"/>
                </a:cxn>
                <a:cxn ang="0">
                  <a:pos x="T2" y="T3"/>
                </a:cxn>
                <a:cxn ang="0">
                  <a:pos x="T4" y="T5"/>
                </a:cxn>
                <a:cxn ang="0">
                  <a:pos x="T6" y="T7"/>
                </a:cxn>
                <a:cxn ang="0">
                  <a:pos x="T8" y="T9"/>
                </a:cxn>
                <a:cxn ang="0">
                  <a:pos x="T10" y="T11"/>
                </a:cxn>
                <a:cxn ang="0">
                  <a:pos x="T12" y="T13"/>
                </a:cxn>
              </a:cxnLst>
              <a:rect l="0" t="0" r="r" b="b"/>
              <a:pathLst>
                <a:path w="516" h="258">
                  <a:moveTo>
                    <a:pt x="258" y="148"/>
                  </a:moveTo>
                  <a:cubicBezTo>
                    <a:pt x="176" y="148"/>
                    <a:pt x="110" y="82"/>
                    <a:pt x="110" y="0"/>
                  </a:cubicBezTo>
                  <a:cubicBezTo>
                    <a:pt x="0" y="0"/>
                    <a:pt x="0" y="0"/>
                    <a:pt x="0" y="0"/>
                  </a:cubicBezTo>
                  <a:cubicBezTo>
                    <a:pt x="0" y="142"/>
                    <a:pt x="116" y="258"/>
                    <a:pt x="258" y="258"/>
                  </a:cubicBezTo>
                  <a:cubicBezTo>
                    <a:pt x="400" y="258"/>
                    <a:pt x="516" y="142"/>
                    <a:pt x="516" y="0"/>
                  </a:cubicBezTo>
                  <a:cubicBezTo>
                    <a:pt x="406" y="0"/>
                    <a:pt x="406" y="0"/>
                    <a:pt x="406" y="0"/>
                  </a:cubicBezTo>
                  <a:cubicBezTo>
                    <a:pt x="406" y="82"/>
                    <a:pt x="340" y="148"/>
                    <a:pt x="258" y="148"/>
                  </a:cubicBezTo>
                  <a:close/>
                </a:path>
              </a:pathLst>
            </a:custGeom>
            <a:grpFill/>
            <a:ln>
              <a:noFill/>
            </a:ln>
          </p:spPr>
          <p:txBody>
            <a:bodyPr vert="horz" wrap="square" lIns="91435" tIns="45718" rIns="91435" bIns="45718" numCol="1" anchor="t" anchorCtr="0" compatLnSpc="1"/>
            <a:lstStyle/>
            <a:p>
              <a:pPr algn="r"/>
              <a:r>
                <a:rPr lang="en-US" sz="2400" dirty="0">
                  <a:solidFill>
                    <a:srgbClr val="FFFFFF"/>
                  </a:solidFill>
                  <a:cs typeface="+mn-ea"/>
                  <a:sym typeface="+mn-lt"/>
                </a:rPr>
                <a:t>02</a:t>
              </a:r>
            </a:p>
          </p:txBody>
        </p:sp>
        <p:sp>
          <p:nvSpPr>
            <p:cNvPr id="13" name="Oval 12"/>
            <p:cNvSpPr/>
            <p:nvPr/>
          </p:nvSpPr>
          <p:spPr>
            <a:xfrm>
              <a:off x="6200231" y="3910336"/>
              <a:ext cx="906905" cy="9069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5" dirty="0">
                <a:cs typeface="+mn-ea"/>
                <a:sym typeface="+mn-lt"/>
              </a:endParaRPr>
            </a:p>
          </p:txBody>
        </p:sp>
      </p:grpSp>
      <p:grpSp>
        <p:nvGrpSpPr>
          <p:cNvPr id="21" name="Group 20"/>
          <p:cNvGrpSpPr/>
          <p:nvPr/>
        </p:nvGrpSpPr>
        <p:grpSpPr>
          <a:xfrm>
            <a:off x="3977899" y="3312604"/>
            <a:ext cx="2133801" cy="2135545"/>
            <a:chOff x="4154176" y="3395507"/>
            <a:chExt cx="1939925" cy="1941512"/>
          </a:xfrm>
          <a:solidFill>
            <a:srgbClr val="0070C0"/>
          </a:solidFill>
          <a:effectLst>
            <a:outerShdw blurRad="279400" dist="279400" dir="5400000" algn="ctr" rotWithShape="0">
              <a:srgbClr val="000000">
                <a:alpha val="43137"/>
              </a:srgbClr>
            </a:outerShdw>
          </a:effectLst>
        </p:grpSpPr>
        <p:sp>
          <p:nvSpPr>
            <p:cNvPr id="8" name="Freeform 6"/>
            <p:cNvSpPr/>
            <p:nvPr/>
          </p:nvSpPr>
          <p:spPr bwMode="auto">
            <a:xfrm>
              <a:off x="4154176" y="3395507"/>
              <a:ext cx="1439863" cy="971550"/>
            </a:xfrm>
            <a:custGeom>
              <a:avLst/>
              <a:gdLst>
                <a:gd name="T0" fmla="*/ 258 w 383"/>
                <a:gd name="T1" fmla="*/ 110 h 258"/>
                <a:gd name="T2" fmla="*/ 328 w 383"/>
                <a:gd name="T3" fmla="*/ 128 h 258"/>
                <a:gd name="T4" fmla="*/ 383 w 383"/>
                <a:gd name="T5" fmla="*/ 33 h 258"/>
                <a:gd name="T6" fmla="*/ 258 w 383"/>
                <a:gd name="T7" fmla="*/ 0 h 258"/>
                <a:gd name="T8" fmla="*/ 0 w 383"/>
                <a:gd name="T9" fmla="*/ 258 h 258"/>
                <a:gd name="T10" fmla="*/ 110 w 383"/>
                <a:gd name="T11" fmla="*/ 258 h 258"/>
                <a:gd name="T12" fmla="*/ 258 w 383"/>
                <a:gd name="T13" fmla="*/ 110 h 258"/>
              </a:gdLst>
              <a:ahLst/>
              <a:cxnLst>
                <a:cxn ang="0">
                  <a:pos x="T0" y="T1"/>
                </a:cxn>
                <a:cxn ang="0">
                  <a:pos x="T2" y="T3"/>
                </a:cxn>
                <a:cxn ang="0">
                  <a:pos x="T4" y="T5"/>
                </a:cxn>
                <a:cxn ang="0">
                  <a:pos x="T6" y="T7"/>
                </a:cxn>
                <a:cxn ang="0">
                  <a:pos x="T8" y="T9"/>
                </a:cxn>
                <a:cxn ang="0">
                  <a:pos x="T10" y="T11"/>
                </a:cxn>
                <a:cxn ang="0">
                  <a:pos x="T12" y="T13"/>
                </a:cxn>
              </a:cxnLst>
              <a:rect l="0" t="0" r="r" b="b"/>
              <a:pathLst>
                <a:path w="383" h="258">
                  <a:moveTo>
                    <a:pt x="258" y="110"/>
                  </a:moveTo>
                  <a:cubicBezTo>
                    <a:pt x="283" y="110"/>
                    <a:pt x="307" y="117"/>
                    <a:pt x="328" y="128"/>
                  </a:cubicBezTo>
                  <a:cubicBezTo>
                    <a:pt x="383" y="33"/>
                    <a:pt x="383" y="33"/>
                    <a:pt x="383" y="33"/>
                  </a:cubicBezTo>
                  <a:cubicBezTo>
                    <a:pt x="346" y="12"/>
                    <a:pt x="303" y="0"/>
                    <a:pt x="258" y="0"/>
                  </a:cubicBezTo>
                  <a:cubicBezTo>
                    <a:pt x="116" y="0"/>
                    <a:pt x="0" y="116"/>
                    <a:pt x="0" y="258"/>
                  </a:cubicBezTo>
                  <a:cubicBezTo>
                    <a:pt x="110" y="258"/>
                    <a:pt x="110" y="258"/>
                    <a:pt x="110" y="258"/>
                  </a:cubicBezTo>
                  <a:cubicBezTo>
                    <a:pt x="110" y="176"/>
                    <a:pt x="176" y="110"/>
                    <a:pt x="258" y="110"/>
                  </a:cubicBezTo>
                  <a:close/>
                </a:path>
              </a:pathLst>
            </a:custGeom>
            <a:grpFill/>
            <a:ln>
              <a:noFill/>
            </a:ln>
          </p:spPr>
          <p:txBody>
            <a:bodyPr vert="horz" wrap="square" lIns="91435" tIns="45718" rIns="91435" bIns="45718" numCol="1" anchor="b" anchorCtr="0" compatLnSpc="1"/>
            <a:lstStyle/>
            <a:p>
              <a:r>
                <a:rPr lang="en-US" sz="2400" dirty="0">
                  <a:solidFill>
                    <a:srgbClr val="FFFFFF"/>
                  </a:solidFill>
                  <a:cs typeface="+mn-ea"/>
                  <a:sym typeface="+mn-lt"/>
                </a:rPr>
                <a:t>03</a:t>
              </a:r>
            </a:p>
          </p:txBody>
        </p:sp>
        <p:sp>
          <p:nvSpPr>
            <p:cNvPr id="9" name="Freeform 7"/>
            <p:cNvSpPr/>
            <p:nvPr/>
          </p:nvSpPr>
          <p:spPr bwMode="auto">
            <a:xfrm>
              <a:off x="4154176" y="4367057"/>
              <a:ext cx="1939925" cy="969962"/>
            </a:xfrm>
            <a:custGeom>
              <a:avLst/>
              <a:gdLst>
                <a:gd name="T0" fmla="*/ 258 w 516"/>
                <a:gd name="T1" fmla="*/ 148 h 258"/>
                <a:gd name="T2" fmla="*/ 110 w 516"/>
                <a:gd name="T3" fmla="*/ 0 h 258"/>
                <a:gd name="T4" fmla="*/ 0 w 516"/>
                <a:gd name="T5" fmla="*/ 0 h 258"/>
                <a:gd name="T6" fmla="*/ 258 w 516"/>
                <a:gd name="T7" fmla="*/ 258 h 258"/>
                <a:gd name="T8" fmla="*/ 516 w 516"/>
                <a:gd name="T9" fmla="*/ 0 h 258"/>
                <a:gd name="T10" fmla="*/ 406 w 516"/>
                <a:gd name="T11" fmla="*/ 0 h 258"/>
                <a:gd name="T12" fmla="*/ 258 w 516"/>
                <a:gd name="T13" fmla="*/ 148 h 258"/>
              </a:gdLst>
              <a:ahLst/>
              <a:cxnLst>
                <a:cxn ang="0">
                  <a:pos x="T0" y="T1"/>
                </a:cxn>
                <a:cxn ang="0">
                  <a:pos x="T2" y="T3"/>
                </a:cxn>
                <a:cxn ang="0">
                  <a:pos x="T4" y="T5"/>
                </a:cxn>
                <a:cxn ang="0">
                  <a:pos x="T6" y="T7"/>
                </a:cxn>
                <a:cxn ang="0">
                  <a:pos x="T8" y="T9"/>
                </a:cxn>
                <a:cxn ang="0">
                  <a:pos x="T10" y="T11"/>
                </a:cxn>
                <a:cxn ang="0">
                  <a:pos x="T12" y="T13"/>
                </a:cxn>
              </a:cxnLst>
              <a:rect l="0" t="0" r="r" b="b"/>
              <a:pathLst>
                <a:path w="516" h="258">
                  <a:moveTo>
                    <a:pt x="258" y="148"/>
                  </a:moveTo>
                  <a:cubicBezTo>
                    <a:pt x="176" y="148"/>
                    <a:pt x="110" y="82"/>
                    <a:pt x="110" y="0"/>
                  </a:cubicBezTo>
                  <a:cubicBezTo>
                    <a:pt x="0" y="0"/>
                    <a:pt x="0" y="0"/>
                    <a:pt x="0" y="0"/>
                  </a:cubicBezTo>
                  <a:cubicBezTo>
                    <a:pt x="0" y="142"/>
                    <a:pt x="116" y="258"/>
                    <a:pt x="258" y="258"/>
                  </a:cubicBezTo>
                  <a:cubicBezTo>
                    <a:pt x="400" y="258"/>
                    <a:pt x="516" y="142"/>
                    <a:pt x="516" y="0"/>
                  </a:cubicBezTo>
                  <a:cubicBezTo>
                    <a:pt x="406" y="0"/>
                    <a:pt x="406" y="0"/>
                    <a:pt x="406" y="0"/>
                  </a:cubicBezTo>
                  <a:cubicBezTo>
                    <a:pt x="406" y="82"/>
                    <a:pt x="340" y="148"/>
                    <a:pt x="258" y="148"/>
                  </a:cubicBezTo>
                  <a:close/>
                </a:path>
              </a:pathLst>
            </a:custGeom>
            <a:grpFill/>
            <a:ln>
              <a:noFill/>
            </a:ln>
          </p:spPr>
          <p:txBody>
            <a:bodyPr vert="horz" wrap="square" lIns="91435" tIns="45718" rIns="91435" bIns="45718" numCol="1" anchor="t" anchorCtr="0" compatLnSpc="1"/>
            <a:lstStyle/>
            <a:p>
              <a:endParaRPr lang="en-US" sz="1705" dirty="0">
                <a:cs typeface="+mn-ea"/>
                <a:sym typeface="+mn-lt"/>
              </a:endParaRPr>
            </a:p>
          </p:txBody>
        </p:sp>
        <p:sp>
          <p:nvSpPr>
            <p:cNvPr id="14" name="Oval 13"/>
            <p:cNvSpPr/>
            <p:nvPr/>
          </p:nvSpPr>
          <p:spPr>
            <a:xfrm>
              <a:off x="4670685" y="3910336"/>
              <a:ext cx="906905" cy="9069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5" dirty="0">
                <a:cs typeface="+mn-ea"/>
                <a:sym typeface="+mn-lt"/>
              </a:endParaRPr>
            </a:p>
          </p:txBody>
        </p:sp>
      </p:grpSp>
      <p:grpSp>
        <p:nvGrpSpPr>
          <p:cNvPr id="19" name="Group 18"/>
          <p:cNvGrpSpPr/>
          <p:nvPr/>
        </p:nvGrpSpPr>
        <p:grpSpPr>
          <a:xfrm>
            <a:off x="4820838" y="1868513"/>
            <a:ext cx="2133801" cy="1978393"/>
            <a:chOff x="4917764" y="2077882"/>
            <a:chExt cx="1939925" cy="1798637"/>
          </a:xfrm>
          <a:solidFill>
            <a:srgbClr val="E7265E"/>
          </a:solidFill>
          <a:effectLst>
            <a:outerShdw blurRad="279400" dist="279400" dir="5400000" algn="ctr" rotWithShape="0">
              <a:srgbClr val="000000">
                <a:alpha val="43137"/>
              </a:srgbClr>
            </a:outerShdw>
          </a:effectLst>
        </p:grpSpPr>
        <p:sp>
          <p:nvSpPr>
            <p:cNvPr id="7" name="Freeform 5"/>
            <p:cNvSpPr/>
            <p:nvPr/>
          </p:nvSpPr>
          <p:spPr bwMode="auto">
            <a:xfrm>
              <a:off x="4917764" y="2077882"/>
              <a:ext cx="969963" cy="1798637"/>
            </a:xfrm>
            <a:custGeom>
              <a:avLst/>
              <a:gdLst>
                <a:gd name="T0" fmla="*/ 1 w 258"/>
                <a:gd name="T1" fmla="*/ 239 h 478"/>
                <a:gd name="T2" fmla="*/ 0 w 258"/>
                <a:gd name="T3" fmla="*/ 257 h 478"/>
                <a:gd name="T4" fmla="*/ 125 w 258"/>
                <a:gd name="T5" fmla="*/ 478 h 478"/>
                <a:gd name="T6" fmla="*/ 180 w 258"/>
                <a:gd name="T7" fmla="*/ 383 h 478"/>
                <a:gd name="T8" fmla="*/ 110 w 258"/>
                <a:gd name="T9" fmla="*/ 257 h 478"/>
                <a:gd name="T10" fmla="*/ 111 w 258"/>
                <a:gd name="T11" fmla="*/ 239 h 478"/>
                <a:gd name="T12" fmla="*/ 258 w 258"/>
                <a:gd name="T13" fmla="*/ 110 h 478"/>
                <a:gd name="T14" fmla="*/ 258 w 258"/>
                <a:gd name="T15" fmla="*/ 0 h 478"/>
                <a:gd name="T16" fmla="*/ 1 w 258"/>
                <a:gd name="T17"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8" h="478">
                  <a:moveTo>
                    <a:pt x="1" y="239"/>
                  </a:moveTo>
                  <a:cubicBezTo>
                    <a:pt x="1" y="245"/>
                    <a:pt x="0" y="251"/>
                    <a:pt x="0" y="257"/>
                  </a:cubicBezTo>
                  <a:cubicBezTo>
                    <a:pt x="0" y="351"/>
                    <a:pt x="50" y="433"/>
                    <a:pt x="125" y="478"/>
                  </a:cubicBezTo>
                  <a:cubicBezTo>
                    <a:pt x="180" y="383"/>
                    <a:pt x="180" y="383"/>
                    <a:pt x="180" y="383"/>
                  </a:cubicBezTo>
                  <a:cubicBezTo>
                    <a:pt x="138" y="357"/>
                    <a:pt x="110" y="310"/>
                    <a:pt x="110" y="257"/>
                  </a:cubicBezTo>
                  <a:cubicBezTo>
                    <a:pt x="110" y="251"/>
                    <a:pt x="111" y="245"/>
                    <a:pt x="111" y="239"/>
                  </a:cubicBezTo>
                  <a:cubicBezTo>
                    <a:pt x="120" y="166"/>
                    <a:pt x="183" y="110"/>
                    <a:pt x="258" y="110"/>
                  </a:cubicBezTo>
                  <a:cubicBezTo>
                    <a:pt x="258" y="0"/>
                    <a:pt x="258" y="0"/>
                    <a:pt x="258" y="0"/>
                  </a:cubicBezTo>
                  <a:cubicBezTo>
                    <a:pt x="122" y="0"/>
                    <a:pt x="11" y="105"/>
                    <a:pt x="1" y="239"/>
                  </a:cubicBezTo>
                  <a:close/>
                </a:path>
              </a:pathLst>
            </a:custGeom>
            <a:solidFill>
              <a:srgbClr val="0070C0"/>
            </a:solidFill>
            <a:ln>
              <a:noFill/>
            </a:ln>
          </p:spPr>
          <p:txBody>
            <a:bodyPr vert="horz" wrap="square" lIns="91435" tIns="45718" rIns="91435" bIns="45718" numCol="1" anchor="t" anchorCtr="0" compatLnSpc="1"/>
            <a:lstStyle/>
            <a:p>
              <a:endParaRPr lang="en-US" sz="1705" dirty="0">
                <a:cs typeface="+mn-ea"/>
                <a:sym typeface="+mn-lt"/>
              </a:endParaRPr>
            </a:p>
          </p:txBody>
        </p:sp>
        <p:sp>
          <p:nvSpPr>
            <p:cNvPr id="12" name="Freeform 10"/>
            <p:cNvSpPr/>
            <p:nvPr/>
          </p:nvSpPr>
          <p:spPr bwMode="auto">
            <a:xfrm>
              <a:off x="5887726" y="2077882"/>
              <a:ext cx="969963" cy="1798637"/>
            </a:xfrm>
            <a:custGeom>
              <a:avLst/>
              <a:gdLst>
                <a:gd name="T0" fmla="*/ 257 w 258"/>
                <a:gd name="T1" fmla="*/ 239 h 478"/>
                <a:gd name="T2" fmla="*/ 0 w 258"/>
                <a:gd name="T3" fmla="*/ 0 h 478"/>
                <a:gd name="T4" fmla="*/ 0 w 258"/>
                <a:gd name="T5" fmla="*/ 110 h 478"/>
                <a:gd name="T6" fmla="*/ 147 w 258"/>
                <a:gd name="T7" fmla="*/ 239 h 478"/>
                <a:gd name="T8" fmla="*/ 148 w 258"/>
                <a:gd name="T9" fmla="*/ 257 h 478"/>
                <a:gd name="T10" fmla="*/ 78 w 258"/>
                <a:gd name="T11" fmla="*/ 383 h 478"/>
                <a:gd name="T12" fmla="*/ 133 w 258"/>
                <a:gd name="T13" fmla="*/ 478 h 478"/>
                <a:gd name="T14" fmla="*/ 258 w 258"/>
                <a:gd name="T15" fmla="*/ 257 h 478"/>
                <a:gd name="T16" fmla="*/ 257 w 258"/>
                <a:gd name="T17"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8" h="478">
                  <a:moveTo>
                    <a:pt x="257" y="239"/>
                  </a:moveTo>
                  <a:cubicBezTo>
                    <a:pt x="248" y="105"/>
                    <a:pt x="136" y="0"/>
                    <a:pt x="0" y="0"/>
                  </a:cubicBezTo>
                  <a:cubicBezTo>
                    <a:pt x="0" y="110"/>
                    <a:pt x="0" y="110"/>
                    <a:pt x="0" y="110"/>
                  </a:cubicBezTo>
                  <a:cubicBezTo>
                    <a:pt x="75" y="110"/>
                    <a:pt x="138" y="166"/>
                    <a:pt x="147" y="239"/>
                  </a:cubicBezTo>
                  <a:cubicBezTo>
                    <a:pt x="147" y="245"/>
                    <a:pt x="148" y="251"/>
                    <a:pt x="148" y="257"/>
                  </a:cubicBezTo>
                  <a:cubicBezTo>
                    <a:pt x="148" y="310"/>
                    <a:pt x="120" y="357"/>
                    <a:pt x="78" y="383"/>
                  </a:cubicBezTo>
                  <a:cubicBezTo>
                    <a:pt x="133" y="478"/>
                    <a:pt x="133" y="478"/>
                    <a:pt x="133" y="478"/>
                  </a:cubicBezTo>
                  <a:cubicBezTo>
                    <a:pt x="208" y="433"/>
                    <a:pt x="258" y="351"/>
                    <a:pt x="258" y="257"/>
                  </a:cubicBezTo>
                  <a:cubicBezTo>
                    <a:pt x="258" y="251"/>
                    <a:pt x="257" y="245"/>
                    <a:pt x="257" y="239"/>
                  </a:cubicBezTo>
                  <a:close/>
                </a:path>
              </a:pathLst>
            </a:custGeom>
            <a:solidFill>
              <a:srgbClr val="0070C0"/>
            </a:solidFill>
            <a:ln>
              <a:noFill/>
            </a:ln>
          </p:spPr>
          <p:txBody>
            <a:bodyPr vert="horz" wrap="square" lIns="91435" tIns="45718" rIns="91435" bIns="45718" numCol="1" anchor="t" anchorCtr="0" compatLnSpc="1"/>
            <a:lstStyle/>
            <a:p>
              <a:r>
                <a:rPr lang="en-US" sz="2400" dirty="0">
                  <a:solidFill>
                    <a:srgbClr val="FFFFFF"/>
                  </a:solidFill>
                  <a:cs typeface="+mn-ea"/>
                  <a:sym typeface="+mn-lt"/>
                </a:rPr>
                <a:t>01</a:t>
              </a:r>
            </a:p>
          </p:txBody>
        </p:sp>
        <p:sp>
          <p:nvSpPr>
            <p:cNvPr id="15" name="Oval 14"/>
            <p:cNvSpPr/>
            <p:nvPr/>
          </p:nvSpPr>
          <p:spPr>
            <a:xfrm>
              <a:off x="5434272" y="2596950"/>
              <a:ext cx="906905" cy="90690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5" dirty="0">
                <a:cs typeface="+mn-ea"/>
                <a:sym typeface="+mn-lt"/>
              </a:endParaRPr>
            </a:p>
          </p:txBody>
        </p:sp>
      </p:grpSp>
      <p:sp>
        <p:nvSpPr>
          <p:cNvPr id="16" name="Rectangle 15"/>
          <p:cNvSpPr/>
          <p:nvPr/>
        </p:nvSpPr>
        <p:spPr>
          <a:xfrm>
            <a:off x="7001308" y="1780213"/>
            <a:ext cx="2495223" cy="1061829"/>
          </a:xfrm>
          <a:prstGeom prst="rect">
            <a:avLst/>
          </a:prstGeom>
        </p:spPr>
        <p:txBody>
          <a:bodyPr wrap="square">
            <a:spAutoFit/>
          </a:bodyPr>
          <a:lstStyle/>
          <a:p>
            <a:pPr>
              <a:lnSpc>
                <a:spcPct val="150000"/>
              </a:lnSpc>
            </a:pPr>
            <a:r>
              <a:rPr lang="zh-CN" altLang="en-US" b="1" dirty="0">
                <a:cs typeface="+mn-ea"/>
                <a:sym typeface="+mn-lt"/>
              </a:rPr>
              <a:t>输入标题</a:t>
            </a:r>
            <a:endParaRPr lang="en-US" b="1" dirty="0">
              <a:cs typeface="+mn-ea"/>
              <a:sym typeface="+mn-lt"/>
            </a:endParaRPr>
          </a:p>
          <a:p>
            <a:pPr>
              <a:lnSpc>
                <a:spcPct val="150000"/>
              </a:lnSpc>
            </a:pPr>
            <a:r>
              <a:rPr lang="zh-CN" altLang="en-US" sz="1200" dirty="0">
                <a:cs typeface="+mn-ea"/>
                <a:sym typeface="+mn-lt"/>
              </a:rPr>
              <a:t>点击添加相关标题文字，点击添加相关标题文字</a:t>
            </a:r>
            <a:r>
              <a:rPr lang="en-US" sz="1200" dirty="0">
                <a:cs typeface="+mn-ea"/>
                <a:sym typeface="+mn-lt"/>
              </a:rPr>
              <a:t> </a:t>
            </a:r>
          </a:p>
        </p:txBody>
      </p:sp>
      <p:sp>
        <p:nvSpPr>
          <p:cNvPr id="17" name="Rectangle 16"/>
          <p:cNvSpPr/>
          <p:nvPr/>
        </p:nvSpPr>
        <p:spPr>
          <a:xfrm>
            <a:off x="7929619" y="4228833"/>
            <a:ext cx="2495223" cy="1061829"/>
          </a:xfrm>
          <a:prstGeom prst="rect">
            <a:avLst/>
          </a:prstGeom>
        </p:spPr>
        <p:txBody>
          <a:bodyPr wrap="square">
            <a:spAutoFit/>
          </a:bodyPr>
          <a:lstStyle/>
          <a:p>
            <a:pPr>
              <a:lnSpc>
                <a:spcPct val="150000"/>
              </a:lnSpc>
            </a:pPr>
            <a:r>
              <a:rPr lang="zh-CN" altLang="en-US" b="1" dirty="0">
                <a:cs typeface="+mn-ea"/>
                <a:sym typeface="+mn-lt"/>
              </a:rPr>
              <a:t>输入标题</a:t>
            </a:r>
            <a:endParaRPr lang="en-US" b="1" dirty="0">
              <a:cs typeface="+mn-ea"/>
              <a:sym typeface="+mn-lt"/>
            </a:endParaRPr>
          </a:p>
          <a:p>
            <a:pPr>
              <a:lnSpc>
                <a:spcPct val="150000"/>
              </a:lnSpc>
            </a:pPr>
            <a:r>
              <a:rPr lang="zh-CN" altLang="en-US" sz="1200" dirty="0">
                <a:cs typeface="+mn-ea"/>
                <a:sym typeface="+mn-lt"/>
              </a:rPr>
              <a:t>点击添加相关标题文字，点击添加相关标题文字</a:t>
            </a:r>
            <a:r>
              <a:rPr lang="en-US" sz="1200" dirty="0">
                <a:cs typeface="+mn-ea"/>
                <a:sym typeface="+mn-lt"/>
              </a:rPr>
              <a:t> </a:t>
            </a:r>
          </a:p>
        </p:txBody>
      </p:sp>
      <p:sp>
        <p:nvSpPr>
          <p:cNvPr id="18" name="Rectangle 17"/>
          <p:cNvSpPr/>
          <p:nvPr/>
        </p:nvSpPr>
        <p:spPr>
          <a:xfrm>
            <a:off x="1344499" y="3532298"/>
            <a:ext cx="2495223" cy="1061829"/>
          </a:xfrm>
          <a:prstGeom prst="rect">
            <a:avLst/>
          </a:prstGeom>
        </p:spPr>
        <p:txBody>
          <a:bodyPr wrap="square">
            <a:spAutoFit/>
          </a:bodyPr>
          <a:lstStyle/>
          <a:p>
            <a:pPr algn="r">
              <a:lnSpc>
                <a:spcPct val="150000"/>
              </a:lnSpc>
            </a:pPr>
            <a:r>
              <a:rPr lang="zh-CN" altLang="en-US" b="1" dirty="0">
                <a:cs typeface="+mn-ea"/>
                <a:sym typeface="+mn-lt"/>
              </a:rPr>
              <a:t>输入标题</a:t>
            </a:r>
            <a:endParaRPr lang="en-US" b="1" dirty="0">
              <a:cs typeface="+mn-ea"/>
              <a:sym typeface="+mn-lt"/>
            </a:endParaRPr>
          </a:p>
          <a:p>
            <a:pPr algn="r">
              <a:lnSpc>
                <a:spcPct val="150000"/>
              </a:lnSpc>
            </a:pPr>
            <a:r>
              <a:rPr lang="zh-CN" altLang="en-US" sz="1200" dirty="0">
                <a:cs typeface="+mn-ea"/>
                <a:sym typeface="+mn-lt"/>
              </a:rPr>
              <a:t>点击添加相关标题文字，点击添加相关标题文字</a:t>
            </a:r>
            <a:r>
              <a:rPr lang="en-US" sz="1200" dirty="0">
                <a:cs typeface="+mn-ea"/>
                <a:sym typeface="+mn-lt"/>
              </a:rPr>
              <a:t> </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8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58000">
                                          <p:cBhvr additive="base">
                                            <p:cTn id="7" dur="1000" fill="hold"/>
                                            <p:tgtEl>
                                              <p:spTgt spid="19"/>
                                            </p:tgtEl>
                                            <p:attrNameLst>
                                              <p:attrName>ppt_x</p:attrName>
                                            </p:attrNameLst>
                                          </p:cBhvr>
                                          <p:tavLst>
                                            <p:tav tm="0">
                                              <p:val>
                                                <p:strVal val="#ppt_x"/>
                                              </p:val>
                                            </p:tav>
                                            <p:tav tm="100000">
                                              <p:val>
                                                <p:strVal val="#ppt_x"/>
                                              </p:val>
                                            </p:tav>
                                          </p:tavLst>
                                        </p:anim>
                                        <p:anim calcmode="lin" valueType="num" p14:bounceEnd="58000">
                                          <p:cBhvr additive="base">
                                            <p:cTn id="8" dur="10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14:presetBounceEnd="58000">
                                      <p:stCondLst>
                                        <p:cond delay="250"/>
                                      </p:stCondLst>
                                      <p:childTnLst>
                                        <p:set>
                                          <p:cBhvr>
                                            <p:cTn id="10" dur="1" fill="hold">
                                              <p:stCondLst>
                                                <p:cond delay="0"/>
                                              </p:stCondLst>
                                            </p:cTn>
                                            <p:tgtEl>
                                              <p:spTgt spid="20"/>
                                            </p:tgtEl>
                                            <p:attrNameLst>
                                              <p:attrName>style.visibility</p:attrName>
                                            </p:attrNameLst>
                                          </p:cBhvr>
                                          <p:to>
                                            <p:strVal val="visible"/>
                                          </p:to>
                                        </p:set>
                                        <p:anim calcmode="lin" valueType="num" p14:bounceEnd="58000">
                                          <p:cBhvr additive="base">
                                            <p:cTn id="11" dur="1000" fill="hold"/>
                                            <p:tgtEl>
                                              <p:spTgt spid="20"/>
                                            </p:tgtEl>
                                            <p:attrNameLst>
                                              <p:attrName>ppt_x</p:attrName>
                                            </p:attrNameLst>
                                          </p:cBhvr>
                                          <p:tavLst>
                                            <p:tav tm="0">
                                              <p:val>
                                                <p:strVal val="1+#ppt_w/2"/>
                                              </p:val>
                                            </p:tav>
                                            <p:tav tm="100000">
                                              <p:val>
                                                <p:strVal val="#ppt_x"/>
                                              </p:val>
                                            </p:tav>
                                          </p:tavLst>
                                        </p:anim>
                                        <p:anim calcmode="lin" valueType="num" p14:bounceEnd="58000">
                                          <p:cBhvr additive="base">
                                            <p:cTn id="12" dur="10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58000">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14:bounceEnd="58000">
                                          <p:cBhvr additive="base">
                                            <p:cTn id="15" dur="1000" fill="hold"/>
                                            <p:tgtEl>
                                              <p:spTgt spid="21"/>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2" decel="78000" fill="hold" grpId="0" nodeType="withEffect">
                                      <p:stCondLst>
                                        <p:cond delay="25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000" fill="hold"/>
                                            <p:tgtEl>
                                              <p:spTgt spid="16"/>
                                            </p:tgtEl>
                                            <p:attrNameLst>
                                              <p:attrName>ppt_x</p:attrName>
                                            </p:attrNameLst>
                                          </p:cBhvr>
                                          <p:tavLst>
                                            <p:tav tm="0">
                                              <p:val>
                                                <p:strVal val="1+#ppt_w/2"/>
                                              </p:val>
                                            </p:tav>
                                            <p:tav tm="100000">
                                              <p:val>
                                                <p:strVal val="#ppt_x"/>
                                              </p:val>
                                            </p:tav>
                                          </p:tavLst>
                                        </p:anim>
                                        <p:anim calcmode="lin" valueType="num">
                                          <p:cBhvr additive="base">
                                            <p:cTn id="20" dur="1000" fill="hold"/>
                                            <p:tgtEl>
                                              <p:spTgt spid="16"/>
                                            </p:tgtEl>
                                            <p:attrNameLst>
                                              <p:attrName>ppt_y</p:attrName>
                                            </p:attrNameLst>
                                          </p:cBhvr>
                                          <p:tavLst>
                                            <p:tav tm="0">
                                              <p:val>
                                                <p:strVal val="#ppt_y"/>
                                              </p:val>
                                            </p:tav>
                                            <p:tav tm="100000">
                                              <p:val>
                                                <p:strVal val="#ppt_y"/>
                                              </p:val>
                                            </p:tav>
                                          </p:tavLst>
                                        </p:anim>
                                      </p:childTnLst>
                                    </p:cTn>
                                  </p:par>
                                  <p:par>
                                    <p:cTn id="21" presetID="2" presetClass="entr" presetSubtype="2" decel="78000" fill="hold" grpId="0" nodeType="withEffect">
                                      <p:stCondLst>
                                        <p:cond delay="5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1+#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78000" fill="hold" grpId="0" nodeType="withEffect">
                                      <p:stCondLst>
                                        <p:cond delay="75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000" fill="hold"/>
                                            <p:tgtEl>
                                              <p:spTgt spid="18"/>
                                            </p:tgtEl>
                                            <p:attrNameLst>
                                              <p:attrName>ppt_x</p:attrName>
                                            </p:attrNameLst>
                                          </p:cBhvr>
                                          <p:tavLst>
                                            <p:tav tm="0">
                                              <p:val>
                                                <p:strVal val="0-#ppt_w/2"/>
                                              </p:val>
                                            </p:tav>
                                            <p:tav tm="100000">
                                              <p:val>
                                                <p:strVal val="#ppt_x"/>
                                              </p:val>
                                            </p:tav>
                                          </p:tavLst>
                                        </p:anim>
                                        <p:anim calcmode="lin" valueType="num">
                                          <p:cBhvr additive="base">
                                            <p:cTn id="28"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ppt_x"/>
                                              </p:val>
                                            </p:tav>
                                            <p:tav tm="100000">
                                              <p:val>
                                                <p:strVal val="#ppt_x"/>
                                              </p:val>
                                            </p:tav>
                                          </p:tavLst>
                                        </p:anim>
                                        <p:anim calcmode="lin" valueType="num">
                                          <p:cBhvr additive="base">
                                            <p:cTn id="8" dur="10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1+#ppt_w/2"/>
                                              </p:val>
                                            </p:tav>
                                            <p:tav tm="100000">
                                              <p:val>
                                                <p:strVal val="#ppt_x"/>
                                              </p:val>
                                            </p:tav>
                                          </p:tavLst>
                                        </p:anim>
                                        <p:anim calcmode="lin" valueType="num">
                                          <p:cBhvr additive="base">
                                            <p:cTn id="12" dur="10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0-#ppt_w/2"/>
                                              </p:val>
                                            </p:tav>
                                            <p:tav tm="100000">
                                              <p:val>
                                                <p:strVal val="#ppt_x"/>
                                              </p:val>
                                            </p:tav>
                                          </p:tavLst>
                                        </p:anim>
                                        <p:anim calcmode="lin" valueType="num">
                                          <p:cBhvr additive="base">
                                            <p:cTn id="16" dur="10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2" decel="78000" fill="hold" grpId="0" nodeType="withEffect">
                                      <p:stCondLst>
                                        <p:cond delay="25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000" fill="hold"/>
                                            <p:tgtEl>
                                              <p:spTgt spid="16"/>
                                            </p:tgtEl>
                                            <p:attrNameLst>
                                              <p:attrName>ppt_x</p:attrName>
                                            </p:attrNameLst>
                                          </p:cBhvr>
                                          <p:tavLst>
                                            <p:tav tm="0">
                                              <p:val>
                                                <p:strVal val="1+#ppt_w/2"/>
                                              </p:val>
                                            </p:tav>
                                            <p:tav tm="100000">
                                              <p:val>
                                                <p:strVal val="#ppt_x"/>
                                              </p:val>
                                            </p:tav>
                                          </p:tavLst>
                                        </p:anim>
                                        <p:anim calcmode="lin" valueType="num">
                                          <p:cBhvr additive="base">
                                            <p:cTn id="20" dur="1000" fill="hold"/>
                                            <p:tgtEl>
                                              <p:spTgt spid="16"/>
                                            </p:tgtEl>
                                            <p:attrNameLst>
                                              <p:attrName>ppt_y</p:attrName>
                                            </p:attrNameLst>
                                          </p:cBhvr>
                                          <p:tavLst>
                                            <p:tav tm="0">
                                              <p:val>
                                                <p:strVal val="#ppt_y"/>
                                              </p:val>
                                            </p:tav>
                                            <p:tav tm="100000">
                                              <p:val>
                                                <p:strVal val="#ppt_y"/>
                                              </p:val>
                                            </p:tav>
                                          </p:tavLst>
                                        </p:anim>
                                      </p:childTnLst>
                                    </p:cTn>
                                  </p:par>
                                  <p:par>
                                    <p:cTn id="21" presetID="2" presetClass="entr" presetSubtype="2" decel="78000" fill="hold" grpId="0" nodeType="withEffect">
                                      <p:stCondLst>
                                        <p:cond delay="5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1+#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78000" fill="hold" grpId="0" nodeType="withEffect">
                                      <p:stCondLst>
                                        <p:cond delay="75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000" fill="hold"/>
                                            <p:tgtEl>
                                              <p:spTgt spid="18"/>
                                            </p:tgtEl>
                                            <p:attrNameLst>
                                              <p:attrName>ppt_x</p:attrName>
                                            </p:attrNameLst>
                                          </p:cBhvr>
                                          <p:tavLst>
                                            <p:tav tm="0">
                                              <p:val>
                                                <p:strVal val="0-#ppt_w/2"/>
                                              </p:val>
                                            </p:tav>
                                            <p:tav tm="100000">
                                              <p:val>
                                                <p:strVal val="#ppt_x"/>
                                              </p:val>
                                            </p:tav>
                                          </p:tavLst>
                                        </p:anim>
                                        <p:anim calcmode="lin" valueType="num">
                                          <p:cBhvr additive="base">
                                            <p:cTn id="28"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0"/>
          <p:cNvGrpSpPr/>
          <p:nvPr/>
        </p:nvGrpSpPr>
        <p:grpSpPr>
          <a:xfrm>
            <a:off x="911424" y="1268760"/>
            <a:ext cx="3792421" cy="4896544"/>
            <a:chOff x="647564" y="987574"/>
            <a:chExt cx="2844316" cy="3672408"/>
          </a:xfrm>
        </p:grpSpPr>
        <p:sp>
          <p:nvSpPr>
            <p:cNvPr id="16" name="圆角矩形 15"/>
            <p:cNvSpPr/>
            <p:nvPr/>
          </p:nvSpPr>
          <p:spPr>
            <a:xfrm>
              <a:off x="647564" y="1059582"/>
              <a:ext cx="2844316" cy="3600400"/>
            </a:xfrm>
            <a:prstGeom prst="roundRect">
              <a:avLst>
                <a:gd name="adj" fmla="val 4947"/>
              </a:avLst>
            </a:prstGeom>
            <a:solidFill>
              <a:srgbClr val="0070C0"/>
            </a:solidFill>
            <a:ln w="25400" cap="flat" cmpd="sng" algn="ctr">
              <a:noFill/>
              <a:prstDash val="solid"/>
            </a:ln>
            <a:effectLst/>
          </p:spPr>
          <p:txBody>
            <a:bodyPr rtlCol="0" anchor="ctr"/>
            <a:lstStyle/>
            <a:p>
              <a:pPr algn="ctr" defTabSz="1218565">
                <a:defRPr/>
              </a:pPr>
              <a:endParaRPr lang="zh-CN" altLang="en-US" sz="2400" kern="0">
                <a:cs typeface="+mn-ea"/>
                <a:sym typeface="+mn-lt"/>
              </a:endParaRPr>
            </a:p>
          </p:txBody>
        </p:sp>
        <p:grpSp>
          <p:nvGrpSpPr>
            <p:cNvPr id="17" name="组合 9"/>
            <p:cNvGrpSpPr/>
            <p:nvPr/>
          </p:nvGrpSpPr>
          <p:grpSpPr>
            <a:xfrm>
              <a:off x="769427" y="1383618"/>
              <a:ext cx="2600590" cy="3075736"/>
              <a:chOff x="769427" y="1383618"/>
              <a:chExt cx="2600590" cy="3075736"/>
            </a:xfrm>
          </p:grpSpPr>
          <p:sp>
            <p:nvSpPr>
              <p:cNvPr id="34" name="圆角矩形 33"/>
              <p:cNvSpPr/>
              <p:nvPr/>
            </p:nvSpPr>
            <p:spPr>
              <a:xfrm>
                <a:off x="769427" y="1383618"/>
                <a:ext cx="2600590" cy="3075736"/>
              </a:xfrm>
              <a:prstGeom prst="roundRect">
                <a:avLst>
                  <a:gd name="adj" fmla="val 4833"/>
                </a:avLst>
              </a:prstGeom>
              <a:solidFill>
                <a:sysClr val="window" lastClr="FFFFFF">
                  <a:lumMod val="95000"/>
                </a:sysClr>
              </a:solidFill>
              <a:ln w="25400" cap="flat" cmpd="sng" algn="ctr">
                <a:noFill/>
                <a:prstDash val="solid"/>
              </a:ln>
              <a:effectLst>
                <a:outerShdw blurRad="101600" dist="38100" dir="2700000" algn="tl" rotWithShape="0">
                  <a:prstClr val="black">
                    <a:alpha val="29000"/>
                  </a:prstClr>
                </a:outerShdw>
              </a:effectLst>
            </p:spPr>
            <p:txBody>
              <a:bodyPr rtlCol="0" anchor="ctr"/>
              <a:lstStyle/>
              <a:p>
                <a:pPr algn="ctr" defTabSz="1218565">
                  <a:defRPr/>
                </a:pPr>
                <a:endParaRPr lang="zh-CN" altLang="en-US" sz="2400" kern="0">
                  <a:cs typeface="+mn-ea"/>
                  <a:sym typeface="+mn-lt"/>
                </a:endParaRPr>
              </a:p>
            </p:txBody>
          </p:sp>
          <p:grpSp>
            <p:nvGrpSpPr>
              <p:cNvPr id="35" name="组合 8"/>
              <p:cNvGrpSpPr/>
              <p:nvPr/>
            </p:nvGrpSpPr>
            <p:grpSpPr>
              <a:xfrm>
                <a:off x="1015404" y="2031690"/>
                <a:ext cx="2066948" cy="2160240"/>
                <a:chOff x="954229" y="2031690"/>
                <a:chExt cx="2230986" cy="2160240"/>
              </a:xfrm>
            </p:grpSpPr>
            <p:cxnSp>
              <p:nvCxnSpPr>
                <p:cNvPr id="36" name="直接连接符 7"/>
                <p:cNvCxnSpPr/>
                <p:nvPr/>
              </p:nvCxnSpPr>
              <p:spPr>
                <a:xfrm>
                  <a:off x="954229" y="2031690"/>
                  <a:ext cx="2230986" cy="0"/>
                </a:xfrm>
                <a:prstGeom prst="line">
                  <a:avLst/>
                </a:prstGeom>
                <a:noFill/>
                <a:ln w="9525" cap="flat" cmpd="sng" algn="ctr">
                  <a:solidFill>
                    <a:sysClr val="window" lastClr="FFFFFF">
                      <a:lumMod val="85000"/>
                    </a:sysClr>
                  </a:solidFill>
                  <a:prstDash val="solid"/>
                </a:ln>
                <a:effectLst/>
              </p:spPr>
            </p:cxnSp>
            <p:cxnSp>
              <p:nvCxnSpPr>
                <p:cNvPr id="37" name="直接连接符 80"/>
                <p:cNvCxnSpPr/>
                <p:nvPr/>
              </p:nvCxnSpPr>
              <p:spPr>
                <a:xfrm>
                  <a:off x="954229" y="2391730"/>
                  <a:ext cx="2230986" cy="0"/>
                </a:xfrm>
                <a:prstGeom prst="line">
                  <a:avLst/>
                </a:prstGeom>
                <a:noFill/>
                <a:ln w="9525" cap="flat" cmpd="sng" algn="ctr">
                  <a:solidFill>
                    <a:sysClr val="window" lastClr="FFFFFF">
                      <a:lumMod val="85000"/>
                    </a:sysClr>
                  </a:solidFill>
                  <a:prstDash val="solid"/>
                </a:ln>
                <a:effectLst/>
              </p:spPr>
            </p:cxnSp>
            <p:cxnSp>
              <p:nvCxnSpPr>
                <p:cNvPr id="38" name="直接连接符 81"/>
                <p:cNvCxnSpPr/>
                <p:nvPr/>
              </p:nvCxnSpPr>
              <p:spPr>
                <a:xfrm>
                  <a:off x="954229" y="2751770"/>
                  <a:ext cx="2230986" cy="0"/>
                </a:xfrm>
                <a:prstGeom prst="line">
                  <a:avLst/>
                </a:prstGeom>
                <a:noFill/>
                <a:ln w="9525" cap="flat" cmpd="sng" algn="ctr">
                  <a:solidFill>
                    <a:sysClr val="window" lastClr="FFFFFF">
                      <a:lumMod val="85000"/>
                    </a:sysClr>
                  </a:solidFill>
                  <a:prstDash val="solid"/>
                </a:ln>
                <a:effectLst/>
              </p:spPr>
            </p:cxnSp>
            <p:cxnSp>
              <p:nvCxnSpPr>
                <p:cNvPr id="39" name="直接连接符 82"/>
                <p:cNvCxnSpPr/>
                <p:nvPr/>
              </p:nvCxnSpPr>
              <p:spPr>
                <a:xfrm>
                  <a:off x="954229" y="3111810"/>
                  <a:ext cx="2230986" cy="0"/>
                </a:xfrm>
                <a:prstGeom prst="line">
                  <a:avLst/>
                </a:prstGeom>
                <a:noFill/>
                <a:ln w="9525" cap="flat" cmpd="sng" algn="ctr">
                  <a:solidFill>
                    <a:sysClr val="window" lastClr="FFFFFF">
                      <a:lumMod val="85000"/>
                    </a:sysClr>
                  </a:solidFill>
                  <a:prstDash val="solid"/>
                </a:ln>
                <a:effectLst/>
              </p:spPr>
            </p:cxnSp>
            <p:cxnSp>
              <p:nvCxnSpPr>
                <p:cNvPr id="40" name="直接连接符 83"/>
                <p:cNvCxnSpPr/>
                <p:nvPr/>
              </p:nvCxnSpPr>
              <p:spPr>
                <a:xfrm>
                  <a:off x="954229" y="3471850"/>
                  <a:ext cx="2230986" cy="0"/>
                </a:xfrm>
                <a:prstGeom prst="line">
                  <a:avLst/>
                </a:prstGeom>
                <a:noFill/>
                <a:ln w="9525" cap="flat" cmpd="sng" algn="ctr">
                  <a:solidFill>
                    <a:sysClr val="window" lastClr="FFFFFF">
                      <a:lumMod val="85000"/>
                    </a:sysClr>
                  </a:solidFill>
                  <a:prstDash val="solid"/>
                </a:ln>
                <a:effectLst/>
              </p:spPr>
            </p:cxnSp>
            <p:cxnSp>
              <p:nvCxnSpPr>
                <p:cNvPr id="41" name="直接连接符 84"/>
                <p:cNvCxnSpPr/>
                <p:nvPr/>
              </p:nvCxnSpPr>
              <p:spPr>
                <a:xfrm>
                  <a:off x="954229" y="3831890"/>
                  <a:ext cx="2230986" cy="0"/>
                </a:xfrm>
                <a:prstGeom prst="line">
                  <a:avLst/>
                </a:prstGeom>
                <a:noFill/>
                <a:ln w="9525" cap="flat" cmpd="sng" algn="ctr">
                  <a:solidFill>
                    <a:sysClr val="window" lastClr="FFFFFF">
                      <a:lumMod val="85000"/>
                    </a:sysClr>
                  </a:solidFill>
                  <a:prstDash val="solid"/>
                </a:ln>
                <a:effectLst/>
              </p:spPr>
            </p:cxnSp>
            <p:cxnSp>
              <p:nvCxnSpPr>
                <p:cNvPr id="42" name="直接连接符 85"/>
                <p:cNvCxnSpPr/>
                <p:nvPr/>
              </p:nvCxnSpPr>
              <p:spPr>
                <a:xfrm>
                  <a:off x="954229" y="4191930"/>
                  <a:ext cx="2230986" cy="0"/>
                </a:xfrm>
                <a:prstGeom prst="line">
                  <a:avLst/>
                </a:prstGeom>
                <a:noFill/>
                <a:ln w="9525" cap="flat" cmpd="sng" algn="ctr">
                  <a:solidFill>
                    <a:sysClr val="window" lastClr="FFFFFF">
                      <a:lumMod val="85000"/>
                    </a:sysClr>
                  </a:solidFill>
                  <a:prstDash val="solid"/>
                </a:ln>
                <a:effectLst/>
              </p:spPr>
            </p:cxnSp>
          </p:grpSp>
        </p:grpSp>
        <p:grpSp>
          <p:nvGrpSpPr>
            <p:cNvPr id="18" name="组合 5"/>
            <p:cNvGrpSpPr/>
            <p:nvPr/>
          </p:nvGrpSpPr>
          <p:grpSpPr>
            <a:xfrm>
              <a:off x="1007604" y="987574"/>
              <a:ext cx="146540" cy="648072"/>
              <a:chOff x="899592" y="987574"/>
              <a:chExt cx="146540" cy="648072"/>
            </a:xfrm>
          </p:grpSpPr>
          <p:sp>
            <p:nvSpPr>
              <p:cNvPr id="31" name="椭圆 30"/>
              <p:cNvSpPr/>
              <p:nvPr/>
            </p:nvSpPr>
            <p:spPr>
              <a:xfrm>
                <a:off x="899592" y="1489106"/>
                <a:ext cx="146540" cy="146540"/>
              </a:xfrm>
              <a:prstGeom prst="ellipse">
                <a:avLst/>
              </a:prstGeom>
              <a:solidFill>
                <a:sysClr val="windowText" lastClr="000000">
                  <a:lumMod val="75000"/>
                  <a:lumOff val="25000"/>
                </a:sysClr>
              </a:solidFill>
              <a:ln w="25400" cap="flat" cmpd="sng" algn="ctr">
                <a:noFill/>
                <a:prstDash val="solid"/>
              </a:ln>
              <a:effectLst>
                <a:innerShdw blurRad="114300">
                  <a:prstClr val="black"/>
                </a:innerShdw>
              </a:effectLst>
            </p:spPr>
            <p:txBody>
              <a:bodyPr rtlCol="0" anchor="ctr"/>
              <a:lstStyle/>
              <a:p>
                <a:pPr algn="ctr" defTabSz="1218565">
                  <a:defRPr/>
                </a:pPr>
                <a:endParaRPr lang="zh-CN" altLang="en-US" sz="2400" kern="0">
                  <a:cs typeface="+mn-ea"/>
                  <a:sym typeface="+mn-lt"/>
                </a:endParaRPr>
              </a:p>
            </p:txBody>
          </p:sp>
          <p:sp>
            <p:nvSpPr>
              <p:cNvPr id="32" name="圆角矩形 31"/>
              <p:cNvSpPr/>
              <p:nvPr/>
            </p:nvSpPr>
            <p:spPr>
              <a:xfrm>
                <a:off x="936858" y="987574"/>
                <a:ext cx="72008" cy="612068"/>
              </a:xfrm>
              <a:prstGeom prst="roundRect">
                <a:avLst>
                  <a:gd name="adj" fmla="val 50000"/>
                </a:avLst>
              </a:prstGeom>
              <a:gradFill>
                <a:gsLst>
                  <a:gs pos="0">
                    <a:sysClr val="windowText" lastClr="000000">
                      <a:lumMod val="50000"/>
                      <a:lumOff val="50000"/>
                    </a:sysClr>
                  </a:gs>
                  <a:gs pos="100000">
                    <a:sysClr val="window" lastClr="FFFFFF">
                      <a:lumMod val="75000"/>
                    </a:sysClr>
                  </a:gs>
                </a:gsLst>
                <a:lin ang="5400000" scaled="0"/>
              </a:gradFill>
              <a:ln w="25400" cap="flat" cmpd="sng" algn="ctr">
                <a:noFill/>
                <a:prstDash val="solid"/>
              </a:ln>
              <a:effectLst/>
            </p:spPr>
            <p:txBody>
              <a:bodyPr rtlCol="0" anchor="ctr"/>
              <a:lstStyle/>
              <a:p>
                <a:pPr algn="ctr" defTabSz="1218565">
                  <a:defRPr/>
                </a:pPr>
                <a:endParaRPr lang="zh-CN" altLang="en-US" sz="2400" kern="0">
                  <a:cs typeface="+mn-ea"/>
                  <a:sym typeface="+mn-lt"/>
                </a:endParaRPr>
              </a:p>
            </p:txBody>
          </p:sp>
          <p:sp>
            <p:nvSpPr>
              <p:cNvPr id="33" name="圆角矩形 32"/>
              <p:cNvSpPr/>
              <p:nvPr/>
            </p:nvSpPr>
            <p:spPr>
              <a:xfrm>
                <a:off x="961885" y="1023578"/>
                <a:ext cx="46981" cy="502794"/>
              </a:xfrm>
              <a:prstGeom prst="roundRect">
                <a:avLst>
                  <a:gd name="adj" fmla="val 50000"/>
                </a:avLst>
              </a:prstGeom>
              <a:gradFill>
                <a:gsLst>
                  <a:gs pos="0">
                    <a:sysClr val="window" lastClr="FFFFFF">
                      <a:alpha val="49000"/>
                    </a:sysClr>
                  </a:gs>
                  <a:gs pos="100000">
                    <a:sysClr val="window" lastClr="FFFFFF">
                      <a:lumMod val="75000"/>
                      <a:alpha val="38000"/>
                    </a:sysClr>
                  </a:gs>
                </a:gsLst>
                <a:lin ang="5400000" scaled="0"/>
              </a:gradFill>
              <a:ln w="25400" cap="flat" cmpd="sng" algn="ctr">
                <a:noFill/>
                <a:prstDash val="solid"/>
              </a:ln>
              <a:effectLst/>
            </p:spPr>
            <p:txBody>
              <a:bodyPr rtlCol="0" anchor="ctr"/>
              <a:lstStyle/>
              <a:p>
                <a:pPr algn="ctr" defTabSz="1218565">
                  <a:defRPr/>
                </a:pPr>
                <a:endParaRPr lang="zh-CN" altLang="en-US" sz="2400" kern="0">
                  <a:cs typeface="+mn-ea"/>
                  <a:sym typeface="+mn-lt"/>
                </a:endParaRPr>
              </a:p>
            </p:txBody>
          </p:sp>
        </p:grpSp>
        <p:grpSp>
          <p:nvGrpSpPr>
            <p:cNvPr id="19" name="组合 32"/>
            <p:cNvGrpSpPr/>
            <p:nvPr/>
          </p:nvGrpSpPr>
          <p:grpSpPr>
            <a:xfrm>
              <a:off x="1259632" y="987574"/>
              <a:ext cx="146540" cy="648072"/>
              <a:chOff x="899592" y="987574"/>
              <a:chExt cx="146540" cy="648072"/>
            </a:xfrm>
          </p:grpSpPr>
          <p:sp>
            <p:nvSpPr>
              <p:cNvPr id="28" name="椭圆 27"/>
              <p:cNvSpPr/>
              <p:nvPr/>
            </p:nvSpPr>
            <p:spPr>
              <a:xfrm>
                <a:off x="899592" y="1489106"/>
                <a:ext cx="146540" cy="146540"/>
              </a:xfrm>
              <a:prstGeom prst="ellipse">
                <a:avLst/>
              </a:prstGeom>
              <a:solidFill>
                <a:sysClr val="windowText" lastClr="000000">
                  <a:lumMod val="75000"/>
                  <a:lumOff val="25000"/>
                </a:sysClr>
              </a:solidFill>
              <a:ln w="25400" cap="flat" cmpd="sng" algn="ctr">
                <a:noFill/>
                <a:prstDash val="solid"/>
              </a:ln>
              <a:effectLst>
                <a:innerShdw blurRad="114300">
                  <a:prstClr val="black"/>
                </a:innerShdw>
              </a:effectLst>
            </p:spPr>
            <p:txBody>
              <a:bodyPr rtlCol="0" anchor="ctr"/>
              <a:lstStyle/>
              <a:p>
                <a:pPr algn="ctr" defTabSz="1218565">
                  <a:defRPr/>
                </a:pPr>
                <a:endParaRPr lang="zh-CN" altLang="en-US" sz="2400" kern="0">
                  <a:cs typeface="+mn-ea"/>
                  <a:sym typeface="+mn-lt"/>
                </a:endParaRPr>
              </a:p>
            </p:txBody>
          </p:sp>
          <p:sp>
            <p:nvSpPr>
              <p:cNvPr id="29" name="圆角矩形 28"/>
              <p:cNvSpPr/>
              <p:nvPr/>
            </p:nvSpPr>
            <p:spPr>
              <a:xfrm>
                <a:off x="936858" y="987574"/>
                <a:ext cx="72008" cy="612068"/>
              </a:xfrm>
              <a:prstGeom prst="roundRect">
                <a:avLst>
                  <a:gd name="adj" fmla="val 50000"/>
                </a:avLst>
              </a:prstGeom>
              <a:gradFill>
                <a:gsLst>
                  <a:gs pos="0">
                    <a:sysClr val="windowText" lastClr="000000">
                      <a:lumMod val="50000"/>
                      <a:lumOff val="50000"/>
                    </a:sysClr>
                  </a:gs>
                  <a:gs pos="100000">
                    <a:sysClr val="window" lastClr="FFFFFF">
                      <a:lumMod val="75000"/>
                    </a:sysClr>
                  </a:gs>
                </a:gsLst>
                <a:lin ang="5400000" scaled="0"/>
              </a:gradFill>
              <a:ln w="25400" cap="flat" cmpd="sng" algn="ctr">
                <a:noFill/>
                <a:prstDash val="solid"/>
              </a:ln>
              <a:effectLst/>
            </p:spPr>
            <p:txBody>
              <a:bodyPr rtlCol="0" anchor="ctr"/>
              <a:lstStyle/>
              <a:p>
                <a:pPr algn="ctr" defTabSz="1218565">
                  <a:defRPr/>
                </a:pPr>
                <a:endParaRPr lang="zh-CN" altLang="en-US" sz="2400" kern="0">
                  <a:cs typeface="+mn-ea"/>
                  <a:sym typeface="+mn-lt"/>
                </a:endParaRPr>
              </a:p>
            </p:txBody>
          </p:sp>
          <p:sp>
            <p:nvSpPr>
              <p:cNvPr id="30" name="圆角矩形 29"/>
              <p:cNvSpPr/>
              <p:nvPr/>
            </p:nvSpPr>
            <p:spPr>
              <a:xfrm>
                <a:off x="961885" y="1023578"/>
                <a:ext cx="46981" cy="502794"/>
              </a:xfrm>
              <a:prstGeom prst="roundRect">
                <a:avLst>
                  <a:gd name="adj" fmla="val 50000"/>
                </a:avLst>
              </a:prstGeom>
              <a:gradFill>
                <a:gsLst>
                  <a:gs pos="0">
                    <a:sysClr val="window" lastClr="FFFFFF">
                      <a:alpha val="49000"/>
                    </a:sysClr>
                  </a:gs>
                  <a:gs pos="100000">
                    <a:sysClr val="window" lastClr="FFFFFF">
                      <a:lumMod val="75000"/>
                      <a:alpha val="38000"/>
                    </a:sysClr>
                  </a:gs>
                </a:gsLst>
                <a:lin ang="5400000" scaled="0"/>
              </a:gradFill>
              <a:ln w="25400" cap="flat" cmpd="sng" algn="ctr">
                <a:noFill/>
                <a:prstDash val="solid"/>
              </a:ln>
              <a:effectLst/>
            </p:spPr>
            <p:txBody>
              <a:bodyPr rtlCol="0" anchor="ctr"/>
              <a:lstStyle/>
              <a:p>
                <a:pPr algn="ctr" defTabSz="1218565">
                  <a:defRPr/>
                </a:pPr>
                <a:endParaRPr lang="zh-CN" altLang="en-US" sz="2400" kern="0">
                  <a:cs typeface="+mn-ea"/>
                  <a:sym typeface="+mn-lt"/>
                </a:endParaRPr>
              </a:p>
            </p:txBody>
          </p:sp>
        </p:grpSp>
        <p:grpSp>
          <p:nvGrpSpPr>
            <p:cNvPr id="20" name="组合 52"/>
            <p:cNvGrpSpPr/>
            <p:nvPr/>
          </p:nvGrpSpPr>
          <p:grpSpPr>
            <a:xfrm>
              <a:off x="2733272" y="987574"/>
              <a:ext cx="146540" cy="648072"/>
              <a:chOff x="899592" y="987574"/>
              <a:chExt cx="146540" cy="648072"/>
            </a:xfrm>
          </p:grpSpPr>
          <p:sp>
            <p:nvSpPr>
              <p:cNvPr id="25" name="椭圆 24"/>
              <p:cNvSpPr/>
              <p:nvPr/>
            </p:nvSpPr>
            <p:spPr>
              <a:xfrm>
                <a:off x="899592" y="1489106"/>
                <a:ext cx="146540" cy="146540"/>
              </a:xfrm>
              <a:prstGeom prst="ellipse">
                <a:avLst/>
              </a:prstGeom>
              <a:solidFill>
                <a:sysClr val="windowText" lastClr="000000">
                  <a:lumMod val="75000"/>
                  <a:lumOff val="25000"/>
                </a:sysClr>
              </a:solidFill>
              <a:ln w="25400" cap="flat" cmpd="sng" algn="ctr">
                <a:noFill/>
                <a:prstDash val="solid"/>
              </a:ln>
              <a:effectLst>
                <a:innerShdw blurRad="114300">
                  <a:prstClr val="black"/>
                </a:innerShdw>
              </a:effectLst>
            </p:spPr>
            <p:txBody>
              <a:bodyPr rtlCol="0" anchor="ctr"/>
              <a:lstStyle/>
              <a:p>
                <a:pPr algn="ctr" defTabSz="1218565">
                  <a:defRPr/>
                </a:pPr>
                <a:endParaRPr lang="zh-CN" altLang="en-US" sz="2400" kern="0">
                  <a:cs typeface="+mn-ea"/>
                  <a:sym typeface="+mn-lt"/>
                </a:endParaRPr>
              </a:p>
            </p:txBody>
          </p:sp>
          <p:sp>
            <p:nvSpPr>
              <p:cNvPr id="26" name="圆角矩形 25"/>
              <p:cNvSpPr/>
              <p:nvPr/>
            </p:nvSpPr>
            <p:spPr>
              <a:xfrm>
                <a:off x="936858" y="987574"/>
                <a:ext cx="72008" cy="612068"/>
              </a:xfrm>
              <a:prstGeom prst="roundRect">
                <a:avLst>
                  <a:gd name="adj" fmla="val 50000"/>
                </a:avLst>
              </a:prstGeom>
              <a:gradFill>
                <a:gsLst>
                  <a:gs pos="0">
                    <a:sysClr val="windowText" lastClr="000000">
                      <a:lumMod val="50000"/>
                      <a:lumOff val="50000"/>
                    </a:sysClr>
                  </a:gs>
                  <a:gs pos="100000">
                    <a:sysClr val="window" lastClr="FFFFFF">
                      <a:lumMod val="75000"/>
                    </a:sysClr>
                  </a:gs>
                </a:gsLst>
                <a:lin ang="5400000" scaled="0"/>
              </a:gradFill>
              <a:ln w="25400" cap="flat" cmpd="sng" algn="ctr">
                <a:noFill/>
                <a:prstDash val="solid"/>
              </a:ln>
              <a:effectLst/>
            </p:spPr>
            <p:txBody>
              <a:bodyPr rtlCol="0" anchor="ctr"/>
              <a:lstStyle/>
              <a:p>
                <a:pPr algn="ctr" defTabSz="1218565">
                  <a:defRPr/>
                </a:pPr>
                <a:endParaRPr lang="zh-CN" altLang="en-US" sz="2400" kern="0">
                  <a:cs typeface="+mn-ea"/>
                  <a:sym typeface="+mn-lt"/>
                </a:endParaRPr>
              </a:p>
            </p:txBody>
          </p:sp>
          <p:sp>
            <p:nvSpPr>
              <p:cNvPr id="27" name="圆角矩形 26"/>
              <p:cNvSpPr/>
              <p:nvPr/>
            </p:nvSpPr>
            <p:spPr>
              <a:xfrm>
                <a:off x="961885" y="1023578"/>
                <a:ext cx="46981" cy="502794"/>
              </a:xfrm>
              <a:prstGeom prst="roundRect">
                <a:avLst>
                  <a:gd name="adj" fmla="val 50000"/>
                </a:avLst>
              </a:prstGeom>
              <a:gradFill>
                <a:gsLst>
                  <a:gs pos="0">
                    <a:sysClr val="window" lastClr="FFFFFF">
                      <a:alpha val="49000"/>
                    </a:sysClr>
                  </a:gs>
                  <a:gs pos="100000">
                    <a:sysClr val="window" lastClr="FFFFFF">
                      <a:lumMod val="75000"/>
                      <a:alpha val="38000"/>
                    </a:sysClr>
                  </a:gs>
                </a:gsLst>
                <a:lin ang="5400000" scaled="0"/>
              </a:gradFill>
              <a:ln w="25400" cap="flat" cmpd="sng" algn="ctr">
                <a:noFill/>
                <a:prstDash val="solid"/>
              </a:ln>
              <a:effectLst/>
            </p:spPr>
            <p:txBody>
              <a:bodyPr rtlCol="0" anchor="ctr"/>
              <a:lstStyle/>
              <a:p>
                <a:pPr algn="ctr" defTabSz="1218565">
                  <a:defRPr/>
                </a:pPr>
                <a:endParaRPr lang="zh-CN" altLang="en-US" sz="2400" kern="0">
                  <a:cs typeface="+mn-ea"/>
                  <a:sym typeface="+mn-lt"/>
                </a:endParaRPr>
              </a:p>
            </p:txBody>
          </p:sp>
        </p:grpSp>
        <p:grpSp>
          <p:nvGrpSpPr>
            <p:cNvPr id="21" name="组合 72"/>
            <p:cNvGrpSpPr/>
            <p:nvPr/>
          </p:nvGrpSpPr>
          <p:grpSpPr>
            <a:xfrm>
              <a:off x="2985300" y="987574"/>
              <a:ext cx="146540" cy="648072"/>
              <a:chOff x="899592" y="987574"/>
              <a:chExt cx="146540" cy="648072"/>
            </a:xfrm>
          </p:grpSpPr>
          <p:sp>
            <p:nvSpPr>
              <p:cNvPr id="22" name="椭圆 21"/>
              <p:cNvSpPr/>
              <p:nvPr/>
            </p:nvSpPr>
            <p:spPr>
              <a:xfrm>
                <a:off x="899592" y="1489106"/>
                <a:ext cx="146540" cy="146540"/>
              </a:xfrm>
              <a:prstGeom prst="ellipse">
                <a:avLst/>
              </a:prstGeom>
              <a:solidFill>
                <a:sysClr val="windowText" lastClr="000000">
                  <a:lumMod val="75000"/>
                  <a:lumOff val="25000"/>
                </a:sysClr>
              </a:solidFill>
              <a:ln w="25400" cap="flat" cmpd="sng" algn="ctr">
                <a:noFill/>
                <a:prstDash val="solid"/>
              </a:ln>
              <a:effectLst>
                <a:innerShdw blurRad="114300">
                  <a:prstClr val="black"/>
                </a:innerShdw>
              </a:effectLst>
            </p:spPr>
            <p:txBody>
              <a:bodyPr rtlCol="0" anchor="ctr"/>
              <a:lstStyle/>
              <a:p>
                <a:pPr algn="ctr" defTabSz="1218565">
                  <a:defRPr/>
                </a:pPr>
                <a:endParaRPr lang="zh-CN" altLang="en-US" sz="2400" kern="0">
                  <a:cs typeface="+mn-ea"/>
                  <a:sym typeface="+mn-lt"/>
                </a:endParaRPr>
              </a:p>
            </p:txBody>
          </p:sp>
          <p:sp>
            <p:nvSpPr>
              <p:cNvPr id="23" name="圆角矩形 22"/>
              <p:cNvSpPr/>
              <p:nvPr/>
            </p:nvSpPr>
            <p:spPr>
              <a:xfrm>
                <a:off x="936858" y="987574"/>
                <a:ext cx="72008" cy="612068"/>
              </a:xfrm>
              <a:prstGeom prst="roundRect">
                <a:avLst>
                  <a:gd name="adj" fmla="val 50000"/>
                </a:avLst>
              </a:prstGeom>
              <a:gradFill>
                <a:gsLst>
                  <a:gs pos="0">
                    <a:sysClr val="windowText" lastClr="000000">
                      <a:lumMod val="50000"/>
                      <a:lumOff val="50000"/>
                    </a:sysClr>
                  </a:gs>
                  <a:gs pos="100000">
                    <a:sysClr val="window" lastClr="FFFFFF">
                      <a:lumMod val="75000"/>
                    </a:sysClr>
                  </a:gs>
                </a:gsLst>
                <a:lin ang="5400000" scaled="0"/>
              </a:gradFill>
              <a:ln w="25400" cap="flat" cmpd="sng" algn="ctr">
                <a:noFill/>
                <a:prstDash val="solid"/>
              </a:ln>
              <a:effectLst/>
            </p:spPr>
            <p:txBody>
              <a:bodyPr rtlCol="0" anchor="ctr"/>
              <a:lstStyle/>
              <a:p>
                <a:pPr algn="ctr" defTabSz="1218565">
                  <a:defRPr/>
                </a:pPr>
                <a:endParaRPr lang="zh-CN" altLang="en-US" sz="2400" kern="0">
                  <a:cs typeface="+mn-ea"/>
                  <a:sym typeface="+mn-lt"/>
                </a:endParaRPr>
              </a:p>
            </p:txBody>
          </p:sp>
          <p:sp>
            <p:nvSpPr>
              <p:cNvPr id="24" name="圆角矩形 23"/>
              <p:cNvSpPr/>
              <p:nvPr/>
            </p:nvSpPr>
            <p:spPr>
              <a:xfrm>
                <a:off x="961885" y="1023578"/>
                <a:ext cx="46981" cy="502794"/>
              </a:xfrm>
              <a:prstGeom prst="roundRect">
                <a:avLst>
                  <a:gd name="adj" fmla="val 50000"/>
                </a:avLst>
              </a:prstGeom>
              <a:gradFill>
                <a:gsLst>
                  <a:gs pos="0">
                    <a:sysClr val="window" lastClr="FFFFFF">
                      <a:alpha val="49000"/>
                    </a:sysClr>
                  </a:gs>
                  <a:gs pos="100000">
                    <a:sysClr val="window" lastClr="FFFFFF">
                      <a:lumMod val="75000"/>
                      <a:alpha val="38000"/>
                    </a:sysClr>
                  </a:gs>
                </a:gsLst>
                <a:lin ang="5400000" scaled="0"/>
              </a:gradFill>
              <a:ln w="25400" cap="flat" cmpd="sng" algn="ctr">
                <a:noFill/>
                <a:prstDash val="solid"/>
              </a:ln>
              <a:effectLst/>
            </p:spPr>
            <p:txBody>
              <a:bodyPr rtlCol="0" anchor="ctr"/>
              <a:lstStyle/>
              <a:p>
                <a:pPr algn="ctr" defTabSz="1218565">
                  <a:defRPr/>
                </a:pPr>
                <a:endParaRPr lang="zh-CN" altLang="en-US" sz="2400" kern="0">
                  <a:cs typeface="+mn-ea"/>
                  <a:sym typeface="+mn-lt"/>
                </a:endParaRPr>
              </a:p>
            </p:txBody>
          </p:sp>
        </p:grpSp>
      </p:grpSp>
      <p:sp>
        <p:nvSpPr>
          <p:cNvPr id="43" name="矩形 42"/>
          <p:cNvSpPr/>
          <p:nvPr/>
        </p:nvSpPr>
        <p:spPr>
          <a:xfrm>
            <a:off x="1169226" y="3092963"/>
            <a:ext cx="3276841" cy="1853627"/>
          </a:xfrm>
          <a:prstGeom prst="rect">
            <a:avLst/>
          </a:prstGeom>
        </p:spPr>
        <p:txBody>
          <a:bodyPr wrap="square" lIns="121899" tIns="60949" rIns="121899" bIns="60949">
            <a:spAutoFit/>
          </a:bodyPr>
          <a:lstStyle/>
          <a:p>
            <a:pPr algn="ctr" defTabSz="1218565">
              <a:lnSpc>
                <a:spcPct val="200000"/>
              </a:lnSpc>
              <a:spcBef>
                <a:spcPts val="800"/>
              </a:spcBef>
              <a:defRPr/>
            </a:pPr>
            <a:r>
              <a:rPr lang="zh-CN" altLang="en-US" sz="1465" kern="0" dirty="0">
                <a:cs typeface="+mn-ea"/>
                <a:sym typeface="+mn-lt"/>
              </a:rPr>
              <a:t>标题数字等都可以通过点击和重新输入进行更改，顶部“开始”面板中可以对字体、字号、颜色、行距进行修改。建议正文</a:t>
            </a:r>
            <a:r>
              <a:rPr lang="en-US" altLang="zh-CN" sz="1465" kern="0" dirty="0">
                <a:cs typeface="+mn-ea"/>
                <a:sym typeface="+mn-lt"/>
              </a:rPr>
              <a:t>10</a:t>
            </a:r>
            <a:r>
              <a:rPr lang="zh-CN" altLang="en-US" sz="1465" kern="0" dirty="0">
                <a:cs typeface="+mn-ea"/>
                <a:sym typeface="+mn-lt"/>
              </a:rPr>
              <a:t>号字，</a:t>
            </a:r>
            <a:r>
              <a:rPr lang="en-US" altLang="zh-CN" sz="1465" kern="0" dirty="0">
                <a:cs typeface="+mn-ea"/>
                <a:sym typeface="+mn-lt"/>
              </a:rPr>
              <a:t>1.3</a:t>
            </a:r>
            <a:r>
              <a:rPr lang="zh-CN" altLang="en-US" sz="1465" kern="0" dirty="0">
                <a:cs typeface="+mn-ea"/>
                <a:sym typeface="+mn-lt"/>
              </a:rPr>
              <a:t>倍字间距。</a:t>
            </a:r>
          </a:p>
        </p:txBody>
      </p:sp>
      <p:sp>
        <p:nvSpPr>
          <p:cNvPr id="44" name="TextBox 87"/>
          <p:cNvSpPr txBox="1"/>
          <p:nvPr/>
        </p:nvSpPr>
        <p:spPr>
          <a:xfrm>
            <a:off x="1264531" y="2660915"/>
            <a:ext cx="3086231" cy="410411"/>
          </a:xfrm>
          <a:prstGeom prst="rect">
            <a:avLst/>
          </a:prstGeom>
          <a:noFill/>
          <a:effectLst/>
        </p:spPr>
        <p:txBody>
          <a:bodyPr wrap="square" lIns="121899" tIns="60949" rIns="121899" bIns="60949"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pPr defTabSz="608965"/>
            <a:r>
              <a:rPr lang="zh-CN" altLang="en-US" sz="1865" b="1" dirty="0">
                <a:solidFill>
                  <a:srgbClr val="0F6FC6"/>
                </a:solidFill>
                <a:effectLst/>
                <a:latin typeface="+mn-lt"/>
                <a:ea typeface="+mn-ea"/>
                <a:cs typeface="+mn-ea"/>
                <a:sym typeface="+mn-lt"/>
              </a:rPr>
              <a:t>点击此处添加标题</a:t>
            </a:r>
          </a:p>
        </p:txBody>
      </p:sp>
      <p:sp>
        <p:nvSpPr>
          <p:cNvPr id="45" name="矩形 44"/>
          <p:cNvSpPr/>
          <p:nvPr/>
        </p:nvSpPr>
        <p:spPr>
          <a:xfrm>
            <a:off x="5039884" y="4451272"/>
            <a:ext cx="6384709" cy="1456467"/>
          </a:xfrm>
          <a:prstGeom prst="rect">
            <a:avLst/>
          </a:prstGeom>
        </p:spPr>
        <p:txBody>
          <a:bodyPr wrap="square" lIns="121899" tIns="60949" rIns="121899" bIns="60949">
            <a:spAutoFit/>
          </a:bodyPr>
          <a:lstStyle/>
          <a:p>
            <a:pPr marL="228600" indent="-228600" defTabSz="608965">
              <a:lnSpc>
                <a:spcPct val="130000"/>
              </a:lnSpc>
              <a:buFont typeface="Arial" panose="020B0604020202020204"/>
              <a:buChar char="•"/>
            </a:pPr>
            <a:r>
              <a:rPr lang="zh-CN" altLang="en-US" sz="1335" dirty="0">
                <a:cs typeface="+mn-ea"/>
                <a:sym typeface="+mn-lt"/>
              </a:rPr>
              <a:t>标题数字等都可以通过点击和重新输入进行更改，顶部“开始”面板中可以对字体、字号、颜色、行距等进行修改。建议正文</a:t>
            </a:r>
            <a:r>
              <a:rPr lang="en-US" altLang="zh-CN" sz="1335" dirty="0">
                <a:cs typeface="+mn-ea"/>
                <a:sym typeface="+mn-lt"/>
              </a:rPr>
              <a:t>10</a:t>
            </a:r>
            <a:r>
              <a:rPr lang="zh-CN" altLang="en-US" sz="1335" dirty="0">
                <a:cs typeface="+mn-ea"/>
                <a:sym typeface="+mn-lt"/>
              </a:rPr>
              <a:t>号字，</a:t>
            </a:r>
            <a:r>
              <a:rPr lang="en-US" altLang="zh-CN" sz="1335" dirty="0">
                <a:cs typeface="+mn-ea"/>
                <a:sym typeface="+mn-lt"/>
              </a:rPr>
              <a:t>1.3</a:t>
            </a:r>
            <a:r>
              <a:rPr lang="zh-CN" altLang="en-US" sz="1335" dirty="0">
                <a:cs typeface="+mn-ea"/>
                <a:sym typeface="+mn-lt"/>
              </a:rPr>
              <a:t>倍字间距。</a:t>
            </a:r>
            <a:endParaRPr lang="en-US" altLang="zh-CN" sz="1335" dirty="0">
              <a:cs typeface="+mn-ea"/>
              <a:sym typeface="+mn-lt"/>
            </a:endParaRPr>
          </a:p>
          <a:p>
            <a:pPr marL="228600" indent="-228600" defTabSz="608965">
              <a:lnSpc>
                <a:spcPct val="130000"/>
              </a:lnSpc>
              <a:buFont typeface="Arial" panose="020B0604020202020204"/>
              <a:buChar char="•"/>
            </a:pPr>
            <a:endParaRPr lang="en-US" altLang="zh-CN" sz="1335" dirty="0">
              <a:cs typeface="+mn-ea"/>
              <a:sym typeface="+mn-lt"/>
            </a:endParaRPr>
          </a:p>
          <a:p>
            <a:pPr marL="228600" indent="-228600" defTabSz="608965">
              <a:lnSpc>
                <a:spcPct val="130000"/>
              </a:lnSpc>
              <a:buFont typeface="Arial" panose="020B0604020202020204"/>
              <a:buChar char="•"/>
            </a:pPr>
            <a:r>
              <a:rPr lang="zh-CN" altLang="en-US" sz="1335" dirty="0">
                <a:cs typeface="+mn-ea"/>
                <a:sym typeface="+mn-lt"/>
              </a:rPr>
              <a:t>标题数字等都可以通过点击和重新输入进行更改，顶部“开始”面板中可以对字体、字号、颜色、行距等进行修改。建议正文</a:t>
            </a:r>
            <a:r>
              <a:rPr lang="en-US" altLang="zh-CN" sz="1335" dirty="0">
                <a:cs typeface="+mn-ea"/>
                <a:sym typeface="+mn-lt"/>
              </a:rPr>
              <a:t>10</a:t>
            </a:r>
            <a:r>
              <a:rPr lang="zh-CN" altLang="en-US" sz="1335" dirty="0">
                <a:cs typeface="+mn-ea"/>
                <a:sym typeface="+mn-lt"/>
              </a:rPr>
              <a:t>号字，</a:t>
            </a:r>
            <a:r>
              <a:rPr lang="en-US" altLang="zh-CN" sz="1335" dirty="0">
                <a:cs typeface="+mn-ea"/>
                <a:sym typeface="+mn-lt"/>
              </a:rPr>
              <a:t>1.3</a:t>
            </a:r>
            <a:r>
              <a:rPr lang="zh-CN" altLang="en-US" sz="1335" dirty="0">
                <a:cs typeface="+mn-ea"/>
                <a:sym typeface="+mn-lt"/>
              </a:rPr>
              <a:t>倍字间距。</a:t>
            </a:r>
            <a:endParaRPr lang="en-US" altLang="zh-CN" sz="1335" dirty="0">
              <a:cs typeface="+mn-ea"/>
              <a:sym typeface="+mn-lt"/>
            </a:endParaRPr>
          </a:p>
        </p:txBody>
      </p:sp>
      <p:graphicFrame>
        <p:nvGraphicFramePr>
          <p:cNvPr id="46" name="图表 45"/>
          <p:cNvGraphicFramePr/>
          <p:nvPr/>
        </p:nvGraphicFramePr>
        <p:xfrm>
          <a:off x="5039884" y="1268760"/>
          <a:ext cx="6384709" cy="2738432"/>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mc:AlternateContent xmlns:mc="http://schemas.openxmlformats.org/markup-compatibility/2006" xmlns:p14="http://schemas.microsoft.com/office/powerpoint/2010/main">
    <mc:Choice Requires="p14">
      <p:transition spd="slow" p14:dur="1600" advTm="8523">
        <p14:gallery dir="l"/>
      </p:transition>
    </mc:Choice>
    <mc:Fallback xmlns="">
      <p:transition spd="slow" advTm="8523">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56" name="椭圆 955"/>
          <p:cNvSpPr/>
          <p:nvPr/>
        </p:nvSpPr>
        <p:spPr>
          <a:xfrm>
            <a:off x="2362815" y="6376121"/>
            <a:ext cx="556564" cy="556564"/>
          </a:xfrm>
          <a:prstGeom prst="ellipse">
            <a:avLst/>
          </a:prstGeom>
          <a:solidFill>
            <a:srgbClr val="0070C0"/>
          </a:solidFill>
          <a:ln w="28575" cap="flat" cmpd="sng" algn="ctr">
            <a:solidFill>
              <a:srgbClr val="F2F2F2"/>
            </a:solidFill>
            <a:prstDash val="solid"/>
          </a:ln>
          <a:effectLst>
            <a:outerShdw blurRad="127000" dist="190500" dir="2699997" algn="ctr" rotWithShape="0">
              <a:srgbClr val="000000">
                <a:alpha val="23000"/>
              </a:srgbClr>
            </a:outerShdw>
          </a:effectLst>
        </p:spPr>
        <p:txBody>
          <a:bodyPr rtlCol="0" anchor="ctr"/>
          <a:lstStyle/>
          <a:p>
            <a:pPr algn="ctr" defTabSz="1088390">
              <a:defRPr/>
            </a:pPr>
            <a:endParaRPr lang="zh-CN" altLang="en-US" sz="2135" kern="0">
              <a:solidFill>
                <a:srgbClr val="000000"/>
              </a:solidFill>
              <a:cs typeface="+mn-ea"/>
              <a:sym typeface="+mn-lt"/>
            </a:endParaRPr>
          </a:p>
        </p:txBody>
      </p:sp>
      <p:sp>
        <p:nvSpPr>
          <p:cNvPr id="957" name="椭圆 956"/>
          <p:cNvSpPr/>
          <p:nvPr/>
        </p:nvSpPr>
        <p:spPr>
          <a:xfrm>
            <a:off x="1620473" y="2138971"/>
            <a:ext cx="2688299" cy="2688299"/>
          </a:xfrm>
          <a:prstGeom prst="ellipse">
            <a:avLst/>
          </a:prstGeom>
          <a:gradFill flip="none" rotWithShape="1">
            <a:gsLst>
              <a:gs pos="0">
                <a:srgbClr val="BFBFBF"/>
              </a:gs>
              <a:gs pos="37000">
                <a:srgbClr val="FFFFFF"/>
              </a:gs>
              <a:gs pos="100000">
                <a:schemeClr val="accent3">
                  <a:tint val="0"/>
                </a:schemeClr>
              </a:gs>
            </a:gsLst>
            <a:lin ang="2700000" scaled="1"/>
            <a:tileRect/>
          </a:gradFill>
          <a:ln w="28575" cap="flat" cmpd="sng" algn="ctr">
            <a:solidFill>
              <a:srgbClr val="F2F2F2"/>
            </a:solidFill>
            <a:prstDash val="solid"/>
          </a:ln>
          <a:effectLst>
            <a:outerShdw blurRad="254000" dist="190500" dir="2699997" algn="ctr" rotWithShape="0">
              <a:srgbClr val="000000">
                <a:alpha val="23000"/>
              </a:srgbClr>
            </a:outerShdw>
          </a:effectLst>
        </p:spPr>
        <p:txBody>
          <a:bodyPr rtlCol="0" anchor="ctr"/>
          <a:lstStyle/>
          <a:p>
            <a:pPr algn="ctr" defTabSz="1088390">
              <a:defRPr/>
            </a:pPr>
            <a:endParaRPr lang="zh-CN" altLang="en-US" sz="2135" kern="0">
              <a:solidFill>
                <a:srgbClr val="000000"/>
              </a:solidFill>
              <a:cs typeface="+mn-ea"/>
              <a:sym typeface="+mn-lt"/>
            </a:endParaRPr>
          </a:p>
        </p:txBody>
      </p:sp>
      <p:sp>
        <p:nvSpPr>
          <p:cNvPr id="958" name="椭圆 957"/>
          <p:cNvSpPr/>
          <p:nvPr/>
        </p:nvSpPr>
        <p:spPr>
          <a:xfrm>
            <a:off x="5059714" y="5928709"/>
            <a:ext cx="621152" cy="621152"/>
          </a:xfrm>
          <a:prstGeom prst="ellipse">
            <a:avLst/>
          </a:prstGeom>
          <a:solidFill>
            <a:srgbClr val="0070C0"/>
          </a:solidFill>
          <a:ln w="28575" cap="flat" cmpd="sng" algn="ctr">
            <a:solidFill>
              <a:srgbClr val="F2F2F2"/>
            </a:solidFill>
            <a:prstDash val="solid"/>
          </a:ln>
          <a:effectLst>
            <a:outerShdw blurRad="127000" dist="190500" dir="2699997" algn="ctr" rotWithShape="0">
              <a:srgbClr val="000000">
                <a:alpha val="23000"/>
              </a:srgbClr>
            </a:outerShdw>
          </a:effectLst>
        </p:spPr>
        <p:txBody>
          <a:bodyPr rtlCol="0" anchor="ctr"/>
          <a:lstStyle/>
          <a:p>
            <a:pPr algn="ctr" defTabSz="1088390">
              <a:defRPr/>
            </a:pPr>
            <a:endParaRPr lang="zh-CN" altLang="en-US" sz="2135" kern="0" dirty="0">
              <a:solidFill>
                <a:srgbClr val="000000"/>
              </a:solidFill>
              <a:cs typeface="+mn-ea"/>
              <a:sym typeface="+mn-lt"/>
            </a:endParaRPr>
          </a:p>
        </p:txBody>
      </p:sp>
      <p:sp>
        <p:nvSpPr>
          <p:cNvPr id="959" name="椭圆 958"/>
          <p:cNvSpPr/>
          <p:nvPr/>
        </p:nvSpPr>
        <p:spPr>
          <a:xfrm>
            <a:off x="1830971" y="2349468"/>
            <a:ext cx="2267304" cy="2267304"/>
          </a:xfrm>
          <a:prstGeom prst="ellipse">
            <a:avLst/>
          </a:prstGeom>
          <a:solidFill>
            <a:srgbClr val="0070C0"/>
          </a:solidFill>
          <a:ln w="25400" cap="flat" cmpd="sng" algn="ctr">
            <a:noFill/>
            <a:prstDash val="solid"/>
          </a:ln>
          <a:effectLst>
            <a:outerShdw blurRad="127000" dist="127000" dir="5400000" algn="ctr" rotWithShape="0">
              <a:srgbClr val="000000">
                <a:alpha val="43137"/>
              </a:srgbClr>
            </a:outerShdw>
          </a:effectLst>
        </p:spPr>
        <p:txBody>
          <a:bodyPr rtlCol="0" anchor="ctr"/>
          <a:lstStyle/>
          <a:p>
            <a:pPr algn="ctr" defTabSz="1088390">
              <a:defRPr/>
            </a:pPr>
            <a:endParaRPr lang="zh-CN" altLang="en-US" sz="2135" kern="0">
              <a:solidFill>
                <a:schemeClr val="bg1"/>
              </a:solidFill>
              <a:cs typeface="+mn-ea"/>
              <a:sym typeface="+mn-lt"/>
            </a:endParaRPr>
          </a:p>
        </p:txBody>
      </p:sp>
      <p:sp>
        <p:nvSpPr>
          <p:cNvPr id="960" name="椭圆 959"/>
          <p:cNvSpPr/>
          <p:nvPr/>
        </p:nvSpPr>
        <p:spPr>
          <a:xfrm>
            <a:off x="8119625" y="6089914"/>
            <a:ext cx="768085" cy="768085"/>
          </a:xfrm>
          <a:prstGeom prst="ellipse">
            <a:avLst/>
          </a:prstGeom>
          <a:solidFill>
            <a:srgbClr val="0070C0"/>
          </a:solidFill>
          <a:ln w="28575" cap="flat" cmpd="sng" algn="ctr">
            <a:solidFill>
              <a:srgbClr val="F2F2F2"/>
            </a:solidFill>
            <a:prstDash val="solid"/>
          </a:ln>
          <a:effectLst>
            <a:outerShdw blurRad="127000" dist="190500" dir="2699997" algn="ctr" rotWithShape="0">
              <a:srgbClr val="000000">
                <a:alpha val="23000"/>
              </a:srgbClr>
            </a:outerShdw>
          </a:effectLst>
        </p:spPr>
        <p:txBody>
          <a:bodyPr rtlCol="0" anchor="ctr"/>
          <a:lstStyle/>
          <a:p>
            <a:pPr algn="ctr" defTabSz="1088390">
              <a:defRPr/>
            </a:pPr>
            <a:endParaRPr lang="zh-CN" altLang="en-US" sz="2135" kern="0">
              <a:solidFill>
                <a:srgbClr val="000000"/>
              </a:solidFill>
              <a:cs typeface="+mn-ea"/>
              <a:sym typeface="+mn-lt"/>
            </a:endParaRPr>
          </a:p>
        </p:txBody>
      </p:sp>
      <p:sp>
        <p:nvSpPr>
          <p:cNvPr id="961" name="椭圆 960"/>
          <p:cNvSpPr/>
          <p:nvPr/>
        </p:nvSpPr>
        <p:spPr>
          <a:xfrm>
            <a:off x="6407315" y="6464046"/>
            <a:ext cx="384043" cy="384043"/>
          </a:xfrm>
          <a:prstGeom prst="ellipse">
            <a:avLst/>
          </a:prstGeom>
          <a:solidFill>
            <a:srgbClr val="0070C0"/>
          </a:solidFill>
          <a:ln w="28575" cap="flat" cmpd="sng" algn="ctr">
            <a:solidFill>
              <a:srgbClr val="F2F2F2"/>
            </a:solidFill>
            <a:prstDash val="solid"/>
          </a:ln>
          <a:effectLst>
            <a:outerShdw blurRad="127000" dist="190500" dir="2699997" algn="ctr" rotWithShape="0">
              <a:srgbClr val="000000">
                <a:alpha val="23000"/>
              </a:srgbClr>
            </a:outerShdw>
          </a:effectLst>
        </p:spPr>
        <p:txBody>
          <a:bodyPr rtlCol="0" anchor="ctr"/>
          <a:lstStyle/>
          <a:p>
            <a:pPr algn="ctr" defTabSz="1088390">
              <a:defRPr/>
            </a:pPr>
            <a:endParaRPr lang="zh-CN" altLang="en-US" sz="2135" kern="0">
              <a:solidFill>
                <a:srgbClr val="000000"/>
              </a:solidFill>
              <a:cs typeface="+mn-ea"/>
              <a:sym typeface="+mn-lt"/>
            </a:endParaRPr>
          </a:p>
        </p:txBody>
      </p:sp>
      <p:sp>
        <p:nvSpPr>
          <p:cNvPr id="962" name="椭圆 961"/>
          <p:cNvSpPr/>
          <p:nvPr/>
        </p:nvSpPr>
        <p:spPr>
          <a:xfrm>
            <a:off x="325172" y="6055985"/>
            <a:ext cx="609993" cy="609993"/>
          </a:xfrm>
          <a:prstGeom prst="ellipse">
            <a:avLst/>
          </a:prstGeom>
          <a:solidFill>
            <a:srgbClr val="0070C0"/>
          </a:solidFill>
          <a:ln w="28575" cap="flat" cmpd="sng" algn="ctr">
            <a:solidFill>
              <a:srgbClr val="F2F2F2"/>
            </a:solidFill>
            <a:prstDash val="solid"/>
          </a:ln>
          <a:effectLst>
            <a:outerShdw blurRad="127000" dist="190500" dir="2699997" algn="ctr" rotWithShape="0">
              <a:srgbClr val="000000">
                <a:alpha val="23000"/>
              </a:srgbClr>
            </a:outerShdw>
          </a:effectLst>
        </p:spPr>
        <p:txBody>
          <a:bodyPr rtlCol="0" anchor="ctr"/>
          <a:lstStyle/>
          <a:p>
            <a:pPr algn="ctr" defTabSz="1088390">
              <a:defRPr/>
            </a:pPr>
            <a:endParaRPr lang="zh-CN" altLang="en-US" sz="2135" kern="0" dirty="0">
              <a:solidFill>
                <a:srgbClr val="000000"/>
              </a:solidFill>
              <a:cs typeface="+mn-ea"/>
              <a:sym typeface="+mn-lt"/>
            </a:endParaRPr>
          </a:p>
        </p:txBody>
      </p:sp>
      <p:sp>
        <p:nvSpPr>
          <p:cNvPr id="963" name="椭圆 962"/>
          <p:cNvSpPr/>
          <p:nvPr/>
        </p:nvSpPr>
        <p:spPr>
          <a:xfrm>
            <a:off x="3379995" y="6304336"/>
            <a:ext cx="723284" cy="723284"/>
          </a:xfrm>
          <a:prstGeom prst="ellipse">
            <a:avLst/>
          </a:prstGeom>
          <a:solidFill>
            <a:srgbClr val="0070C0"/>
          </a:solidFill>
          <a:ln w="28575" cap="flat" cmpd="sng" algn="ctr">
            <a:solidFill>
              <a:srgbClr val="F2F2F2"/>
            </a:solidFill>
            <a:prstDash val="solid"/>
          </a:ln>
          <a:effectLst>
            <a:outerShdw blurRad="127000" dist="190500" dir="2699997" algn="ctr" rotWithShape="0">
              <a:srgbClr val="000000">
                <a:alpha val="23000"/>
              </a:srgbClr>
            </a:outerShdw>
          </a:effectLst>
        </p:spPr>
        <p:txBody>
          <a:bodyPr rtlCol="0" anchor="ctr"/>
          <a:lstStyle/>
          <a:p>
            <a:pPr algn="ctr" defTabSz="1088390">
              <a:defRPr/>
            </a:pPr>
            <a:endParaRPr lang="zh-CN" altLang="en-US" sz="2135" kern="0">
              <a:solidFill>
                <a:srgbClr val="000000"/>
              </a:solidFill>
              <a:cs typeface="+mn-ea"/>
              <a:sym typeface="+mn-lt"/>
            </a:endParaRPr>
          </a:p>
        </p:txBody>
      </p:sp>
      <p:sp>
        <p:nvSpPr>
          <p:cNvPr id="964" name="椭圆 963"/>
          <p:cNvSpPr/>
          <p:nvPr/>
        </p:nvSpPr>
        <p:spPr>
          <a:xfrm>
            <a:off x="7303239" y="6239285"/>
            <a:ext cx="618715" cy="618715"/>
          </a:xfrm>
          <a:prstGeom prst="ellipse">
            <a:avLst/>
          </a:prstGeom>
          <a:solidFill>
            <a:srgbClr val="0070C0"/>
          </a:solidFill>
          <a:ln w="28575" cap="flat" cmpd="sng" algn="ctr">
            <a:solidFill>
              <a:srgbClr val="F2F2F2"/>
            </a:solidFill>
            <a:prstDash val="solid"/>
          </a:ln>
          <a:effectLst>
            <a:outerShdw blurRad="127000" dist="190500" dir="2699997" algn="ctr" rotWithShape="0">
              <a:srgbClr val="000000">
                <a:alpha val="23000"/>
              </a:srgbClr>
            </a:outerShdw>
          </a:effectLst>
        </p:spPr>
        <p:txBody>
          <a:bodyPr rtlCol="0" anchor="ctr"/>
          <a:lstStyle/>
          <a:p>
            <a:pPr algn="ctr" defTabSz="1088390">
              <a:defRPr/>
            </a:pPr>
            <a:endParaRPr lang="zh-CN" altLang="en-US" sz="2135" kern="0">
              <a:solidFill>
                <a:srgbClr val="000000"/>
              </a:solidFill>
              <a:cs typeface="+mn-ea"/>
              <a:sym typeface="+mn-lt"/>
            </a:endParaRPr>
          </a:p>
        </p:txBody>
      </p:sp>
      <p:sp>
        <p:nvSpPr>
          <p:cNvPr id="965" name="椭圆 964"/>
          <p:cNvSpPr/>
          <p:nvPr/>
        </p:nvSpPr>
        <p:spPr>
          <a:xfrm>
            <a:off x="2035942" y="6100714"/>
            <a:ext cx="212225" cy="212225"/>
          </a:xfrm>
          <a:prstGeom prst="ellipse">
            <a:avLst/>
          </a:prstGeom>
          <a:solidFill>
            <a:srgbClr val="0070C0"/>
          </a:solidFill>
          <a:ln w="28575" cap="flat" cmpd="sng" algn="ctr">
            <a:solidFill>
              <a:srgbClr val="F2F2F2"/>
            </a:solidFill>
            <a:prstDash val="solid"/>
          </a:ln>
          <a:effectLst>
            <a:outerShdw blurRad="127000" dist="190500" dir="2699997" algn="ctr" rotWithShape="0">
              <a:srgbClr val="000000">
                <a:alpha val="23000"/>
              </a:srgbClr>
            </a:outerShdw>
          </a:effectLst>
        </p:spPr>
        <p:txBody>
          <a:bodyPr rtlCol="0" anchor="ctr"/>
          <a:lstStyle/>
          <a:p>
            <a:pPr algn="ctr" defTabSz="1088390">
              <a:defRPr/>
            </a:pPr>
            <a:endParaRPr lang="zh-CN" altLang="en-US" sz="2135" kern="0">
              <a:solidFill>
                <a:srgbClr val="000000"/>
              </a:solidFill>
              <a:cs typeface="+mn-ea"/>
              <a:sym typeface="+mn-lt"/>
            </a:endParaRPr>
          </a:p>
        </p:txBody>
      </p:sp>
      <p:sp>
        <p:nvSpPr>
          <p:cNvPr id="966" name="椭圆 965"/>
          <p:cNvSpPr/>
          <p:nvPr/>
        </p:nvSpPr>
        <p:spPr>
          <a:xfrm>
            <a:off x="1119113" y="6548642"/>
            <a:ext cx="384043" cy="384043"/>
          </a:xfrm>
          <a:prstGeom prst="ellipse">
            <a:avLst/>
          </a:prstGeom>
          <a:solidFill>
            <a:srgbClr val="0070C0"/>
          </a:solidFill>
          <a:ln w="28575" cap="flat" cmpd="sng" algn="ctr">
            <a:solidFill>
              <a:srgbClr val="F2F2F2"/>
            </a:solidFill>
            <a:prstDash val="solid"/>
          </a:ln>
          <a:effectLst>
            <a:outerShdw blurRad="127000" dist="190500" dir="2699997" algn="ctr" rotWithShape="0">
              <a:srgbClr val="000000">
                <a:alpha val="23000"/>
              </a:srgbClr>
            </a:outerShdw>
          </a:effectLst>
        </p:spPr>
        <p:txBody>
          <a:bodyPr rtlCol="0" anchor="ctr"/>
          <a:lstStyle/>
          <a:p>
            <a:pPr algn="ctr" defTabSz="1088390">
              <a:defRPr/>
            </a:pPr>
            <a:endParaRPr lang="zh-CN" altLang="en-US" sz="2135" kern="0">
              <a:solidFill>
                <a:srgbClr val="000000"/>
              </a:solidFill>
              <a:cs typeface="+mn-ea"/>
              <a:sym typeface="+mn-lt"/>
            </a:endParaRPr>
          </a:p>
        </p:txBody>
      </p:sp>
      <p:sp>
        <p:nvSpPr>
          <p:cNvPr id="967" name="椭圆 966"/>
          <p:cNvSpPr/>
          <p:nvPr/>
        </p:nvSpPr>
        <p:spPr>
          <a:xfrm>
            <a:off x="10107357" y="6473957"/>
            <a:ext cx="384043" cy="384043"/>
          </a:xfrm>
          <a:prstGeom prst="ellipse">
            <a:avLst/>
          </a:prstGeom>
          <a:solidFill>
            <a:srgbClr val="0070C0"/>
          </a:solidFill>
          <a:ln w="28575" cap="flat" cmpd="sng" algn="ctr">
            <a:solidFill>
              <a:srgbClr val="F2F2F2"/>
            </a:solidFill>
            <a:prstDash val="solid"/>
          </a:ln>
          <a:effectLst>
            <a:outerShdw blurRad="127000" dist="190500" dir="2699997" algn="ctr" rotWithShape="0">
              <a:srgbClr val="000000">
                <a:alpha val="23000"/>
              </a:srgbClr>
            </a:outerShdw>
          </a:effectLst>
        </p:spPr>
        <p:txBody>
          <a:bodyPr rtlCol="0" anchor="ctr"/>
          <a:lstStyle/>
          <a:p>
            <a:pPr algn="ctr" defTabSz="1088390">
              <a:defRPr/>
            </a:pPr>
            <a:endParaRPr lang="zh-CN" altLang="en-US" sz="2135" kern="0">
              <a:solidFill>
                <a:srgbClr val="000000"/>
              </a:solidFill>
              <a:cs typeface="+mn-ea"/>
              <a:sym typeface="+mn-lt"/>
            </a:endParaRPr>
          </a:p>
        </p:txBody>
      </p:sp>
      <p:sp>
        <p:nvSpPr>
          <p:cNvPr id="968" name="椭圆 967"/>
          <p:cNvSpPr/>
          <p:nvPr/>
        </p:nvSpPr>
        <p:spPr>
          <a:xfrm>
            <a:off x="4333265" y="6222511"/>
            <a:ext cx="180856" cy="180856"/>
          </a:xfrm>
          <a:prstGeom prst="ellipse">
            <a:avLst/>
          </a:prstGeom>
          <a:solidFill>
            <a:srgbClr val="0070C0"/>
          </a:solidFill>
          <a:ln w="28575" cap="flat" cmpd="sng" algn="ctr">
            <a:solidFill>
              <a:srgbClr val="F2F2F2"/>
            </a:solidFill>
            <a:prstDash val="solid"/>
          </a:ln>
          <a:effectLst>
            <a:outerShdw blurRad="127000" dist="190500" dir="2699997" algn="ctr" rotWithShape="0">
              <a:srgbClr val="000000">
                <a:alpha val="23000"/>
              </a:srgbClr>
            </a:outerShdw>
          </a:effectLst>
        </p:spPr>
        <p:txBody>
          <a:bodyPr rtlCol="0" anchor="ctr"/>
          <a:lstStyle/>
          <a:p>
            <a:pPr algn="ctr" defTabSz="1088390">
              <a:defRPr/>
            </a:pPr>
            <a:endParaRPr lang="zh-CN" altLang="en-US" sz="2135" kern="0">
              <a:solidFill>
                <a:srgbClr val="000000"/>
              </a:solidFill>
              <a:cs typeface="+mn-ea"/>
              <a:sym typeface="+mn-lt"/>
            </a:endParaRPr>
          </a:p>
        </p:txBody>
      </p:sp>
      <p:sp>
        <p:nvSpPr>
          <p:cNvPr id="969" name="椭圆 968"/>
          <p:cNvSpPr/>
          <p:nvPr/>
        </p:nvSpPr>
        <p:spPr>
          <a:xfrm>
            <a:off x="11877317" y="6336417"/>
            <a:ext cx="212225" cy="212225"/>
          </a:xfrm>
          <a:prstGeom prst="ellipse">
            <a:avLst/>
          </a:prstGeom>
          <a:solidFill>
            <a:srgbClr val="0070C0"/>
          </a:solidFill>
          <a:ln w="28575" cap="flat" cmpd="sng" algn="ctr">
            <a:solidFill>
              <a:srgbClr val="F2F2F2"/>
            </a:solidFill>
            <a:prstDash val="solid"/>
          </a:ln>
          <a:effectLst>
            <a:outerShdw blurRad="127000" dist="190500" dir="2699997" algn="ctr" rotWithShape="0">
              <a:srgbClr val="000000">
                <a:alpha val="23000"/>
              </a:srgbClr>
            </a:outerShdw>
          </a:effectLst>
        </p:spPr>
        <p:txBody>
          <a:bodyPr rtlCol="0" anchor="ctr"/>
          <a:lstStyle/>
          <a:p>
            <a:pPr algn="ctr" defTabSz="1088390">
              <a:defRPr/>
            </a:pPr>
            <a:endParaRPr lang="zh-CN" altLang="en-US" sz="2135" kern="0">
              <a:solidFill>
                <a:srgbClr val="000000"/>
              </a:solidFill>
              <a:cs typeface="+mn-ea"/>
              <a:sym typeface="+mn-lt"/>
            </a:endParaRPr>
          </a:p>
        </p:txBody>
      </p:sp>
      <p:sp>
        <p:nvSpPr>
          <p:cNvPr id="970" name="椭圆 969"/>
          <p:cNvSpPr/>
          <p:nvPr/>
        </p:nvSpPr>
        <p:spPr>
          <a:xfrm>
            <a:off x="9544327" y="6239285"/>
            <a:ext cx="384043" cy="384043"/>
          </a:xfrm>
          <a:prstGeom prst="ellipse">
            <a:avLst/>
          </a:prstGeom>
          <a:solidFill>
            <a:srgbClr val="0070C0"/>
          </a:solidFill>
          <a:ln w="28575" cap="flat" cmpd="sng" algn="ctr">
            <a:solidFill>
              <a:srgbClr val="F2F2F2"/>
            </a:solidFill>
            <a:prstDash val="solid"/>
          </a:ln>
          <a:effectLst>
            <a:outerShdw blurRad="127000" dist="190500" dir="2699997" algn="ctr" rotWithShape="0">
              <a:srgbClr val="000000">
                <a:alpha val="23000"/>
              </a:srgbClr>
            </a:outerShdw>
          </a:effectLst>
        </p:spPr>
        <p:txBody>
          <a:bodyPr rtlCol="0" anchor="ctr"/>
          <a:lstStyle/>
          <a:p>
            <a:pPr algn="ctr" defTabSz="1088390">
              <a:defRPr/>
            </a:pPr>
            <a:endParaRPr lang="zh-CN" altLang="en-US" sz="2135" kern="0">
              <a:solidFill>
                <a:srgbClr val="000000"/>
              </a:solidFill>
              <a:cs typeface="+mn-ea"/>
              <a:sym typeface="+mn-lt"/>
            </a:endParaRPr>
          </a:p>
        </p:txBody>
      </p:sp>
      <p:sp>
        <p:nvSpPr>
          <p:cNvPr id="971" name="椭圆 970"/>
          <p:cNvSpPr/>
          <p:nvPr/>
        </p:nvSpPr>
        <p:spPr>
          <a:xfrm>
            <a:off x="10992337" y="6406646"/>
            <a:ext cx="384043" cy="384043"/>
          </a:xfrm>
          <a:prstGeom prst="ellipse">
            <a:avLst/>
          </a:prstGeom>
          <a:solidFill>
            <a:srgbClr val="0070C0"/>
          </a:solidFill>
          <a:ln w="28575" cap="flat" cmpd="sng" algn="ctr">
            <a:solidFill>
              <a:srgbClr val="F2F2F2"/>
            </a:solidFill>
            <a:prstDash val="solid"/>
          </a:ln>
          <a:effectLst>
            <a:outerShdw blurRad="127000" dist="190500" dir="2699997" algn="ctr" rotWithShape="0">
              <a:srgbClr val="000000">
                <a:alpha val="23000"/>
              </a:srgbClr>
            </a:outerShdw>
          </a:effectLst>
        </p:spPr>
        <p:txBody>
          <a:bodyPr rtlCol="0" anchor="ctr"/>
          <a:lstStyle/>
          <a:p>
            <a:pPr algn="ctr" defTabSz="1088390">
              <a:defRPr/>
            </a:pPr>
            <a:endParaRPr lang="zh-CN" altLang="en-US" sz="2135" kern="0">
              <a:solidFill>
                <a:srgbClr val="000000"/>
              </a:solidFill>
              <a:cs typeface="+mn-ea"/>
              <a:sym typeface="+mn-lt"/>
            </a:endParaRPr>
          </a:p>
        </p:txBody>
      </p:sp>
      <p:sp>
        <p:nvSpPr>
          <p:cNvPr id="972" name="TextBox 971"/>
          <p:cNvSpPr txBox="1"/>
          <p:nvPr/>
        </p:nvSpPr>
        <p:spPr>
          <a:xfrm>
            <a:off x="2070221" y="2785653"/>
            <a:ext cx="1790875" cy="995209"/>
          </a:xfrm>
          <a:prstGeom prst="rect">
            <a:avLst/>
          </a:prstGeom>
          <a:noFill/>
          <a:effectLst>
            <a:outerShdw blurRad="127000" dist="127000" dir="5400000" algn="ctr" rotWithShape="0">
              <a:srgbClr val="000000">
                <a:alpha val="43137"/>
              </a:srgbClr>
            </a:outerShdw>
          </a:effectLst>
        </p:spPr>
        <p:txBody>
          <a:bodyPr wrap="none" rtlCol="0">
            <a:spAutoFit/>
          </a:bodyPr>
          <a:lstStyle/>
          <a:p>
            <a:pPr defTabSz="1088390"/>
            <a:r>
              <a:rPr lang="zh-CN" altLang="zh-CN" sz="5865" spc="400" dirty="0">
                <a:solidFill>
                  <a:schemeClr val="bg1"/>
                </a:solidFill>
                <a:cs typeface="+mn-ea"/>
                <a:sym typeface="+mn-lt"/>
              </a:rPr>
              <a:t>目录</a:t>
            </a:r>
            <a:endParaRPr lang="zh-CN" altLang="en-US" sz="5865" spc="400" dirty="0">
              <a:solidFill>
                <a:schemeClr val="bg1"/>
              </a:solidFill>
              <a:cs typeface="+mn-ea"/>
              <a:sym typeface="+mn-lt"/>
            </a:endParaRPr>
          </a:p>
        </p:txBody>
      </p:sp>
      <p:sp>
        <p:nvSpPr>
          <p:cNvPr id="973" name="TextBox 972"/>
          <p:cNvSpPr txBox="1"/>
          <p:nvPr/>
        </p:nvSpPr>
        <p:spPr>
          <a:xfrm>
            <a:off x="2369168" y="3753283"/>
            <a:ext cx="1287532" cy="420564"/>
          </a:xfrm>
          <a:prstGeom prst="rect">
            <a:avLst/>
          </a:prstGeom>
          <a:noFill/>
          <a:effectLst>
            <a:outerShdw blurRad="127000" dist="127000" dir="5400000" algn="ctr" rotWithShape="0">
              <a:srgbClr val="000000">
                <a:alpha val="43137"/>
              </a:srgbClr>
            </a:outerShdw>
          </a:effectLst>
        </p:spPr>
        <p:txBody>
          <a:bodyPr wrap="none" rtlCol="0">
            <a:spAutoFit/>
          </a:bodyPr>
          <a:lstStyle/>
          <a:p>
            <a:pPr defTabSz="1088390"/>
            <a:r>
              <a:rPr lang="en-US" altLang="zh-CN" sz="2135" dirty="0">
                <a:solidFill>
                  <a:schemeClr val="bg1"/>
                </a:solidFill>
                <a:cs typeface="+mn-ea"/>
                <a:sym typeface="+mn-lt"/>
              </a:rPr>
              <a:t>CONTENTS</a:t>
            </a:r>
            <a:endParaRPr lang="zh-CN" altLang="en-US" sz="2135" dirty="0">
              <a:solidFill>
                <a:schemeClr val="bg1"/>
              </a:solidFill>
              <a:cs typeface="+mn-ea"/>
              <a:sym typeface="+mn-lt"/>
            </a:endParaRPr>
          </a:p>
        </p:txBody>
      </p:sp>
      <p:grpSp>
        <p:nvGrpSpPr>
          <p:cNvPr id="974" name="组合 973"/>
          <p:cNvGrpSpPr/>
          <p:nvPr/>
        </p:nvGrpSpPr>
        <p:grpSpPr>
          <a:xfrm>
            <a:off x="6060106" y="1810955"/>
            <a:ext cx="4047251" cy="538513"/>
            <a:chOff x="3818511" y="1084860"/>
            <a:chExt cx="3633809" cy="483501"/>
          </a:xfrm>
          <a:effectLst>
            <a:outerShdw blurRad="127000" dist="127000" dir="5400000" algn="ctr" rotWithShape="0">
              <a:srgbClr val="000000">
                <a:alpha val="43137"/>
              </a:srgbClr>
            </a:outerShdw>
          </a:effectLst>
        </p:grpSpPr>
        <p:grpSp>
          <p:nvGrpSpPr>
            <p:cNvPr id="975" name="组合 974"/>
            <p:cNvGrpSpPr/>
            <p:nvPr/>
          </p:nvGrpSpPr>
          <p:grpSpPr>
            <a:xfrm>
              <a:off x="3818511" y="1084860"/>
              <a:ext cx="3633809" cy="483501"/>
              <a:chOff x="2540000" y="1059582"/>
              <a:chExt cx="6108700" cy="812800"/>
            </a:xfrm>
            <a:solidFill>
              <a:srgbClr val="005DA2"/>
            </a:solidFill>
          </p:grpSpPr>
          <p:sp>
            <p:nvSpPr>
              <p:cNvPr id="978" name="Freeform 5"/>
              <p:cNvSpPr>
                <a:spLocks noEditPoints="1"/>
              </p:cNvSpPr>
              <p:nvPr/>
            </p:nvSpPr>
            <p:spPr bwMode="auto">
              <a:xfrm>
                <a:off x="2540000" y="1069107"/>
                <a:ext cx="6108700" cy="800100"/>
              </a:xfrm>
              <a:custGeom>
                <a:avLst/>
                <a:gdLst>
                  <a:gd name="T0" fmla="*/ 56 w 3848"/>
                  <a:gd name="T1" fmla="*/ 0 h 504"/>
                  <a:gd name="T2" fmla="*/ 720 w 3848"/>
                  <a:gd name="T3" fmla="*/ 0 h 504"/>
                  <a:gd name="T4" fmla="*/ 576 w 3848"/>
                  <a:gd name="T5" fmla="*/ 84 h 504"/>
                  <a:gd name="T6" fmla="*/ 576 w 3848"/>
                  <a:gd name="T7" fmla="*/ 418 h 504"/>
                  <a:gd name="T8" fmla="*/ 726 w 3848"/>
                  <a:gd name="T9" fmla="*/ 504 h 504"/>
                  <a:gd name="T10" fmla="*/ 56 w 3848"/>
                  <a:gd name="T11" fmla="*/ 504 h 504"/>
                  <a:gd name="T12" fmla="*/ 56 w 3848"/>
                  <a:gd name="T13" fmla="*/ 504 h 504"/>
                  <a:gd name="T14" fmla="*/ 44 w 3848"/>
                  <a:gd name="T15" fmla="*/ 504 h 504"/>
                  <a:gd name="T16" fmla="*/ 34 w 3848"/>
                  <a:gd name="T17" fmla="*/ 500 h 504"/>
                  <a:gd name="T18" fmla="*/ 24 w 3848"/>
                  <a:gd name="T19" fmla="*/ 494 h 504"/>
                  <a:gd name="T20" fmla="*/ 16 w 3848"/>
                  <a:gd name="T21" fmla="*/ 488 h 504"/>
                  <a:gd name="T22" fmla="*/ 8 w 3848"/>
                  <a:gd name="T23" fmla="*/ 480 h 504"/>
                  <a:gd name="T24" fmla="*/ 4 w 3848"/>
                  <a:gd name="T25" fmla="*/ 470 h 504"/>
                  <a:gd name="T26" fmla="*/ 0 w 3848"/>
                  <a:gd name="T27" fmla="*/ 460 h 504"/>
                  <a:gd name="T28" fmla="*/ 0 w 3848"/>
                  <a:gd name="T29" fmla="*/ 448 h 504"/>
                  <a:gd name="T30" fmla="*/ 0 w 3848"/>
                  <a:gd name="T31" fmla="*/ 56 h 504"/>
                  <a:gd name="T32" fmla="*/ 0 w 3848"/>
                  <a:gd name="T33" fmla="*/ 56 h 504"/>
                  <a:gd name="T34" fmla="*/ 0 w 3848"/>
                  <a:gd name="T35" fmla="*/ 44 h 504"/>
                  <a:gd name="T36" fmla="*/ 4 w 3848"/>
                  <a:gd name="T37" fmla="*/ 34 h 504"/>
                  <a:gd name="T38" fmla="*/ 8 w 3848"/>
                  <a:gd name="T39" fmla="*/ 24 h 504"/>
                  <a:gd name="T40" fmla="*/ 16 w 3848"/>
                  <a:gd name="T41" fmla="*/ 16 h 504"/>
                  <a:gd name="T42" fmla="*/ 24 w 3848"/>
                  <a:gd name="T43" fmla="*/ 10 h 504"/>
                  <a:gd name="T44" fmla="*/ 34 w 3848"/>
                  <a:gd name="T45" fmla="*/ 4 h 504"/>
                  <a:gd name="T46" fmla="*/ 44 w 3848"/>
                  <a:gd name="T47" fmla="*/ 0 h 504"/>
                  <a:gd name="T48" fmla="*/ 56 w 3848"/>
                  <a:gd name="T49" fmla="*/ 0 h 504"/>
                  <a:gd name="T50" fmla="*/ 56 w 3848"/>
                  <a:gd name="T51" fmla="*/ 0 h 504"/>
                  <a:gd name="T52" fmla="*/ 1010 w 3848"/>
                  <a:gd name="T53" fmla="*/ 0 h 504"/>
                  <a:gd name="T54" fmla="*/ 3792 w 3848"/>
                  <a:gd name="T55" fmla="*/ 0 h 504"/>
                  <a:gd name="T56" fmla="*/ 3792 w 3848"/>
                  <a:gd name="T57" fmla="*/ 0 h 504"/>
                  <a:gd name="T58" fmla="*/ 3804 w 3848"/>
                  <a:gd name="T59" fmla="*/ 0 h 504"/>
                  <a:gd name="T60" fmla="*/ 3814 w 3848"/>
                  <a:gd name="T61" fmla="*/ 4 h 504"/>
                  <a:gd name="T62" fmla="*/ 3824 w 3848"/>
                  <a:gd name="T63" fmla="*/ 10 h 504"/>
                  <a:gd name="T64" fmla="*/ 3832 w 3848"/>
                  <a:gd name="T65" fmla="*/ 16 h 504"/>
                  <a:gd name="T66" fmla="*/ 3838 w 3848"/>
                  <a:gd name="T67" fmla="*/ 24 h 504"/>
                  <a:gd name="T68" fmla="*/ 3844 w 3848"/>
                  <a:gd name="T69" fmla="*/ 34 h 504"/>
                  <a:gd name="T70" fmla="*/ 3848 w 3848"/>
                  <a:gd name="T71" fmla="*/ 44 h 504"/>
                  <a:gd name="T72" fmla="*/ 3848 w 3848"/>
                  <a:gd name="T73" fmla="*/ 56 h 504"/>
                  <a:gd name="T74" fmla="*/ 3848 w 3848"/>
                  <a:gd name="T75" fmla="*/ 448 h 504"/>
                  <a:gd name="T76" fmla="*/ 3848 w 3848"/>
                  <a:gd name="T77" fmla="*/ 448 h 504"/>
                  <a:gd name="T78" fmla="*/ 3848 w 3848"/>
                  <a:gd name="T79" fmla="*/ 460 h 504"/>
                  <a:gd name="T80" fmla="*/ 3844 w 3848"/>
                  <a:gd name="T81" fmla="*/ 470 h 504"/>
                  <a:gd name="T82" fmla="*/ 3838 w 3848"/>
                  <a:gd name="T83" fmla="*/ 480 h 504"/>
                  <a:gd name="T84" fmla="*/ 3832 w 3848"/>
                  <a:gd name="T85" fmla="*/ 488 h 504"/>
                  <a:gd name="T86" fmla="*/ 3824 w 3848"/>
                  <a:gd name="T87" fmla="*/ 494 h 504"/>
                  <a:gd name="T88" fmla="*/ 3814 w 3848"/>
                  <a:gd name="T89" fmla="*/ 500 h 504"/>
                  <a:gd name="T90" fmla="*/ 3804 w 3848"/>
                  <a:gd name="T91" fmla="*/ 504 h 504"/>
                  <a:gd name="T92" fmla="*/ 3792 w 3848"/>
                  <a:gd name="T93" fmla="*/ 504 h 504"/>
                  <a:gd name="T94" fmla="*/ 1004 w 3848"/>
                  <a:gd name="T95" fmla="*/ 504 h 504"/>
                  <a:gd name="T96" fmla="*/ 1154 w 3848"/>
                  <a:gd name="T97" fmla="*/ 418 h 504"/>
                  <a:gd name="T98" fmla="*/ 1154 w 3848"/>
                  <a:gd name="T99" fmla="*/ 84 h 504"/>
                  <a:gd name="T100" fmla="*/ 1010 w 3848"/>
                  <a:gd name="T101"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48" h="504">
                    <a:moveTo>
                      <a:pt x="56" y="0"/>
                    </a:moveTo>
                    <a:lnTo>
                      <a:pt x="720" y="0"/>
                    </a:lnTo>
                    <a:lnTo>
                      <a:pt x="576" y="84"/>
                    </a:lnTo>
                    <a:lnTo>
                      <a:pt x="576" y="418"/>
                    </a:lnTo>
                    <a:lnTo>
                      <a:pt x="726" y="504"/>
                    </a:lnTo>
                    <a:lnTo>
                      <a:pt x="56" y="504"/>
                    </a:lnTo>
                    <a:lnTo>
                      <a:pt x="56" y="504"/>
                    </a:lnTo>
                    <a:lnTo>
                      <a:pt x="44" y="504"/>
                    </a:lnTo>
                    <a:lnTo>
                      <a:pt x="34" y="500"/>
                    </a:lnTo>
                    <a:lnTo>
                      <a:pt x="24" y="494"/>
                    </a:lnTo>
                    <a:lnTo>
                      <a:pt x="16" y="488"/>
                    </a:lnTo>
                    <a:lnTo>
                      <a:pt x="8" y="480"/>
                    </a:lnTo>
                    <a:lnTo>
                      <a:pt x="4" y="470"/>
                    </a:lnTo>
                    <a:lnTo>
                      <a:pt x="0" y="460"/>
                    </a:lnTo>
                    <a:lnTo>
                      <a:pt x="0" y="448"/>
                    </a:lnTo>
                    <a:lnTo>
                      <a:pt x="0" y="56"/>
                    </a:lnTo>
                    <a:lnTo>
                      <a:pt x="0" y="56"/>
                    </a:lnTo>
                    <a:lnTo>
                      <a:pt x="0" y="44"/>
                    </a:lnTo>
                    <a:lnTo>
                      <a:pt x="4" y="34"/>
                    </a:lnTo>
                    <a:lnTo>
                      <a:pt x="8" y="24"/>
                    </a:lnTo>
                    <a:lnTo>
                      <a:pt x="16" y="16"/>
                    </a:lnTo>
                    <a:lnTo>
                      <a:pt x="24" y="10"/>
                    </a:lnTo>
                    <a:lnTo>
                      <a:pt x="34" y="4"/>
                    </a:lnTo>
                    <a:lnTo>
                      <a:pt x="44" y="0"/>
                    </a:lnTo>
                    <a:lnTo>
                      <a:pt x="56" y="0"/>
                    </a:lnTo>
                    <a:lnTo>
                      <a:pt x="56" y="0"/>
                    </a:lnTo>
                    <a:close/>
                    <a:moveTo>
                      <a:pt x="1010" y="0"/>
                    </a:moveTo>
                    <a:lnTo>
                      <a:pt x="3792" y="0"/>
                    </a:lnTo>
                    <a:lnTo>
                      <a:pt x="3792" y="0"/>
                    </a:lnTo>
                    <a:lnTo>
                      <a:pt x="3804" y="0"/>
                    </a:lnTo>
                    <a:lnTo>
                      <a:pt x="3814" y="4"/>
                    </a:lnTo>
                    <a:lnTo>
                      <a:pt x="3824" y="10"/>
                    </a:lnTo>
                    <a:lnTo>
                      <a:pt x="3832" y="16"/>
                    </a:lnTo>
                    <a:lnTo>
                      <a:pt x="3838" y="24"/>
                    </a:lnTo>
                    <a:lnTo>
                      <a:pt x="3844" y="34"/>
                    </a:lnTo>
                    <a:lnTo>
                      <a:pt x="3848" y="44"/>
                    </a:lnTo>
                    <a:lnTo>
                      <a:pt x="3848" y="56"/>
                    </a:lnTo>
                    <a:lnTo>
                      <a:pt x="3848" y="448"/>
                    </a:lnTo>
                    <a:lnTo>
                      <a:pt x="3848" y="448"/>
                    </a:lnTo>
                    <a:lnTo>
                      <a:pt x="3848" y="460"/>
                    </a:lnTo>
                    <a:lnTo>
                      <a:pt x="3844" y="470"/>
                    </a:lnTo>
                    <a:lnTo>
                      <a:pt x="3838" y="480"/>
                    </a:lnTo>
                    <a:lnTo>
                      <a:pt x="3832" y="488"/>
                    </a:lnTo>
                    <a:lnTo>
                      <a:pt x="3824" y="494"/>
                    </a:lnTo>
                    <a:lnTo>
                      <a:pt x="3814" y="500"/>
                    </a:lnTo>
                    <a:lnTo>
                      <a:pt x="3804" y="504"/>
                    </a:lnTo>
                    <a:lnTo>
                      <a:pt x="3792" y="504"/>
                    </a:lnTo>
                    <a:lnTo>
                      <a:pt x="1004" y="504"/>
                    </a:lnTo>
                    <a:lnTo>
                      <a:pt x="1154" y="418"/>
                    </a:lnTo>
                    <a:lnTo>
                      <a:pt x="1154" y="84"/>
                    </a:lnTo>
                    <a:lnTo>
                      <a:pt x="1010" y="0"/>
                    </a:lnTo>
                    <a:close/>
                  </a:path>
                </a:pathLst>
              </a:custGeom>
              <a:noFill/>
              <a:ln w="12700">
                <a:solidFill>
                  <a:srgbClr val="0070C0"/>
                </a:solidFill>
                <a:prstDash val="sysDot"/>
                <a:round/>
              </a:ln>
            </p:spPr>
            <p:txBody>
              <a:bodyPr vert="horz" wrap="square" lIns="121920" tIns="60960" rIns="121920" bIns="60960" numCol="1" anchor="t" anchorCtr="0" compatLnSpc="1"/>
              <a:lstStyle/>
              <a:p>
                <a:pPr defTabSz="1088390">
                  <a:defRPr/>
                </a:pPr>
                <a:endParaRPr lang="zh-CN" altLang="en-US" sz="2135" kern="0">
                  <a:cs typeface="+mn-ea"/>
                  <a:sym typeface="+mn-lt"/>
                </a:endParaRPr>
              </a:p>
            </p:txBody>
          </p:sp>
          <p:sp>
            <p:nvSpPr>
              <p:cNvPr id="979" name="Freeform 6"/>
              <p:cNvSpPr/>
              <p:nvPr/>
            </p:nvSpPr>
            <p:spPr bwMode="auto">
              <a:xfrm>
                <a:off x="3562350" y="1059582"/>
                <a:ext cx="701675" cy="812800"/>
              </a:xfrm>
              <a:custGeom>
                <a:avLst/>
                <a:gdLst>
                  <a:gd name="T0" fmla="*/ 220 w 442"/>
                  <a:gd name="T1" fmla="*/ 0 h 512"/>
                  <a:gd name="T2" fmla="*/ 332 w 442"/>
                  <a:gd name="T3" fmla="*/ 64 h 512"/>
                  <a:gd name="T4" fmla="*/ 442 w 442"/>
                  <a:gd name="T5" fmla="*/ 128 h 512"/>
                  <a:gd name="T6" fmla="*/ 442 w 442"/>
                  <a:gd name="T7" fmla="*/ 256 h 512"/>
                  <a:gd name="T8" fmla="*/ 442 w 442"/>
                  <a:gd name="T9" fmla="*/ 384 h 512"/>
                  <a:gd name="T10" fmla="*/ 332 w 442"/>
                  <a:gd name="T11" fmla="*/ 448 h 512"/>
                  <a:gd name="T12" fmla="*/ 220 w 442"/>
                  <a:gd name="T13" fmla="*/ 512 h 512"/>
                  <a:gd name="T14" fmla="*/ 110 w 442"/>
                  <a:gd name="T15" fmla="*/ 448 h 512"/>
                  <a:gd name="T16" fmla="*/ 0 w 442"/>
                  <a:gd name="T17" fmla="*/ 384 h 512"/>
                  <a:gd name="T18" fmla="*/ 0 w 442"/>
                  <a:gd name="T19" fmla="*/ 256 h 512"/>
                  <a:gd name="T20" fmla="*/ 0 w 442"/>
                  <a:gd name="T21" fmla="*/ 128 h 512"/>
                  <a:gd name="T22" fmla="*/ 110 w 442"/>
                  <a:gd name="T23" fmla="*/ 64 h 512"/>
                  <a:gd name="T24" fmla="*/ 220 w 442"/>
                  <a:gd name="T25"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2" h="512">
                    <a:moveTo>
                      <a:pt x="220" y="0"/>
                    </a:moveTo>
                    <a:lnTo>
                      <a:pt x="332" y="64"/>
                    </a:lnTo>
                    <a:lnTo>
                      <a:pt x="442" y="128"/>
                    </a:lnTo>
                    <a:lnTo>
                      <a:pt x="442" y="256"/>
                    </a:lnTo>
                    <a:lnTo>
                      <a:pt x="442" y="384"/>
                    </a:lnTo>
                    <a:lnTo>
                      <a:pt x="332" y="448"/>
                    </a:lnTo>
                    <a:lnTo>
                      <a:pt x="220" y="512"/>
                    </a:lnTo>
                    <a:lnTo>
                      <a:pt x="110" y="448"/>
                    </a:lnTo>
                    <a:lnTo>
                      <a:pt x="0" y="384"/>
                    </a:lnTo>
                    <a:lnTo>
                      <a:pt x="0" y="256"/>
                    </a:lnTo>
                    <a:lnTo>
                      <a:pt x="0" y="128"/>
                    </a:lnTo>
                    <a:lnTo>
                      <a:pt x="110" y="64"/>
                    </a:lnTo>
                    <a:lnTo>
                      <a:pt x="220" y="0"/>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088390">
                  <a:defRPr/>
                </a:pPr>
                <a:endParaRPr lang="zh-CN" altLang="en-US" sz="2135" kern="0">
                  <a:cs typeface="+mn-ea"/>
                  <a:sym typeface="+mn-lt"/>
                </a:endParaRPr>
              </a:p>
            </p:txBody>
          </p:sp>
        </p:grpSp>
        <p:sp>
          <p:nvSpPr>
            <p:cNvPr id="976" name="矩形 975"/>
            <p:cNvSpPr/>
            <p:nvPr/>
          </p:nvSpPr>
          <p:spPr>
            <a:xfrm>
              <a:off x="5113128" y="1090141"/>
              <a:ext cx="1988770" cy="442128"/>
            </a:xfrm>
            <a:prstGeom prst="rect">
              <a:avLst/>
            </a:prstGeom>
          </p:spPr>
          <p:txBody>
            <a:bodyPr wrap="square" lIns="162613" tIns="81307" rIns="162613" bIns="81307">
              <a:spAutoFit/>
            </a:bodyPr>
            <a:lstStyle/>
            <a:p>
              <a:pPr defTabSz="1088390">
                <a:defRPr/>
              </a:pPr>
              <a:r>
                <a:rPr lang="zh-CN" altLang="en-US" sz="2135" kern="100" dirty="0" smtClean="0">
                  <a:cs typeface="+mn-ea"/>
                  <a:sym typeface="+mn-lt"/>
                </a:rPr>
                <a:t>点击输入标题</a:t>
              </a:r>
              <a:endParaRPr lang="zh-CN" altLang="zh-CN" sz="2135" kern="100" dirty="0">
                <a:cs typeface="+mn-ea"/>
                <a:sym typeface="+mn-lt"/>
              </a:endParaRPr>
            </a:p>
          </p:txBody>
        </p:sp>
        <p:sp>
          <p:nvSpPr>
            <p:cNvPr id="977" name="文本框 48"/>
            <p:cNvSpPr txBox="1">
              <a:spLocks noChangeArrowheads="1"/>
            </p:cNvSpPr>
            <p:nvPr/>
          </p:nvSpPr>
          <p:spPr bwMode="auto">
            <a:xfrm>
              <a:off x="4429864" y="1138237"/>
              <a:ext cx="501137" cy="377601"/>
            </a:xfrm>
            <a:prstGeom prst="rect">
              <a:avLst/>
            </a:prstGeom>
            <a:noFill/>
            <a:ln w="9525">
              <a:noFill/>
              <a:miter lim="800000"/>
            </a:ln>
          </p:spPr>
          <p:txBody>
            <a:bodyPr>
              <a:spAutoFit/>
            </a:bodyPr>
            <a:lstStyle/>
            <a:p>
              <a:pPr defTabSz="1088390">
                <a:defRPr/>
              </a:pPr>
              <a:r>
                <a:rPr lang="en-US" altLang="zh-CN" sz="2135" kern="0" dirty="0">
                  <a:solidFill>
                    <a:schemeClr val="bg1"/>
                  </a:solidFill>
                  <a:cs typeface="+mn-ea"/>
                  <a:sym typeface="+mn-lt"/>
                </a:rPr>
                <a:t>01</a:t>
              </a:r>
              <a:endParaRPr lang="zh-CN" altLang="en-US" sz="2135" kern="0" dirty="0">
                <a:solidFill>
                  <a:schemeClr val="bg1"/>
                </a:solidFill>
                <a:cs typeface="+mn-ea"/>
                <a:sym typeface="+mn-lt"/>
              </a:endParaRPr>
            </a:p>
          </p:txBody>
        </p:sp>
      </p:grpSp>
      <p:grpSp>
        <p:nvGrpSpPr>
          <p:cNvPr id="980" name="组合 979"/>
          <p:cNvGrpSpPr/>
          <p:nvPr/>
        </p:nvGrpSpPr>
        <p:grpSpPr>
          <a:xfrm>
            <a:off x="6060106" y="2545769"/>
            <a:ext cx="4047251" cy="538511"/>
            <a:chOff x="3818511" y="1744615"/>
            <a:chExt cx="3633809" cy="483501"/>
          </a:xfrm>
          <a:effectLst>
            <a:outerShdw blurRad="127000" dist="127000" dir="5400000" algn="ctr" rotWithShape="0">
              <a:srgbClr val="000000">
                <a:alpha val="43137"/>
              </a:srgbClr>
            </a:outerShdw>
          </a:effectLst>
        </p:grpSpPr>
        <p:grpSp>
          <p:nvGrpSpPr>
            <p:cNvPr id="981" name="组合 980"/>
            <p:cNvGrpSpPr/>
            <p:nvPr/>
          </p:nvGrpSpPr>
          <p:grpSpPr>
            <a:xfrm>
              <a:off x="3818511" y="1744615"/>
              <a:ext cx="3633809" cy="483501"/>
              <a:chOff x="2540000" y="1059582"/>
              <a:chExt cx="6108700" cy="812800"/>
            </a:xfrm>
            <a:solidFill>
              <a:srgbClr val="005DA2"/>
            </a:solidFill>
          </p:grpSpPr>
          <p:sp>
            <p:nvSpPr>
              <p:cNvPr id="984" name="Freeform 5"/>
              <p:cNvSpPr>
                <a:spLocks noEditPoints="1"/>
              </p:cNvSpPr>
              <p:nvPr/>
            </p:nvSpPr>
            <p:spPr bwMode="auto">
              <a:xfrm>
                <a:off x="2540000" y="1069107"/>
                <a:ext cx="6108700" cy="800100"/>
              </a:xfrm>
              <a:custGeom>
                <a:avLst/>
                <a:gdLst>
                  <a:gd name="T0" fmla="*/ 56 w 3848"/>
                  <a:gd name="T1" fmla="*/ 0 h 504"/>
                  <a:gd name="T2" fmla="*/ 720 w 3848"/>
                  <a:gd name="T3" fmla="*/ 0 h 504"/>
                  <a:gd name="T4" fmla="*/ 576 w 3848"/>
                  <a:gd name="T5" fmla="*/ 84 h 504"/>
                  <a:gd name="T6" fmla="*/ 576 w 3848"/>
                  <a:gd name="T7" fmla="*/ 418 h 504"/>
                  <a:gd name="T8" fmla="*/ 726 w 3848"/>
                  <a:gd name="T9" fmla="*/ 504 h 504"/>
                  <a:gd name="T10" fmla="*/ 56 w 3848"/>
                  <a:gd name="T11" fmla="*/ 504 h 504"/>
                  <a:gd name="T12" fmla="*/ 56 w 3848"/>
                  <a:gd name="T13" fmla="*/ 504 h 504"/>
                  <a:gd name="T14" fmla="*/ 44 w 3848"/>
                  <a:gd name="T15" fmla="*/ 504 h 504"/>
                  <a:gd name="T16" fmla="*/ 34 w 3848"/>
                  <a:gd name="T17" fmla="*/ 500 h 504"/>
                  <a:gd name="T18" fmla="*/ 24 w 3848"/>
                  <a:gd name="T19" fmla="*/ 494 h 504"/>
                  <a:gd name="T20" fmla="*/ 16 w 3848"/>
                  <a:gd name="T21" fmla="*/ 488 h 504"/>
                  <a:gd name="T22" fmla="*/ 8 w 3848"/>
                  <a:gd name="T23" fmla="*/ 480 h 504"/>
                  <a:gd name="T24" fmla="*/ 4 w 3848"/>
                  <a:gd name="T25" fmla="*/ 470 h 504"/>
                  <a:gd name="T26" fmla="*/ 0 w 3848"/>
                  <a:gd name="T27" fmla="*/ 460 h 504"/>
                  <a:gd name="T28" fmla="*/ 0 w 3848"/>
                  <a:gd name="T29" fmla="*/ 448 h 504"/>
                  <a:gd name="T30" fmla="*/ 0 w 3848"/>
                  <a:gd name="T31" fmla="*/ 56 h 504"/>
                  <a:gd name="T32" fmla="*/ 0 w 3848"/>
                  <a:gd name="T33" fmla="*/ 56 h 504"/>
                  <a:gd name="T34" fmla="*/ 0 w 3848"/>
                  <a:gd name="T35" fmla="*/ 44 h 504"/>
                  <a:gd name="T36" fmla="*/ 4 w 3848"/>
                  <a:gd name="T37" fmla="*/ 34 h 504"/>
                  <a:gd name="T38" fmla="*/ 8 w 3848"/>
                  <a:gd name="T39" fmla="*/ 24 h 504"/>
                  <a:gd name="T40" fmla="*/ 16 w 3848"/>
                  <a:gd name="T41" fmla="*/ 16 h 504"/>
                  <a:gd name="T42" fmla="*/ 24 w 3848"/>
                  <a:gd name="T43" fmla="*/ 10 h 504"/>
                  <a:gd name="T44" fmla="*/ 34 w 3848"/>
                  <a:gd name="T45" fmla="*/ 4 h 504"/>
                  <a:gd name="T46" fmla="*/ 44 w 3848"/>
                  <a:gd name="T47" fmla="*/ 0 h 504"/>
                  <a:gd name="T48" fmla="*/ 56 w 3848"/>
                  <a:gd name="T49" fmla="*/ 0 h 504"/>
                  <a:gd name="T50" fmla="*/ 56 w 3848"/>
                  <a:gd name="T51" fmla="*/ 0 h 504"/>
                  <a:gd name="T52" fmla="*/ 1010 w 3848"/>
                  <a:gd name="T53" fmla="*/ 0 h 504"/>
                  <a:gd name="T54" fmla="*/ 3792 w 3848"/>
                  <a:gd name="T55" fmla="*/ 0 h 504"/>
                  <a:gd name="T56" fmla="*/ 3792 w 3848"/>
                  <a:gd name="T57" fmla="*/ 0 h 504"/>
                  <a:gd name="T58" fmla="*/ 3804 w 3848"/>
                  <a:gd name="T59" fmla="*/ 0 h 504"/>
                  <a:gd name="T60" fmla="*/ 3814 w 3848"/>
                  <a:gd name="T61" fmla="*/ 4 h 504"/>
                  <a:gd name="T62" fmla="*/ 3824 w 3848"/>
                  <a:gd name="T63" fmla="*/ 10 h 504"/>
                  <a:gd name="T64" fmla="*/ 3832 w 3848"/>
                  <a:gd name="T65" fmla="*/ 16 h 504"/>
                  <a:gd name="T66" fmla="*/ 3838 w 3848"/>
                  <a:gd name="T67" fmla="*/ 24 h 504"/>
                  <a:gd name="T68" fmla="*/ 3844 w 3848"/>
                  <a:gd name="T69" fmla="*/ 34 h 504"/>
                  <a:gd name="T70" fmla="*/ 3848 w 3848"/>
                  <a:gd name="T71" fmla="*/ 44 h 504"/>
                  <a:gd name="T72" fmla="*/ 3848 w 3848"/>
                  <a:gd name="T73" fmla="*/ 56 h 504"/>
                  <a:gd name="T74" fmla="*/ 3848 w 3848"/>
                  <a:gd name="T75" fmla="*/ 448 h 504"/>
                  <a:gd name="T76" fmla="*/ 3848 w 3848"/>
                  <a:gd name="T77" fmla="*/ 448 h 504"/>
                  <a:gd name="T78" fmla="*/ 3848 w 3848"/>
                  <a:gd name="T79" fmla="*/ 460 h 504"/>
                  <a:gd name="T80" fmla="*/ 3844 w 3848"/>
                  <a:gd name="T81" fmla="*/ 470 h 504"/>
                  <a:gd name="T82" fmla="*/ 3838 w 3848"/>
                  <a:gd name="T83" fmla="*/ 480 h 504"/>
                  <a:gd name="T84" fmla="*/ 3832 w 3848"/>
                  <a:gd name="T85" fmla="*/ 488 h 504"/>
                  <a:gd name="T86" fmla="*/ 3824 w 3848"/>
                  <a:gd name="T87" fmla="*/ 494 h 504"/>
                  <a:gd name="T88" fmla="*/ 3814 w 3848"/>
                  <a:gd name="T89" fmla="*/ 500 h 504"/>
                  <a:gd name="T90" fmla="*/ 3804 w 3848"/>
                  <a:gd name="T91" fmla="*/ 504 h 504"/>
                  <a:gd name="T92" fmla="*/ 3792 w 3848"/>
                  <a:gd name="T93" fmla="*/ 504 h 504"/>
                  <a:gd name="T94" fmla="*/ 1004 w 3848"/>
                  <a:gd name="T95" fmla="*/ 504 h 504"/>
                  <a:gd name="T96" fmla="*/ 1154 w 3848"/>
                  <a:gd name="T97" fmla="*/ 418 h 504"/>
                  <a:gd name="T98" fmla="*/ 1154 w 3848"/>
                  <a:gd name="T99" fmla="*/ 84 h 504"/>
                  <a:gd name="T100" fmla="*/ 1010 w 3848"/>
                  <a:gd name="T101"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48" h="504">
                    <a:moveTo>
                      <a:pt x="56" y="0"/>
                    </a:moveTo>
                    <a:lnTo>
                      <a:pt x="720" y="0"/>
                    </a:lnTo>
                    <a:lnTo>
                      <a:pt x="576" y="84"/>
                    </a:lnTo>
                    <a:lnTo>
                      <a:pt x="576" y="418"/>
                    </a:lnTo>
                    <a:lnTo>
                      <a:pt x="726" y="504"/>
                    </a:lnTo>
                    <a:lnTo>
                      <a:pt x="56" y="504"/>
                    </a:lnTo>
                    <a:lnTo>
                      <a:pt x="56" y="504"/>
                    </a:lnTo>
                    <a:lnTo>
                      <a:pt x="44" y="504"/>
                    </a:lnTo>
                    <a:lnTo>
                      <a:pt x="34" y="500"/>
                    </a:lnTo>
                    <a:lnTo>
                      <a:pt x="24" y="494"/>
                    </a:lnTo>
                    <a:lnTo>
                      <a:pt x="16" y="488"/>
                    </a:lnTo>
                    <a:lnTo>
                      <a:pt x="8" y="480"/>
                    </a:lnTo>
                    <a:lnTo>
                      <a:pt x="4" y="470"/>
                    </a:lnTo>
                    <a:lnTo>
                      <a:pt x="0" y="460"/>
                    </a:lnTo>
                    <a:lnTo>
                      <a:pt x="0" y="448"/>
                    </a:lnTo>
                    <a:lnTo>
                      <a:pt x="0" y="56"/>
                    </a:lnTo>
                    <a:lnTo>
                      <a:pt x="0" y="56"/>
                    </a:lnTo>
                    <a:lnTo>
                      <a:pt x="0" y="44"/>
                    </a:lnTo>
                    <a:lnTo>
                      <a:pt x="4" y="34"/>
                    </a:lnTo>
                    <a:lnTo>
                      <a:pt x="8" y="24"/>
                    </a:lnTo>
                    <a:lnTo>
                      <a:pt x="16" y="16"/>
                    </a:lnTo>
                    <a:lnTo>
                      <a:pt x="24" y="10"/>
                    </a:lnTo>
                    <a:lnTo>
                      <a:pt x="34" y="4"/>
                    </a:lnTo>
                    <a:lnTo>
                      <a:pt x="44" y="0"/>
                    </a:lnTo>
                    <a:lnTo>
                      <a:pt x="56" y="0"/>
                    </a:lnTo>
                    <a:lnTo>
                      <a:pt x="56" y="0"/>
                    </a:lnTo>
                    <a:close/>
                    <a:moveTo>
                      <a:pt x="1010" y="0"/>
                    </a:moveTo>
                    <a:lnTo>
                      <a:pt x="3792" y="0"/>
                    </a:lnTo>
                    <a:lnTo>
                      <a:pt x="3792" y="0"/>
                    </a:lnTo>
                    <a:lnTo>
                      <a:pt x="3804" y="0"/>
                    </a:lnTo>
                    <a:lnTo>
                      <a:pt x="3814" y="4"/>
                    </a:lnTo>
                    <a:lnTo>
                      <a:pt x="3824" y="10"/>
                    </a:lnTo>
                    <a:lnTo>
                      <a:pt x="3832" y="16"/>
                    </a:lnTo>
                    <a:lnTo>
                      <a:pt x="3838" y="24"/>
                    </a:lnTo>
                    <a:lnTo>
                      <a:pt x="3844" y="34"/>
                    </a:lnTo>
                    <a:lnTo>
                      <a:pt x="3848" y="44"/>
                    </a:lnTo>
                    <a:lnTo>
                      <a:pt x="3848" y="56"/>
                    </a:lnTo>
                    <a:lnTo>
                      <a:pt x="3848" y="448"/>
                    </a:lnTo>
                    <a:lnTo>
                      <a:pt x="3848" y="448"/>
                    </a:lnTo>
                    <a:lnTo>
                      <a:pt x="3848" y="460"/>
                    </a:lnTo>
                    <a:lnTo>
                      <a:pt x="3844" y="470"/>
                    </a:lnTo>
                    <a:lnTo>
                      <a:pt x="3838" y="480"/>
                    </a:lnTo>
                    <a:lnTo>
                      <a:pt x="3832" y="488"/>
                    </a:lnTo>
                    <a:lnTo>
                      <a:pt x="3824" y="494"/>
                    </a:lnTo>
                    <a:lnTo>
                      <a:pt x="3814" y="500"/>
                    </a:lnTo>
                    <a:lnTo>
                      <a:pt x="3804" y="504"/>
                    </a:lnTo>
                    <a:lnTo>
                      <a:pt x="3792" y="504"/>
                    </a:lnTo>
                    <a:lnTo>
                      <a:pt x="1004" y="504"/>
                    </a:lnTo>
                    <a:lnTo>
                      <a:pt x="1154" y="418"/>
                    </a:lnTo>
                    <a:lnTo>
                      <a:pt x="1154" y="84"/>
                    </a:lnTo>
                    <a:lnTo>
                      <a:pt x="1010" y="0"/>
                    </a:lnTo>
                    <a:close/>
                  </a:path>
                </a:pathLst>
              </a:custGeom>
              <a:noFill/>
              <a:ln w="12700">
                <a:solidFill>
                  <a:srgbClr val="0070C0"/>
                </a:solidFill>
                <a:prstDash val="sysDot"/>
                <a:round/>
              </a:ln>
            </p:spPr>
            <p:txBody>
              <a:bodyPr vert="horz" wrap="square" lIns="121920" tIns="60960" rIns="121920" bIns="60960" numCol="1" anchor="t" anchorCtr="0" compatLnSpc="1"/>
              <a:lstStyle/>
              <a:p>
                <a:pPr defTabSz="1088390">
                  <a:defRPr/>
                </a:pPr>
                <a:endParaRPr lang="zh-CN" altLang="en-US" sz="2135" kern="0">
                  <a:cs typeface="+mn-ea"/>
                  <a:sym typeface="+mn-lt"/>
                </a:endParaRPr>
              </a:p>
            </p:txBody>
          </p:sp>
          <p:sp>
            <p:nvSpPr>
              <p:cNvPr id="985" name="Freeform 6"/>
              <p:cNvSpPr/>
              <p:nvPr/>
            </p:nvSpPr>
            <p:spPr bwMode="auto">
              <a:xfrm>
                <a:off x="3562350" y="1059582"/>
                <a:ext cx="701675" cy="812800"/>
              </a:xfrm>
              <a:custGeom>
                <a:avLst/>
                <a:gdLst>
                  <a:gd name="T0" fmla="*/ 220 w 442"/>
                  <a:gd name="T1" fmla="*/ 0 h 512"/>
                  <a:gd name="T2" fmla="*/ 332 w 442"/>
                  <a:gd name="T3" fmla="*/ 64 h 512"/>
                  <a:gd name="T4" fmla="*/ 442 w 442"/>
                  <a:gd name="T5" fmla="*/ 128 h 512"/>
                  <a:gd name="T6" fmla="*/ 442 w 442"/>
                  <a:gd name="T7" fmla="*/ 256 h 512"/>
                  <a:gd name="T8" fmla="*/ 442 w 442"/>
                  <a:gd name="T9" fmla="*/ 384 h 512"/>
                  <a:gd name="T10" fmla="*/ 332 w 442"/>
                  <a:gd name="T11" fmla="*/ 448 h 512"/>
                  <a:gd name="T12" fmla="*/ 220 w 442"/>
                  <a:gd name="T13" fmla="*/ 512 h 512"/>
                  <a:gd name="T14" fmla="*/ 110 w 442"/>
                  <a:gd name="T15" fmla="*/ 448 h 512"/>
                  <a:gd name="T16" fmla="*/ 0 w 442"/>
                  <a:gd name="T17" fmla="*/ 384 h 512"/>
                  <a:gd name="T18" fmla="*/ 0 w 442"/>
                  <a:gd name="T19" fmla="*/ 256 h 512"/>
                  <a:gd name="T20" fmla="*/ 0 w 442"/>
                  <a:gd name="T21" fmla="*/ 128 h 512"/>
                  <a:gd name="T22" fmla="*/ 110 w 442"/>
                  <a:gd name="T23" fmla="*/ 64 h 512"/>
                  <a:gd name="T24" fmla="*/ 220 w 442"/>
                  <a:gd name="T25"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2" h="512">
                    <a:moveTo>
                      <a:pt x="220" y="0"/>
                    </a:moveTo>
                    <a:lnTo>
                      <a:pt x="332" y="64"/>
                    </a:lnTo>
                    <a:lnTo>
                      <a:pt x="442" y="128"/>
                    </a:lnTo>
                    <a:lnTo>
                      <a:pt x="442" y="256"/>
                    </a:lnTo>
                    <a:lnTo>
                      <a:pt x="442" y="384"/>
                    </a:lnTo>
                    <a:lnTo>
                      <a:pt x="332" y="448"/>
                    </a:lnTo>
                    <a:lnTo>
                      <a:pt x="220" y="512"/>
                    </a:lnTo>
                    <a:lnTo>
                      <a:pt x="110" y="448"/>
                    </a:lnTo>
                    <a:lnTo>
                      <a:pt x="0" y="384"/>
                    </a:lnTo>
                    <a:lnTo>
                      <a:pt x="0" y="256"/>
                    </a:lnTo>
                    <a:lnTo>
                      <a:pt x="0" y="128"/>
                    </a:lnTo>
                    <a:lnTo>
                      <a:pt x="110" y="64"/>
                    </a:lnTo>
                    <a:lnTo>
                      <a:pt x="220" y="0"/>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088390">
                  <a:defRPr/>
                </a:pPr>
                <a:endParaRPr lang="zh-CN" altLang="en-US" sz="2135" kern="0">
                  <a:cs typeface="+mn-ea"/>
                  <a:sym typeface="+mn-lt"/>
                </a:endParaRPr>
              </a:p>
            </p:txBody>
          </p:sp>
        </p:grpSp>
        <p:sp>
          <p:nvSpPr>
            <p:cNvPr id="982" name="矩形 981"/>
            <p:cNvSpPr/>
            <p:nvPr/>
          </p:nvSpPr>
          <p:spPr>
            <a:xfrm>
              <a:off x="5113128" y="1779662"/>
              <a:ext cx="1988770" cy="442129"/>
            </a:xfrm>
            <a:prstGeom prst="rect">
              <a:avLst/>
            </a:prstGeom>
          </p:spPr>
          <p:txBody>
            <a:bodyPr wrap="square" lIns="162613" tIns="81307" rIns="162613" bIns="81307">
              <a:spAutoFit/>
            </a:bodyPr>
            <a:lstStyle/>
            <a:p>
              <a:pPr defTabSz="1088390">
                <a:defRPr/>
              </a:pPr>
              <a:r>
                <a:rPr lang="zh-CN" altLang="en-US" sz="2135" kern="100" dirty="0">
                  <a:cs typeface="+mn-ea"/>
                  <a:sym typeface="+mn-lt"/>
                </a:rPr>
                <a:t>点击输入标题</a:t>
              </a:r>
              <a:endParaRPr lang="zh-CN" altLang="zh-CN" sz="2135" kern="100" dirty="0">
                <a:cs typeface="+mn-ea"/>
                <a:sym typeface="+mn-lt"/>
              </a:endParaRPr>
            </a:p>
          </p:txBody>
        </p:sp>
        <p:sp>
          <p:nvSpPr>
            <p:cNvPr id="983" name="文本框 48"/>
            <p:cNvSpPr txBox="1">
              <a:spLocks noChangeArrowheads="1"/>
            </p:cNvSpPr>
            <p:nvPr/>
          </p:nvSpPr>
          <p:spPr bwMode="auto">
            <a:xfrm>
              <a:off x="4429864" y="1809115"/>
              <a:ext cx="631582" cy="377602"/>
            </a:xfrm>
            <a:prstGeom prst="rect">
              <a:avLst/>
            </a:prstGeom>
            <a:noFill/>
            <a:ln w="9525">
              <a:noFill/>
              <a:miter lim="800000"/>
            </a:ln>
          </p:spPr>
          <p:txBody>
            <a:bodyPr wrap="square">
              <a:spAutoFit/>
            </a:bodyPr>
            <a:lstStyle/>
            <a:p>
              <a:pPr defTabSz="1088390">
                <a:defRPr/>
              </a:pPr>
              <a:r>
                <a:rPr lang="en-US" altLang="zh-CN" sz="2135" kern="0" dirty="0">
                  <a:solidFill>
                    <a:schemeClr val="bg1"/>
                  </a:solidFill>
                  <a:cs typeface="+mn-ea"/>
                  <a:sym typeface="+mn-lt"/>
                </a:rPr>
                <a:t>02</a:t>
              </a:r>
              <a:endParaRPr lang="zh-CN" altLang="en-US" sz="2135" kern="0" dirty="0">
                <a:solidFill>
                  <a:schemeClr val="bg1"/>
                </a:solidFill>
                <a:cs typeface="+mn-ea"/>
                <a:sym typeface="+mn-lt"/>
              </a:endParaRPr>
            </a:p>
          </p:txBody>
        </p:sp>
      </p:grpSp>
      <p:grpSp>
        <p:nvGrpSpPr>
          <p:cNvPr id="986" name="组合 985"/>
          <p:cNvGrpSpPr/>
          <p:nvPr/>
        </p:nvGrpSpPr>
        <p:grpSpPr>
          <a:xfrm>
            <a:off x="6060106" y="3280591"/>
            <a:ext cx="4187957" cy="538512"/>
            <a:chOff x="3818511" y="2404370"/>
            <a:chExt cx="3760142" cy="483501"/>
          </a:xfrm>
          <a:effectLst>
            <a:outerShdw blurRad="127000" dist="127000" dir="5400000" algn="ctr" rotWithShape="0">
              <a:srgbClr val="000000">
                <a:alpha val="43137"/>
              </a:srgbClr>
            </a:outerShdw>
          </a:effectLst>
        </p:grpSpPr>
        <p:grpSp>
          <p:nvGrpSpPr>
            <p:cNvPr id="987" name="组合 986"/>
            <p:cNvGrpSpPr/>
            <p:nvPr/>
          </p:nvGrpSpPr>
          <p:grpSpPr>
            <a:xfrm>
              <a:off x="3818511" y="2404370"/>
              <a:ext cx="3633809" cy="483501"/>
              <a:chOff x="2540000" y="1059582"/>
              <a:chExt cx="6108700" cy="812800"/>
            </a:xfrm>
            <a:solidFill>
              <a:srgbClr val="005DA2"/>
            </a:solidFill>
          </p:grpSpPr>
          <p:sp>
            <p:nvSpPr>
              <p:cNvPr id="990" name="Freeform 5"/>
              <p:cNvSpPr>
                <a:spLocks noEditPoints="1"/>
              </p:cNvSpPr>
              <p:nvPr/>
            </p:nvSpPr>
            <p:spPr bwMode="auto">
              <a:xfrm>
                <a:off x="2540000" y="1069107"/>
                <a:ext cx="6108700" cy="800100"/>
              </a:xfrm>
              <a:custGeom>
                <a:avLst/>
                <a:gdLst>
                  <a:gd name="T0" fmla="*/ 56 w 3848"/>
                  <a:gd name="T1" fmla="*/ 0 h 504"/>
                  <a:gd name="T2" fmla="*/ 720 w 3848"/>
                  <a:gd name="T3" fmla="*/ 0 h 504"/>
                  <a:gd name="T4" fmla="*/ 576 w 3848"/>
                  <a:gd name="T5" fmla="*/ 84 h 504"/>
                  <a:gd name="T6" fmla="*/ 576 w 3848"/>
                  <a:gd name="T7" fmla="*/ 418 h 504"/>
                  <a:gd name="T8" fmla="*/ 726 w 3848"/>
                  <a:gd name="T9" fmla="*/ 504 h 504"/>
                  <a:gd name="T10" fmla="*/ 56 w 3848"/>
                  <a:gd name="T11" fmla="*/ 504 h 504"/>
                  <a:gd name="T12" fmla="*/ 56 w 3848"/>
                  <a:gd name="T13" fmla="*/ 504 h 504"/>
                  <a:gd name="T14" fmla="*/ 44 w 3848"/>
                  <a:gd name="T15" fmla="*/ 504 h 504"/>
                  <a:gd name="T16" fmla="*/ 34 w 3848"/>
                  <a:gd name="T17" fmla="*/ 500 h 504"/>
                  <a:gd name="T18" fmla="*/ 24 w 3848"/>
                  <a:gd name="T19" fmla="*/ 494 h 504"/>
                  <a:gd name="T20" fmla="*/ 16 w 3848"/>
                  <a:gd name="T21" fmla="*/ 488 h 504"/>
                  <a:gd name="T22" fmla="*/ 8 w 3848"/>
                  <a:gd name="T23" fmla="*/ 480 h 504"/>
                  <a:gd name="T24" fmla="*/ 4 w 3848"/>
                  <a:gd name="T25" fmla="*/ 470 h 504"/>
                  <a:gd name="T26" fmla="*/ 0 w 3848"/>
                  <a:gd name="T27" fmla="*/ 460 h 504"/>
                  <a:gd name="T28" fmla="*/ 0 w 3848"/>
                  <a:gd name="T29" fmla="*/ 448 h 504"/>
                  <a:gd name="T30" fmla="*/ 0 w 3848"/>
                  <a:gd name="T31" fmla="*/ 56 h 504"/>
                  <a:gd name="T32" fmla="*/ 0 w 3848"/>
                  <a:gd name="T33" fmla="*/ 56 h 504"/>
                  <a:gd name="T34" fmla="*/ 0 w 3848"/>
                  <a:gd name="T35" fmla="*/ 44 h 504"/>
                  <a:gd name="T36" fmla="*/ 4 w 3848"/>
                  <a:gd name="T37" fmla="*/ 34 h 504"/>
                  <a:gd name="T38" fmla="*/ 8 w 3848"/>
                  <a:gd name="T39" fmla="*/ 24 h 504"/>
                  <a:gd name="T40" fmla="*/ 16 w 3848"/>
                  <a:gd name="T41" fmla="*/ 16 h 504"/>
                  <a:gd name="T42" fmla="*/ 24 w 3848"/>
                  <a:gd name="T43" fmla="*/ 10 h 504"/>
                  <a:gd name="T44" fmla="*/ 34 w 3848"/>
                  <a:gd name="T45" fmla="*/ 4 h 504"/>
                  <a:gd name="T46" fmla="*/ 44 w 3848"/>
                  <a:gd name="T47" fmla="*/ 0 h 504"/>
                  <a:gd name="T48" fmla="*/ 56 w 3848"/>
                  <a:gd name="T49" fmla="*/ 0 h 504"/>
                  <a:gd name="T50" fmla="*/ 56 w 3848"/>
                  <a:gd name="T51" fmla="*/ 0 h 504"/>
                  <a:gd name="T52" fmla="*/ 1010 w 3848"/>
                  <a:gd name="T53" fmla="*/ 0 h 504"/>
                  <a:gd name="T54" fmla="*/ 3792 w 3848"/>
                  <a:gd name="T55" fmla="*/ 0 h 504"/>
                  <a:gd name="T56" fmla="*/ 3792 w 3848"/>
                  <a:gd name="T57" fmla="*/ 0 h 504"/>
                  <a:gd name="T58" fmla="*/ 3804 w 3848"/>
                  <a:gd name="T59" fmla="*/ 0 h 504"/>
                  <a:gd name="T60" fmla="*/ 3814 w 3848"/>
                  <a:gd name="T61" fmla="*/ 4 h 504"/>
                  <a:gd name="T62" fmla="*/ 3824 w 3848"/>
                  <a:gd name="T63" fmla="*/ 10 h 504"/>
                  <a:gd name="T64" fmla="*/ 3832 w 3848"/>
                  <a:gd name="T65" fmla="*/ 16 h 504"/>
                  <a:gd name="T66" fmla="*/ 3838 w 3848"/>
                  <a:gd name="T67" fmla="*/ 24 h 504"/>
                  <a:gd name="T68" fmla="*/ 3844 w 3848"/>
                  <a:gd name="T69" fmla="*/ 34 h 504"/>
                  <a:gd name="T70" fmla="*/ 3848 w 3848"/>
                  <a:gd name="T71" fmla="*/ 44 h 504"/>
                  <a:gd name="T72" fmla="*/ 3848 w 3848"/>
                  <a:gd name="T73" fmla="*/ 56 h 504"/>
                  <a:gd name="T74" fmla="*/ 3848 w 3848"/>
                  <a:gd name="T75" fmla="*/ 448 h 504"/>
                  <a:gd name="T76" fmla="*/ 3848 w 3848"/>
                  <a:gd name="T77" fmla="*/ 448 h 504"/>
                  <a:gd name="T78" fmla="*/ 3848 w 3848"/>
                  <a:gd name="T79" fmla="*/ 460 h 504"/>
                  <a:gd name="T80" fmla="*/ 3844 w 3848"/>
                  <a:gd name="T81" fmla="*/ 470 h 504"/>
                  <a:gd name="T82" fmla="*/ 3838 w 3848"/>
                  <a:gd name="T83" fmla="*/ 480 h 504"/>
                  <a:gd name="T84" fmla="*/ 3832 w 3848"/>
                  <a:gd name="T85" fmla="*/ 488 h 504"/>
                  <a:gd name="T86" fmla="*/ 3824 w 3848"/>
                  <a:gd name="T87" fmla="*/ 494 h 504"/>
                  <a:gd name="T88" fmla="*/ 3814 w 3848"/>
                  <a:gd name="T89" fmla="*/ 500 h 504"/>
                  <a:gd name="T90" fmla="*/ 3804 w 3848"/>
                  <a:gd name="T91" fmla="*/ 504 h 504"/>
                  <a:gd name="T92" fmla="*/ 3792 w 3848"/>
                  <a:gd name="T93" fmla="*/ 504 h 504"/>
                  <a:gd name="T94" fmla="*/ 1004 w 3848"/>
                  <a:gd name="T95" fmla="*/ 504 h 504"/>
                  <a:gd name="T96" fmla="*/ 1154 w 3848"/>
                  <a:gd name="T97" fmla="*/ 418 h 504"/>
                  <a:gd name="T98" fmla="*/ 1154 w 3848"/>
                  <a:gd name="T99" fmla="*/ 84 h 504"/>
                  <a:gd name="T100" fmla="*/ 1010 w 3848"/>
                  <a:gd name="T101"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48" h="504">
                    <a:moveTo>
                      <a:pt x="56" y="0"/>
                    </a:moveTo>
                    <a:lnTo>
                      <a:pt x="720" y="0"/>
                    </a:lnTo>
                    <a:lnTo>
                      <a:pt x="576" y="84"/>
                    </a:lnTo>
                    <a:lnTo>
                      <a:pt x="576" y="418"/>
                    </a:lnTo>
                    <a:lnTo>
                      <a:pt x="726" y="504"/>
                    </a:lnTo>
                    <a:lnTo>
                      <a:pt x="56" y="504"/>
                    </a:lnTo>
                    <a:lnTo>
                      <a:pt x="56" y="504"/>
                    </a:lnTo>
                    <a:lnTo>
                      <a:pt x="44" y="504"/>
                    </a:lnTo>
                    <a:lnTo>
                      <a:pt x="34" y="500"/>
                    </a:lnTo>
                    <a:lnTo>
                      <a:pt x="24" y="494"/>
                    </a:lnTo>
                    <a:lnTo>
                      <a:pt x="16" y="488"/>
                    </a:lnTo>
                    <a:lnTo>
                      <a:pt x="8" y="480"/>
                    </a:lnTo>
                    <a:lnTo>
                      <a:pt x="4" y="470"/>
                    </a:lnTo>
                    <a:lnTo>
                      <a:pt x="0" y="460"/>
                    </a:lnTo>
                    <a:lnTo>
                      <a:pt x="0" y="448"/>
                    </a:lnTo>
                    <a:lnTo>
                      <a:pt x="0" y="56"/>
                    </a:lnTo>
                    <a:lnTo>
                      <a:pt x="0" y="56"/>
                    </a:lnTo>
                    <a:lnTo>
                      <a:pt x="0" y="44"/>
                    </a:lnTo>
                    <a:lnTo>
                      <a:pt x="4" y="34"/>
                    </a:lnTo>
                    <a:lnTo>
                      <a:pt x="8" y="24"/>
                    </a:lnTo>
                    <a:lnTo>
                      <a:pt x="16" y="16"/>
                    </a:lnTo>
                    <a:lnTo>
                      <a:pt x="24" y="10"/>
                    </a:lnTo>
                    <a:lnTo>
                      <a:pt x="34" y="4"/>
                    </a:lnTo>
                    <a:lnTo>
                      <a:pt x="44" y="0"/>
                    </a:lnTo>
                    <a:lnTo>
                      <a:pt x="56" y="0"/>
                    </a:lnTo>
                    <a:lnTo>
                      <a:pt x="56" y="0"/>
                    </a:lnTo>
                    <a:close/>
                    <a:moveTo>
                      <a:pt x="1010" y="0"/>
                    </a:moveTo>
                    <a:lnTo>
                      <a:pt x="3792" y="0"/>
                    </a:lnTo>
                    <a:lnTo>
                      <a:pt x="3792" y="0"/>
                    </a:lnTo>
                    <a:lnTo>
                      <a:pt x="3804" y="0"/>
                    </a:lnTo>
                    <a:lnTo>
                      <a:pt x="3814" y="4"/>
                    </a:lnTo>
                    <a:lnTo>
                      <a:pt x="3824" y="10"/>
                    </a:lnTo>
                    <a:lnTo>
                      <a:pt x="3832" y="16"/>
                    </a:lnTo>
                    <a:lnTo>
                      <a:pt x="3838" y="24"/>
                    </a:lnTo>
                    <a:lnTo>
                      <a:pt x="3844" y="34"/>
                    </a:lnTo>
                    <a:lnTo>
                      <a:pt x="3848" y="44"/>
                    </a:lnTo>
                    <a:lnTo>
                      <a:pt x="3848" y="56"/>
                    </a:lnTo>
                    <a:lnTo>
                      <a:pt x="3848" y="448"/>
                    </a:lnTo>
                    <a:lnTo>
                      <a:pt x="3848" y="448"/>
                    </a:lnTo>
                    <a:lnTo>
                      <a:pt x="3848" y="460"/>
                    </a:lnTo>
                    <a:lnTo>
                      <a:pt x="3844" y="470"/>
                    </a:lnTo>
                    <a:lnTo>
                      <a:pt x="3838" y="480"/>
                    </a:lnTo>
                    <a:lnTo>
                      <a:pt x="3832" y="488"/>
                    </a:lnTo>
                    <a:lnTo>
                      <a:pt x="3824" y="494"/>
                    </a:lnTo>
                    <a:lnTo>
                      <a:pt x="3814" y="500"/>
                    </a:lnTo>
                    <a:lnTo>
                      <a:pt x="3804" y="504"/>
                    </a:lnTo>
                    <a:lnTo>
                      <a:pt x="3792" y="504"/>
                    </a:lnTo>
                    <a:lnTo>
                      <a:pt x="1004" y="504"/>
                    </a:lnTo>
                    <a:lnTo>
                      <a:pt x="1154" y="418"/>
                    </a:lnTo>
                    <a:lnTo>
                      <a:pt x="1154" y="84"/>
                    </a:lnTo>
                    <a:lnTo>
                      <a:pt x="1010" y="0"/>
                    </a:lnTo>
                    <a:close/>
                  </a:path>
                </a:pathLst>
              </a:custGeom>
              <a:noFill/>
              <a:ln w="12700">
                <a:solidFill>
                  <a:srgbClr val="0070C0"/>
                </a:solidFill>
                <a:prstDash val="sysDot"/>
                <a:round/>
              </a:ln>
            </p:spPr>
            <p:txBody>
              <a:bodyPr vert="horz" wrap="square" lIns="121920" tIns="60960" rIns="121920" bIns="60960" numCol="1" anchor="t" anchorCtr="0" compatLnSpc="1"/>
              <a:lstStyle/>
              <a:p>
                <a:pPr defTabSz="1088390">
                  <a:defRPr/>
                </a:pPr>
                <a:endParaRPr lang="zh-CN" altLang="en-US" sz="2135" kern="0">
                  <a:cs typeface="+mn-ea"/>
                  <a:sym typeface="+mn-lt"/>
                </a:endParaRPr>
              </a:p>
            </p:txBody>
          </p:sp>
          <p:sp>
            <p:nvSpPr>
              <p:cNvPr id="991" name="Freeform 6"/>
              <p:cNvSpPr/>
              <p:nvPr/>
            </p:nvSpPr>
            <p:spPr bwMode="auto">
              <a:xfrm>
                <a:off x="3562350" y="1059582"/>
                <a:ext cx="701675" cy="812800"/>
              </a:xfrm>
              <a:custGeom>
                <a:avLst/>
                <a:gdLst>
                  <a:gd name="T0" fmla="*/ 220 w 442"/>
                  <a:gd name="T1" fmla="*/ 0 h 512"/>
                  <a:gd name="T2" fmla="*/ 332 w 442"/>
                  <a:gd name="T3" fmla="*/ 64 h 512"/>
                  <a:gd name="T4" fmla="*/ 442 w 442"/>
                  <a:gd name="T5" fmla="*/ 128 h 512"/>
                  <a:gd name="T6" fmla="*/ 442 w 442"/>
                  <a:gd name="T7" fmla="*/ 256 h 512"/>
                  <a:gd name="T8" fmla="*/ 442 w 442"/>
                  <a:gd name="T9" fmla="*/ 384 h 512"/>
                  <a:gd name="T10" fmla="*/ 332 w 442"/>
                  <a:gd name="T11" fmla="*/ 448 h 512"/>
                  <a:gd name="T12" fmla="*/ 220 w 442"/>
                  <a:gd name="T13" fmla="*/ 512 h 512"/>
                  <a:gd name="T14" fmla="*/ 110 w 442"/>
                  <a:gd name="T15" fmla="*/ 448 h 512"/>
                  <a:gd name="T16" fmla="*/ 0 w 442"/>
                  <a:gd name="T17" fmla="*/ 384 h 512"/>
                  <a:gd name="T18" fmla="*/ 0 w 442"/>
                  <a:gd name="T19" fmla="*/ 256 h 512"/>
                  <a:gd name="T20" fmla="*/ 0 w 442"/>
                  <a:gd name="T21" fmla="*/ 128 h 512"/>
                  <a:gd name="T22" fmla="*/ 110 w 442"/>
                  <a:gd name="T23" fmla="*/ 64 h 512"/>
                  <a:gd name="T24" fmla="*/ 220 w 442"/>
                  <a:gd name="T25"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2" h="512">
                    <a:moveTo>
                      <a:pt x="220" y="0"/>
                    </a:moveTo>
                    <a:lnTo>
                      <a:pt x="332" y="64"/>
                    </a:lnTo>
                    <a:lnTo>
                      <a:pt x="442" y="128"/>
                    </a:lnTo>
                    <a:lnTo>
                      <a:pt x="442" y="256"/>
                    </a:lnTo>
                    <a:lnTo>
                      <a:pt x="442" y="384"/>
                    </a:lnTo>
                    <a:lnTo>
                      <a:pt x="332" y="448"/>
                    </a:lnTo>
                    <a:lnTo>
                      <a:pt x="220" y="512"/>
                    </a:lnTo>
                    <a:lnTo>
                      <a:pt x="110" y="448"/>
                    </a:lnTo>
                    <a:lnTo>
                      <a:pt x="0" y="384"/>
                    </a:lnTo>
                    <a:lnTo>
                      <a:pt x="0" y="256"/>
                    </a:lnTo>
                    <a:lnTo>
                      <a:pt x="0" y="128"/>
                    </a:lnTo>
                    <a:lnTo>
                      <a:pt x="110" y="64"/>
                    </a:lnTo>
                    <a:lnTo>
                      <a:pt x="220" y="0"/>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088390">
                  <a:defRPr/>
                </a:pPr>
                <a:endParaRPr lang="zh-CN" altLang="en-US" sz="2135" kern="0">
                  <a:cs typeface="+mn-ea"/>
                  <a:sym typeface="+mn-lt"/>
                </a:endParaRPr>
              </a:p>
            </p:txBody>
          </p:sp>
        </p:grpSp>
        <p:sp>
          <p:nvSpPr>
            <p:cNvPr id="988" name="矩形 987"/>
            <p:cNvSpPr/>
            <p:nvPr/>
          </p:nvSpPr>
          <p:spPr>
            <a:xfrm>
              <a:off x="5113126" y="2427734"/>
              <a:ext cx="2465527" cy="442129"/>
            </a:xfrm>
            <a:prstGeom prst="rect">
              <a:avLst/>
            </a:prstGeom>
          </p:spPr>
          <p:txBody>
            <a:bodyPr wrap="square" lIns="162613" tIns="81307" rIns="162613" bIns="81307">
              <a:spAutoFit/>
            </a:bodyPr>
            <a:lstStyle/>
            <a:p>
              <a:pPr defTabSz="1088390">
                <a:defRPr/>
              </a:pPr>
              <a:r>
                <a:rPr lang="zh-CN" altLang="en-US" sz="2135" kern="100" dirty="0">
                  <a:cs typeface="+mn-ea"/>
                  <a:sym typeface="+mn-lt"/>
                </a:rPr>
                <a:t>点击输入标题</a:t>
              </a:r>
              <a:endParaRPr lang="zh-CN" altLang="zh-CN" sz="2135" kern="100" dirty="0">
                <a:cs typeface="+mn-ea"/>
                <a:sym typeface="+mn-lt"/>
              </a:endParaRPr>
            </a:p>
          </p:txBody>
        </p:sp>
        <p:sp>
          <p:nvSpPr>
            <p:cNvPr id="989" name="文本框 48"/>
            <p:cNvSpPr txBox="1">
              <a:spLocks noChangeArrowheads="1"/>
            </p:cNvSpPr>
            <p:nvPr/>
          </p:nvSpPr>
          <p:spPr bwMode="auto">
            <a:xfrm>
              <a:off x="4419031" y="2434862"/>
              <a:ext cx="631582" cy="377602"/>
            </a:xfrm>
            <a:prstGeom prst="rect">
              <a:avLst/>
            </a:prstGeom>
            <a:noFill/>
            <a:ln w="9525">
              <a:noFill/>
              <a:miter lim="800000"/>
            </a:ln>
          </p:spPr>
          <p:txBody>
            <a:bodyPr wrap="square">
              <a:spAutoFit/>
            </a:bodyPr>
            <a:lstStyle/>
            <a:p>
              <a:pPr defTabSz="1088390">
                <a:defRPr/>
              </a:pPr>
              <a:r>
                <a:rPr lang="en-US" altLang="zh-CN" sz="2135" kern="0" dirty="0">
                  <a:solidFill>
                    <a:schemeClr val="bg1"/>
                  </a:solidFill>
                  <a:cs typeface="+mn-ea"/>
                  <a:sym typeface="+mn-lt"/>
                </a:rPr>
                <a:t>03</a:t>
              </a:r>
              <a:endParaRPr lang="zh-CN" altLang="en-US" sz="2135" kern="0" dirty="0">
                <a:solidFill>
                  <a:schemeClr val="bg1"/>
                </a:solidFill>
                <a:cs typeface="+mn-ea"/>
                <a:sym typeface="+mn-lt"/>
              </a:endParaRPr>
            </a:p>
          </p:txBody>
        </p:sp>
      </p:grpSp>
      <p:grpSp>
        <p:nvGrpSpPr>
          <p:cNvPr id="992" name="组合 991"/>
          <p:cNvGrpSpPr/>
          <p:nvPr/>
        </p:nvGrpSpPr>
        <p:grpSpPr>
          <a:xfrm>
            <a:off x="6060106" y="4015412"/>
            <a:ext cx="4047251" cy="540970"/>
            <a:chOff x="3818511" y="3064125"/>
            <a:chExt cx="3633809" cy="485708"/>
          </a:xfrm>
          <a:effectLst>
            <a:outerShdw blurRad="127000" dist="127000" dir="5400000" algn="ctr" rotWithShape="0">
              <a:srgbClr val="000000">
                <a:alpha val="43137"/>
              </a:srgbClr>
            </a:outerShdw>
          </a:effectLst>
        </p:grpSpPr>
        <p:grpSp>
          <p:nvGrpSpPr>
            <p:cNvPr id="993" name="组合 992"/>
            <p:cNvGrpSpPr/>
            <p:nvPr/>
          </p:nvGrpSpPr>
          <p:grpSpPr>
            <a:xfrm>
              <a:off x="3818511" y="3064125"/>
              <a:ext cx="3633809" cy="483501"/>
              <a:chOff x="2540000" y="1059582"/>
              <a:chExt cx="6108700" cy="812800"/>
            </a:xfrm>
            <a:solidFill>
              <a:srgbClr val="005DA2"/>
            </a:solidFill>
          </p:grpSpPr>
          <p:sp>
            <p:nvSpPr>
              <p:cNvPr id="996" name="Freeform 5"/>
              <p:cNvSpPr>
                <a:spLocks noEditPoints="1"/>
              </p:cNvSpPr>
              <p:nvPr/>
            </p:nvSpPr>
            <p:spPr bwMode="auto">
              <a:xfrm>
                <a:off x="2540000" y="1069107"/>
                <a:ext cx="6108700" cy="800100"/>
              </a:xfrm>
              <a:custGeom>
                <a:avLst/>
                <a:gdLst>
                  <a:gd name="T0" fmla="*/ 56 w 3848"/>
                  <a:gd name="T1" fmla="*/ 0 h 504"/>
                  <a:gd name="T2" fmla="*/ 720 w 3848"/>
                  <a:gd name="T3" fmla="*/ 0 h 504"/>
                  <a:gd name="T4" fmla="*/ 576 w 3848"/>
                  <a:gd name="T5" fmla="*/ 84 h 504"/>
                  <a:gd name="T6" fmla="*/ 576 w 3848"/>
                  <a:gd name="T7" fmla="*/ 418 h 504"/>
                  <a:gd name="T8" fmla="*/ 726 w 3848"/>
                  <a:gd name="T9" fmla="*/ 504 h 504"/>
                  <a:gd name="T10" fmla="*/ 56 w 3848"/>
                  <a:gd name="T11" fmla="*/ 504 h 504"/>
                  <a:gd name="T12" fmla="*/ 56 w 3848"/>
                  <a:gd name="T13" fmla="*/ 504 h 504"/>
                  <a:gd name="T14" fmla="*/ 44 w 3848"/>
                  <a:gd name="T15" fmla="*/ 504 h 504"/>
                  <a:gd name="T16" fmla="*/ 34 w 3848"/>
                  <a:gd name="T17" fmla="*/ 500 h 504"/>
                  <a:gd name="T18" fmla="*/ 24 w 3848"/>
                  <a:gd name="T19" fmla="*/ 494 h 504"/>
                  <a:gd name="T20" fmla="*/ 16 w 3848"/>
                  <a:gd name="T21" fmla="*/ 488 h 504"/>
                  <a:gd name="T22" fmla="*/ 8 w 3848"/>
                  <a:gd name="T23" fmla="*/ 480 h 504"/>
                  <a:gd name="T24" fmla="*/ 4 w 3848"/>
                  <a:gd name="T25" fmla="*/ 470 h 504"/>
                  <a:gd name="T26" fmla="*/ 0 w 3848"/>
                  <a:gd name="T27" fmla="*/ 460 h 504"/>
                  <a:gd name="T28" fmla="*/ 0 w 3848"/>
                  <a:gd name="T29" fmla="*/ 448 h 504"/>
                  <a:gd name="T30" fmla="*/ 0 w 3848"/>
                  <a:gd name="T31" fmla="*/ 56 h 504"/>
                  <a:gd name="T32" fmla="*/ 0 w 3848"/>
                  <a:gd name="T33" fmla="*/ 56 h 504"/>
                  <a:gd name="T34" fmla="*/ 0 w 3848"/>
                  <a:gd name="T35" fmla="*/ 44 h 504"/>
                  <a:gd name="T36" fmla="*/ 4 w 3848"/>
                  <a:gd name="T37" fmla="*/ 34 h 504"/>
                  <a:gd name="T38" fmla="*/ 8 w 3848"/>
                  <a:gd name="T39" fmla="*/ 24 h 504"/>
                  <a:gd name="T40" fmla="*/ 16 w 3848"/>
                  <a:gd name="T41" fmla="*/ 16 h 504"/>
                  <a:gd name="T42" fmla="*/ 24 w 3848"/>
                  <a:gd name="T43" fmla="*/ 10 h 504"/>
                  <a:gd name="T44" fmla="*/ 34 w 3848"/>
                  <a:gd name="T45" fmla="*/ 4 h 504"/>
                  <a:gd name="T46" fmla="*/ 44 w 3848"/>
                  <a:gd name="T47" fmla="*/ 0 h 504"/>
                  <a:gd name="T48" fmla="*/ 56 w 3848"/>
                  <a:gd name="T49" fmla="*/ 0 h 504"/>
                  <a:gd name="T50" fmla="*/ 56 w 3848"/>
                  <a:gd name="T51" fmla="*/ 0 h 504"/>
                  <a:gd name="T52" fmla="*/ 1010 w 3848"/>
                  <a:gd name="T53" fmla="*/ 0 h 504"/>
                  <a:gd name="T54" fmla="*/ 3792 w 3848"/>
                  <a:gd name="T55" fmla="*/ 0 h 504"/>
                  <a:gd name="T56" fmla="*/ 3792 w 3848"/>
                  <a:gd name="T57" fmla="*/ 0 h 504"/>
                  <a:gd name="T58" fmla="*/ 3804 w 3848"/>
                  <a:gd name="T59" fmla="*/ 0 h 504"/>
                  <a:gd name="T60" fmla="*/ 3814 w 3848"/>
                  <a:gd name="T61" fmla="*/ 4 h 504"/>
                  <a:gd name="T62" fmla="*/ 3824 w 3848"/>
                  <a:gd name="T63" fmla="*/ 10 h 504"/>
                  <a:gd name="T64" fmla="*/ 3832 w 3848"/>
                  <a:gd name="T65" fmla="*/ 16 h 504"/>
                  <a:gd name="T66" fmla="*/ 3838 w 3848"/>
                  <a:gd name="T67" fmla="*/ 24 h 504"/>
                  <a:gd name="T68" fmla="*/ 3844 w 3848"/>
                  <a:gd name="T69" fmla="*/ 34 h 504"/>
                  <a:gd name="T70" fmla="*/ 3848 w 3848"/>
                  <a:gd name="T71" fmla="*/ 44 h 504"/>
                  <a:gd name="T72" fmla="*/ 3848 w 3848"/>
                  <a:gd name="T73" fmla="*/ 56 h 504"/>
                  <a:gd name="T74" fmla="*/ 3848 w 3848"/>
                  <a:gd name="T75" fmla="*/ 448 h 504"/>
                  <a:gd name="T76" fmla="*/ 3848 w 3848"/>
                  <a:gd name="T77" fmla="*/ 448 h 504"/>
                  <a:gd name="T78" fmla="*/ 3848 w 3848"/>
                  <a:gd name="T79" fmla="*/ 460 h 504"/>
                  <a:gd name="T80" fmla="*/ 3844 w 3848"/>
                  <a:gd name="T81" fmla="*/ 470 h 504"/>
                  <a:gd name="T82" fmla="*/ 3838 w 3848"/>
                  <a:gd name="T83" fmla="*/ 480 h 504"/>
                  <a:gd name="T84" fmla="*/ 3832 w 3848"/>
                  <a:gd name="T85" fmla="*/ 488 h 504"/>
                  <a:gd name="T86" fmla="*/ 3824 w 3848"/>
                  <a:gd name="T87" fmla="*/ 494 h 504"/>
                  <a:gd name="T88" fmla="*/ 3814 w 3848"/>
                  <a:gd name="T89" fmla="*/ 500 h 504"/>
                  <a:gd name="T90" fmla="*/ 3804 w 3848"/>
                  <a:gd name="T91" fmla="*/ 504 h 504"/>
                  <a:gd name="T92" fmla="*/ 3792 w 3848"/>
                  <a:gd name="T93" fmla="*/ 504 h 504"/>
                  <a:gd name="T94" fmla="*/ 1004 w 3848"/>
                  <a:gd name="T95" fmla="*/ 504 h 504"/>
                  <a:gd name="T96" fmla="*/ 1154 w 3848"/>
                  <a:gd name="T97" fmla="*/ 418 h 504"/>
                  <a:gd name="T98" fmla="*/ 1154 w 3848"/>
                  <a:gd name="T99" fmla="*/ 84 h 504"/>
                  <a:gd name="T100" fmla="*/ 1010 w 3848"/>
                  <a:gd name="T101"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48" h="504">
                    <a:moveTo>
                      <a:pt x="56" y="0"/>
                    </a:moveTo>
                    <a:lnTo>
                      <a:pt x="720" y="0"/>
                    </a:lnTo>
                    <a:lnTo>
                      <a:pt x="576" y="84"/>
                    </a:lnTo>
                    <a:lnTo>
                      <a:pt x="576" y="418"/>
                    </a:lnTo>
                    <a:lnTo>
                      <a:pt x="726" y="504"/>
                    </a:lnTo>
                    <a:lnTo>
                      <a:pt x="56" y="504"/>
                    </a:lnTo>
                    <a:lnTo>
                      <a:pt x="56" y="504"/>
                    </a:lnTo>
                    <a:lnTo>
                      <a:pt x="44" y="504"/>
                    </a:lnTo>
                    <a:lnTo>
                      <a:pt x="34" y="500"/>
                    </a:lnTo>
                    <a:lnTo>
                      <a:pt x="24" y="494"/>
                    </a:lnTo>
                    <a:lnTo>
                      <a:pt x="16" y="488"/>
                    </a:lnTo>
                    <a:lnTo>
                      <a:pt x="8" y="480"/>
                    </a:lnTo>
                    <a:lnTo>
                      <a:pt x="4" y="470"/>
                    </a:lnTo>
                    <a:lnTo>
                      <a:pt x="0" y="460"/>
                    </a:lnTo>
                    <a:lnTo>
                      <a:pt x="0" y="448"/>
                    </a:lnTo>
                    <a:lnTo>
                      <a:pt x="0" y="56"/>
                    </a:lnTo>
                    <a:lnTo>
                      <a:pt x="0" y="56"/>
                    </a:lnTo>
                    <a:lnTo>
                      <a:pt x="0" y="44"/>
                    </a:lnTo>
                    <a:lnTo>
                      <a:pt x="4" y="34"/>
                    </a:lnTo>
                    <a:lnTo>
                      <a:pt x="8" y="24"/>
                    </a:lnTo>
                    <a:lnTo>
                      <a:pt x="16" y="16"/>
                    </a:lnTo>
                    <a:lnTo>
                      <a:pt x="24" y="10"/>
                    </a:lnTo>
                    <a:lnTo>
                      <a:pt x="34" y="4"/>
                    </a:lnTo>
                    <a:lnTo>
                      <a:pt x="44" y="0"/>
                    </a:lnTo>
                    <a:lnTo>
                      <a:pt x="56" y="0"/>
                    </a:lnTo>
                    <a:lnTo>
                      <a:pt x="56" y="0"/>
                    </a:lnTo>
                    <a:close/>
                    <a:moveTo>
                      <a:pt x="1010" y="0"/>
                    </a:moveTo>
                    <a:lnTo>
                      <a:pt x="3792" y="0"/>
                    </a:lnTo>
                    <a:lnTo>
                      <a:pt x="3792" y="0"/>
                    </a:lnTo>
                    <a:lnTo>
                      <a:pt x="3804" y="0"/>
                    </a:lnTo>
                    <a:lnTo>
                      <a:pt x="3814" y="4"/>
                    </a:lnTo>
                    <a:lnTo>
                      <a:pt x="3824" y="10"/>
                    </a:lnTo>
                    <a:lnTo>
                      <a:pt x="3832" y="16"/>
                    </a:lnTo>
                    <a:lnTo>
                      <a:pt x="3838" y="24"/>
                    </a:lnTo>
                    <a:lnTo>
                      <a:pt x="3844" y="34"/>
                    </a:lnTo>
                    <a:lnTo>
                      <a:pt x="3848" y="44"/>
                    </a:lnTo>
                    <a:lnTo>
                      <a:pt x="3848" y="56"/>
                    </a:lnTo>
                    <a:lnTo>
                      <a:pt x="3848" y="448"/>
                    </a:lnTo>
                    <a:lnTo>
                      <a:pt x="3848" y="448"/>
                    </a:lnTo>
                    <a:lnTo>
                      <a:pt x="3848" y="460"/>
                    </a:lnTo>
                    <a:lnTo>
                      <a:pt x="3844" y="470"/>
                    </a:lnTo>
                    <a:lnTo>
                      <a:pt x="3838" y="480"/>
                    </a:lnTo>
                    <a:lnTo>
                      <a:pt x="3832" y="488"/>
                    </a:lnTo>
                    <a:lnTo>
                      <a:pt x="3824" y="494"/>
                    </a:lnTo>
                    <a:lnTo>
                      <a:pt x="3814" y="500"/>
                    </a:lnTo>
                    <a:lnTo>
                      <a:pt x="3804" y="504"/>
                    </a:lnTo>
                    <a:lnTo>
                      <a:pt x="3792" y="504"/>
                    </a:lnTo>
                    <a:lnTo>
                      <a:pt x="1004" y="504"/>
                    </a:lnTo>
                    <a:lnTo>
                      <a:pt x="1154" y="418"/>
                    </a:lnTo>
                    <a:lnTo>
                      <a:pt x="1154" y="84"/>
                    </a:lnTo>
                    <a:lnTo>
                      <a:pt x="1010" y="0"/>
                    </a:lnTo>
                    <a:close/>
                  </a:path>
                </a:pathLst>
              </a:custGeom>
              <a:noFill/>
              <a:ln w="12700">
                <a:solidFill>
                  <a:srgbClr val="12BC44"/>
                </a:solidFill>
                <a:prstDash val="sysDot"/>
                <a:round/>
              </a:ln>
            </p:spPr>
            <p:txBody>
              <a:bodyPr vert="horz" wrap="square" lIns="121920" tIns="60960" rIns="121920" bIns="60960" numCol="1" anchor="t" anchorCtr="0" compatLnSpc="1"/>
              <a:lstStyle/>
              <a:p>
                <a:pPr defTabSz="1088390">
                  <a:defRPr/>
                </a:pPr>
                <a:endParaRPr lang="zh-CN" altLang="en-US" sz="2135" kern="0">
                  <a:cs typeface="+mn-ea"/>
                  <a:sym typeface="+mn-lt"/>
                </a:endParaRPr>
              </a:p>
            </p:txBody>
          </p:sp>
          <p:sp>
            <p:nvSpPr>
              <p:cNvPr id="997" name="Freeform 6"/>
              <p:cNvSpPr/>
              <p:nvPr/>
            </p:nvSpPr>
            <p:spPr bwMode="auto">
              <a:xfrm>
                <a:off x="3562350" y="1059582"/>
                <a:ext cx="701675" cy="812800"/>
              </a:xfrm>
              <a:custGeom>
                <a:avLst/>
                <a:gdLst>
                  <a:gd name="T0" fmla="*/ 220 w 442"/>
                  <a:gd name="T1" fmla="*/ 0 h 512"/>
                  <a:gd name="T2" fmla="*/ 332 w 442"/>
                  <a:gd name="T3" fmla="*/ 64 h 512"/>
                  <a:gd name="T4" fmla="*/ 442 w 442"/>
                  <a:gd name="T5" fmla="*/ 128 h 512"/>
                  <a:gd name="T6" fmla="*/ 442 w 442"/>
                  <a:gd name="T7" fmla="*/ 256 h 512"/>
                  <a:gd name="T8" fmla="*/ 442 w 442"/>
                  <a:gd name="T9" fmla="*/ 384 h 512"/>
                  <a:gd name="T10" fmla="*/ 332 w 442"/>
                  <a:gd name="T11" fmla="*/ 448 h 512"/>
                  <a:gd name="T12" fmla="*/ 220 w 442"/>
                  <a:gd name="T13" fmla="*/ 512 h 512"/>
                  <a:gd name="T14" fmla="*/ 110 w 442"/>
                  <a:gd name="T15" fmla="*/ 448 h 512"/>
                  <a:gd name="T16" fmla="*/ 0 w 442"/>
                  <a:gd name="T17" fmla="*/ 384 h 512"/>
                  <a:gd name="T18" fmla="*/ 0 w 442"/>
                  <a:gd name="T19" fmla="*/ 256 h 512"/>
                  <a:gd name="T20" fmla="*/ 0 w 442"/>
                  <a:gd name="T21" fmla="*/ 128 h 512"/>
                  <a:gd name="T22" fmla="*/ 110 w 442"/>
                  <a:gd name="T23" fmla="*/ 64 h 512"/>
                  <a:gd name="T24" fmla="*/ 220 w 442"/>
                  <a:gd name="T25"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2" h="512">
                    <a:moveTo>
                      <a:pt x="220" y="0"/>
                    </a:moveTo>
                    <a:lnTo>
                      <a:pt x="332" y="64"/>
                    </a:lnTo>
                    <a:lnTo>
                      <a:pt x="442" y="128"/>
                    </a:lnTo>
                    <a:lnTo>
                      <a:pt x="442" y="256"/>
                    </a:lnTo>
                    <a:lnTo>
                      <a:pt x="442" y="384"/>
                    </a:lnTo>
                    <a:lnTo>
                      <a:pt x="332" y="448"/>
                    </a:lnTo>
                    <a:lnTo>
                      <a:pt x="220" y="512"/>
                    </a:lnTo>
                    <a:lnTo>
                      <a:pt x="110" y="448"/>
                    </a:lnTo>
                    <a:lnTo>
                      <a:pt x="0" y="384"/>
                    </a:lnTo>
                    <a:lnTo>
                      <a:pt x="0" y="256"/>
                    </a:lnTo>
                    <a:lnTo>
                      <a:pt x="0" y="128"/>
                    </a:lnTo>
                    <a:lnTo>
                      <a:pt x="110" y="64"/>
                    </a:lnTo>
                    <a:lnTo>
                      <a:pt x="220" y="0"/>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088390">
                  <a:defRPr/>
                </a:pPr>
                <a:endParaRPr lang="zh-CN" altLang="en-US" sz="2135" kern="0">
                  <a:cs typeface="+mn-ea"/>
                  <a:sym typeface="+mn-lt"/>
                </a:endParaRPr>
              </a:p>
            </p:txBody>
          </p:sp>
        </p:grpSp>
        <p:sp>
          <p:nvSpPr>
            <p:cNvPr id="994" name="矩形 993"/>
            <p:cNvSpPr/>
            <p:nvPr/>
          </p:nvSpPr>
          <p:spPr>
            <a:xfrm>
              <a:off x="5113128" y="3107704"/>
              <a:ext cx="2051160" cy="442129"/>
            </a:xfrm>
            <a:prstGeom prst="rect">
              <a:avLst/>
            </a:prstGeom>
          </p:spPr>
          <p:txBody>
            <a:bodyPr wrap="square" lIns="162613" tIns="81307" rIns="162613" bIns="81307">
              <a:spAutoFit/>
            </a:bodyPr>
            <a:lstStyle/>
            <a:p>
              <a:pPr defTabSz="1088390">
                <a:defRPr/>
              </a:pPr>
              <a:r>
                <a:rPr lang="zh-CN" altLang="en-US" sz="2135" kern="100" dirty="0">
                  <a:cs typeface="+mn-ea"/>
                  <a:sym typeface="+mn-lt"/>
                </a:rPr>
                <a:t>点击输入标题</a:t>
              </a:r>
              <a:endParaRPr lang="zh-CN" altLang="zh-CN" sz="2135" kern="100" dirty="0">
                <a:cs typeface="+mn-ea"/>
                <a:sym typeface="+mn-lt"/>
              </a:endParaRPr>
            </a:p>
          </p:txBody>
        </p:sp>
        <p:sp>
          <p:nvSpPr>
            <p:cNvPr id="995" name="文本框 48"/>
            <p:cNvSpPr txBox="1">
              <a:spLocks noChangeArrowheads="1"/>
            </p:cNvSpPr>
            <p:nvPr/>
          </p:nvSpPr>
          <p:spPr bwMode="auto">
            <a:xfrm>
              <a:off x="4416581" y="3102364"/>
              <a:ext cx="609347" cy="377602"/>
            </a:xfrm>
            <a:prstGeom prst="rect">
              <a:avLst/>
            </a:prstGeom>
            <a:noFill/>
            <a:ln w="9525">
              <a:noFill/>
              <a:miter lim="800000"/>
            </a:ln>
          </p:spPr>
          <p:txBody>
            <a:bodyPr wrap="square">
              <a:spAutoFit/>
            </a:bodyPr>
            <a:lstStyle/>
            <a:p>
              <a:pPr defTabSz="1088390">
                <a:defRPr/>
              </a:pPr>
              <a:r>
                <a:rPr lang="en-US" altLang="zh-CN" sz="2135" kern="0" dirty="0">
                  <a:solidFill>
                    <a:schemeClr val="bg1"/>
                  </a:solidFill>
                  <a:cs typeface="+mn-ea"/>
                  <a:sym typeface="+mn-lt"/>
                </a:rPr>
                <a:t>04</a:t>
              </a:r>
              <a:endParaRPr lang="zh-CN" altLang="en-US" sz="2135" kern="0" dirty="0">
                <a:solidFill>
                  <a:schemeClr val="bg1"/>
                </a:solidFill>
                <a:cs typeface="+mn-ea"/>
                <a:sym typeface="+mn-lt"/>
              </a:endParaRPr>
            </a:p>
          </p:txBody>
        </p:sp>
      </p:grpSp>
      <p:grpSp>
        <p:nvGrpSpPr>
          <p:cNvPr id="998" name="组合 997"/>
          <p:cNvGrpSpPr/>
          <p:nvPr/>
        </p:nvGrpSpPr>
        <p:grpSpPr>
          <a:xfrm>
            <a:off x="6060106" y="4750219"/>
            <a:ext cx="4047251" cy="538511"/>
            <a:chOff x="3818511" y="3723878"/>
            <a:chExt cx="3633809" cy="483501"/>
          </a:xfrm>
          <a:effectLst>
            <a:outerShdw blurRad="127000" dist="127000" dir="5400000" algn="ctr" rotWithShape="0">
              <a:srgbClr val="000000">
                <a:alpha val="43137"/>
              </a:srgbClr>
            </a:outerShdw>
          </a:effectLst>
        </p:grpSpPr>
        <p:grpSp>
          <p:nvGrpSpPr>
            <p:cNvPr id="999" name="组合 998"/>
            <p:cNvGrpSpPr/>
            <p:nvPr/>
          </p:nvGrpSpPr>
          <p:grpSpPr>
            <a:xfrm>
              <a:off x="3818511" y="3723878"/>
              <a:ext cx="3633809" cy="483501"/>
              <a:chOff x="2540000" y="1059582"/>
              <a:chExt cx="6108700" cy="812800"/>
            </a:xfrm>
            <a:solidFill>
              <a:srgbClr val="005DA2"/>
            </a:solidFill>
          </p:grpSpPr>
          <p:sp>
            <p:nvSpPr>
              <p:cNvPr id="1002" name="Freeform 5"/>
              <p:cNvSpPr>
                <a:spLocks noEditPoints="1"/>
              </p:cNvSpPr>
              <p:nvPr/>
            </p:nvSpPr>
            <p:spPr bwMode="auto">
              <a:xfrm>
                <a:off x="2540000" y="1069107"/>
                <a:ext cx="6108700" cy="800100"/>
              </a:xfrm>
              <a:custGeom>
                <a:avLst/>
                <a:gdLst>
                  <a:gd name="T0" fmla="*/ 56 w 3848"/>
                  <a:gd name="T1" fmla="*/ 0 h 504"/>
                  <a:gd name="T2" fmla="*/ 720 w 3848"/>
                  <a:gd name="T3" fmla="*/ 0 h 504"/>
                  <a:gd name="T4" fmla="*/ 576 w 3848"/>
                  <a:gd name="T5" fmla="*/ 84 h 504"/>
                  <a:gd name="T6" fmla="*/ 576 w 3848"/>
                  <a:gd name="T7" fmla="*/ 418 h 504"/>
                  <a:gd name="T8" fmla="*/ 726 w 3848"/>
                  <a:gd name="T9" fmla="*/ 504 h 504"/>
                  <a:gd name="T10" fmla="*/ 56 w 3848"/>
                  <a:gd name="T11" fmla="*/ 504 h 504"/>
                  <a:gd name="T12" fmla="*/ 56 w 3848"/>
                  <a:gd name="T13" fmla="*/ 504 h 504"/>
                  <a:gd name="T14" fmla="*/ 44 w 3848"/>
                  <a:gd name="T15" fmla="*/ 504 h 504"/>
                  <a:gd name="T16" fmla="*/ 34 w 3848"/>
                  <a:gd name="T17" fmla="*/ 500 h 504"/>
                  <a:gd name="T18" fmla="*/ 24 w 3848"/>
                  <a:gd name="T19" fmla="*/ 494 h 504"/>
                  <a:gd name="T20" fmla="*/ 16 w 3848"/>
                  <a:gd name="T21" fmla="*/ 488 h 504"/>
                  <a:gd name="T22" fmla="*/ 8 w 3848"/>
                  <a:gd name="T23" fmla="*/ 480 h 504"/>
                  <a:gd name="T24" fmla="*/ 4 w 3848"/>
                  <a:gd name="T25" fmla="*/ 470 h 504"/>
                  <a:gd name="T26" fmla="*/ 0 w 3848"/>
                  <a:gd name="T27" fmla="*/ 460 h 504"/>
                  <a:gd name="T28" fmla="*/ 0 w 3848"/>
                  <a:gd name="T29" fmla="*/ 448 h 504"/>
                  <a:gd name="T30" fmla="*/ 0 w 3848"/>
                  <a:gd name="T31" fmla="*/ 56 h 504"/>
                  <a:gd name="T32" fmla="*/ 0 w 3848"/>
                  <a:gd name="T33" fmla="*/ 56 h 504"/>
                  <a:gd name="T34" fmla="*/ 0 w 3848"/>
                  <a:gd name="T35" fmla="*/ 44 h 504"/>
                  <a:gd name="T36" fmla="*/ 4 w 3848"/>
                  <a:gd name="T37" fmla="*/ 34 h 504"/>
                  <a:gd name="T38" fmla="*/ 8 w 3848"/>
                  <a:gd name="T39" fmla="*/ 24 h 504"/>
                  <a:gd name="T40" fmla="*/ 16 w 3848"/>
                  <a:gd name="T41" fmla="*/ 16 h 504"/>
                  <a:gd name="T42" fmla="*/ 24 w 3848"/>
                  <a:gd name="T43" fmla="*/ 10 h 504"/>
                  <a:gd name="T44" fmla="*/ 34 w 3848"/>
                  <a:gd name="T45" fmla="*/ 4 h 504"/>
                  <a:gd name="T46" fmla="*/ 44 w 3848"/>
                  <a:gd name="T47" fmla="*/ 0 h 504"/>
                  <a:gd name="T48" fmla="*/ 56 w 3848"/>
                  <a:gd name="T49" fmla="*/ 0 h 504"/>
                  <a:gd name="T50" fmla="*/ 56 w 3848"/>
                  <a:gd name="T51" fmla="*/ 0 h 504"/>
                  <a:gd name="T52" fmla="*/ 1010 w 3848"/>
                  <a:gd name="T53" fmla="*/ 0 h 504"/>
                  <a:gd name="T54" fmla="*/ 3792 w 3848"/>
                  <a:gd name="T55" fmla="*/ 0 h 504"/>
                  <a:gd name="T56" fmla="*/ 3792 w 3848"/>
                  <a:gd name="T57" fmla="*/ 0 h 504"/>
                  <a:gd name="T58" fmla="*/ 3804 w 3848"/>
                  <a:gd name="T59" fmla="*/ 0 h 504"/>
                  <a:gd name="T60" fmla="*/ 3814 w 3848"/>
                  <a:gd name="T61" fmla="*/ 4 h 504"/>
                  <a:gd name="T62" fmla="*/ 3824 w 3848"/>
                  <a:gd name="T63" fmla="*/ 10 h 504"/>
                  <a:gd name="T64" fmla="*/ 3832 w 3848"/>
                  <a:gd name="T65" fmla="*/ 16 h 504"/>
                  <a:gd name="T66" fmla="*/ 3838 w 3848"/>
                  <a:gd name="T67" fmla="*/ 24 h 504"/>
                  <a:gd name="T68" fmla="*/ 3844 w 3848"/>
                  <a:gd name="T69" fmla="*/ 34 h 504"/>
                  <a:gd name="T70" fmla="*/ 3848 w 3848"/>
                  <a:gd name="T71" fmla="*/ 44 h 504"/>
                  <a:gd name="T72" fmla="*/ 3848 w 3848"/>
                  <a:gd name="T73" fmla="*/ 56 h 504"/>
                  <a:gd name="T74" fmla="*/ 3848 w 3848"/>
                  <a:gd name="T75" fmla="*/ 448 h 504"/>
                  <a:gd name="T76" fmla="*/ 3848 w 3848"/>
                  <a:gd name="T77" fmla="*/ 448 h 504"/>
                  <a:gd name="T78" fmla="*/ 3848 w 3848"/>
                  <a:gd name="T79" fmla="*/ 460 h 504"/>
                  <a:gd name="T80" fmla="*/ 3844 w 3848"/>
                  <a:gd name="T81" fmla="*/ 470 h 504"/>
                  <a:gd name="T82" fmla="*/ 3838 w 3848"/>
                  <a:gd name="T83" fmla="*/ 480 h 504"/>
                  <a:gd name="T84" fmla="*/ 3832 w 3848"/>
                  <a:gd name="T85" fmla="*/ 488 h 504"/>
                  <a:gd name="T86" fmla="*/ 3824 w 3848"/>
                  <a:gd name="T87" fmla="*/ 494 h 504"/>
                  <a:gd name="T88" fmla="*/ 3814 w 3848"/>
                  <a:gd name="T89" fmla="*/ 500 h 504"/>
                  <a:gd name="T90" fmla="*/ 3804 w 3848"/>
                  <a:gd name="T91" fmla="*/ 504 h 504"/>
                  <a:gd name="T92" fmla="*/ 3792 w 3848"/>
                  <a:gd name="T93" fmla="*/ 504 h 504"/>
                  <a:gd name="T94" fmla="*/ 1004 w 3848"/>
                  <a:gd name="T95" fmla="*/ 504 h 504"/>
                  <a:gd name="T96" fmla="*/ 1154 w 3848"/>
                  <a:gd name="T97" fmla="*/ 418 h 504"/>
                  <a:gd name="T98" fmla="*/ 1154 w 3848"/>
                  <a:gd name="T99" fmla="*/ 84 h 504"/>
                  <a:gd name="T100" fmla="*/ 1010 w 3848"/>
                  <a:gd name="T101"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48" h="504">
                    <a:moveTo>
                      <a:pt x="56" y="0"/>
                    </a:moveTo>
                    <a:lnTo>
                      <a:pt x="720" y="0"/>
                    </a:lnTo>
                    <a:lnTo>
                      <a:pt x="576" y="84"/>
                    </a:lnTo>
                    <a:lnTo>
                      <a:pt x="576" y="418"/>
                    </a:lnTo>
                    <a:lnTo>
                      <a:pt x="726" y="504"/>
                    </a:lnTo>
                    <a:lnTo>
                      <a:pt x="56" y="504"/>
                    </a:lnTo>
                    <a:lnTo>
                      <a:pt x="56" y="504"/>
                    </a:lnTo>
                    <a:lnTo>
                      <a:pt x="44" y="504"/>
                    </a:lnTo>
                    <a:lnTo>
                      <a:pt x="34" y="500"/>
                    </a:lnTo>
                    <a:lnTo>
                      <a:pt x="24" y="494"/>
                    </a:lnTo>
                    <a:lnTo>
                      <a:pt x="16" y="488"/>
                    </a:lnTo>
                    <a:lnTo>
                      <a:pt x="8" y="480"/>
                    </a:lnTo>
                    <a:lnTo>
                      <a:pt x="4" y="470"/>
                    </a:lnTo>
                    <a:lnTo>
                      <a:pt x="0" y="460"/>
                    </a:lnTo>
                    <a:lnTo>
                      <a:pt x="0" y="448"/>
                    </a:lnTo>
                    <a:lnTo>
                      <a:pt x="0" y="56"/>
                    </a:lnTo>
                    <a:lnTo>
                      <a:pt x="0" y="56"/>
                    </a:lnTo>
                    <a:lnTo>
                      <a:pt x="0" y="44"/>
                    </a:lnTo>
                    <a:lnTo>
                      <a:pt x="4" y="34"/>
                    </a:lnTo>
                    <a:lnTo>
                      <a:pt x="8" y="24"/>
                    </a:lnTo>
                    <a:lnTo>
                      <a:pt x="16" y="16"/>
                    </a:lnTo>
                    <a:lnTo>
                      <a:pt x="24" y="10"/>
                    </a:lnTo>
                    <a:lnTo>
                      <a:pt x="34" y="4"/>
                    </a:lnTo>
                    <a:lnTo>
                      <a:pt x="44" y="0"/>
                    </a:lnTo>
                    <a:lnTo>
                      <a:pt x="56" y="0"/>
                    </a:lnTo>
                    <a:lnTo>
                      <a:pt x="56" y="0"/>
                    </a:lnTo>
                    <a:close/>
                    <a:moveTo>
                      <a:pt x="1010" y="0"/>
                    </a:moveTo>
                    <a:lnTo>
                      <a:pt x="3792" y="0"/>
                    </a:lnTo>
                    <a:lnTo>
                      <a:pt x="3792" y="0"/>
                    </a:lnTo>
                    <a:lnTo>
                      <a:pt x="3804" y="0"/>
                    </a:lnTo>
                    <a:lnTo>
                      <a:pt x="3814" y="4"/>
                    </a:lnTo>
                    <a:lnTo>
                      <a:pt x="3824" y="10"/>
                    </a:lnTo>
                    <a:lnTo>
                      <a:pt x="3832" y="16"/>
                    </a:lnTo>
                    <a:lnTo>
                      <a:pt x="3838" y="24"/>
                    </a:lnTo>
                    <a:lnTo>
                      <a:pt x="3844" y="34"/>
                    </a:lnTo>
                    <a:lnTo>
                      <a:pt x="3848" y="44"/>
                    </a:lnTo>
                    <a:lnTo>
                      <a:pt x="3848" y="56"/>
                    </a:lnTo>
                    <a:lnTo>
                      <a:pt x="3848" y="448"/>
                    </a:lnTo>
                    <a:lnTo>
                      <a:pt x="3848" y="448"/>
                    </a:lnTo>
                    <a:lnTo>
                      <a:pt x="3848" y="460"/>
                    </a:lnTo>
                    <a:lnTo>
                      <a:pt x="3844" y="470"/>
                    </a:lnTo>
                    <a:lnTo>
                      <a:pt x="3838" y="480"/>
                    </a:lnTo>
                    <a:lnTo>
                      <a:pt x="3832" y="488"/>
                    </a:lnTo>
                    <a:lnTo>
                      <a:pt x="3824" y="494"/>
                    </a:lnTo>
                    <a:lnTo>
                      <a:pt x="3814" y="500"/>
                    </a:lnTo>
                    <a:lnTo>
                      <a:pt x="3804" y="504"/>
                    </a:lnTo>
                    <a:lnTo>
                      <a:pt x="3792" y="504"/>
                    </a:lnTo>
                    <a:lnTo>
                      <a:pt x="1004" y="504"/>
                    </a:lnTo>
                    <a:lnTo>
                      <a:pt x="1154" y="418"/>
                    </a:lnTo>
                    <a:lnTo>
                      <a:pt x="1154" y="84"/>
                    </a:lnTo>
                    <a:lnTo>
                      <a:pt x="1010" y="0"/>
                    </a:lnTo>
                    <a:close/>
                  </a:path>
                </a:pathLst>
              </a:custGeom>
              <a:noFill/>
              <a:ln w="12700">
                <a:solidFill>
                  <a:srgbClr val="0070C0"/>
                </a:solidFill>
                <a:prstDash val="sysDot"/>
                <a:round/>
              </a:ln>
            </p:spPr>
            <p:txBody>
              <a:bodyPr vert="horz" wrap="square" lIns="121920" tIns="60960" rIns="121920" bIns="60960" numCol="1" anchor="t" anchorCtr="0" compatLnSpc="1"/>
              <a:lstStyle/>
              <a:p>
                <a:pPr defTabSz="1088390">
                  <a:defRPr/>
                </a:pPr>
                <a:endParaRPr lang="zh-CN" altLang="en-US" sz="2135" kern="0">
                  <a:cs typeface="+mn-ea"/>
                  <a:sym typeface="+mn-lt"/>
                </a:endParaRPr>
              </a:p>
            </p:txBody>
          </p:sp>
          <p:sp>
            <p:nvSpPr>
              <p:cNvPr id="1003" name="Freeform 6"/>
              <p:cNvSpPr/>
              <p:nvPr/>
            </p:nvSpPr>
            <p:spPr bwMode="auto">
              <a:xfrm>
                <a:off x="3562350" y="1059582"/>
                <a:ext cx="701675" cy="812800"/>
              </a:xfrm>
              <a:custGeom>
                <a:avLst/>
                <a:gdLst>
                  <a:gd name="T0" fmla="*/ 220 w 442"/>
                  <a:gd name="T1" fmla="*/ 0 h 512"/>
                  <a:gd name="T2" fmla="*/ 332 w 442"/>
                  <a:gd name="T3" fmla="*/ 64 h 512"/>
                  <a:gd name="T4" fmla="*/ 442 w 442"/>
                  <a:gd name="T5" fmla="*/ 128 h 512"/>
                  <a:gd name="T6" fmla="*/ 442 w 442"/>
                  <a:gd name="T7" fmla="*/ 256 h 512"/>
                  <a:gd name="T8" fmla="*/ 442 w 442"/>
                  <a:gd name="T9" fmla="*/ 384 h 512"/>
                  <a:gd name="T10" fmla="*/ 332 w 442"/>
                  <a:gd name="T11" fmla="*/ 448 h 512"/>
                  <a:gd name="T12" fmla="*/ 220 w 442"/>
                  <a:gd name="T13" fmla="*/ 512 h 512"/>
                  <a:gd name="T14" fmla="*/ 110 w 442"/>
                  <a:gd name="T15" fmla="*/ 448 h 512"/>
                  <a:gd name="T16" fmla="*/ 0 w 442"/>
                  <a:gd name="T17" fmla="*/ 384 h 512"/>
                  <a:gd name="T18" fmla="*/ 0 w 442"/>
                  <a:gd name="T19" fmla="*/ 256 h 512"/>
                  <a:gd name="T20" fmla="*/ 0 w 442"/>
                  <a:gd name="T21" fmla="*/ 128 h 512"/>
                  <a:gd name="T22" fmla="*/ 110 w 442"/>
                  <a:gd name="T23" fmla="*/ 64 h 512"/>
                  <a:gd name="T24" fmla="*/ 220 w 442"/>
                  <a:gd name="T25"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2" h="512">
                    <a:moveTo>
                      <a:pt x="220" y="0"/>
                    </a:moveTo>
                    <a:lnTo>
                      <a:pt x="332" y="64"/>
                    </a:lnTo>
                    <a:lnTo>
                      <a:pt x="442" y="128"/>
                    </a:lnTo>
                    <a:lnTo>
                      <a:pt x="442" y="256"/>
                    </a:lnTo>
                    <a:lnTo>
                      <a:pt x="442" y="384"/>
                    </a:lnTo>
                    <a:lnTo>
                      <a:pt x="332" y="448"/>
                    </a:lnTo>
                    <a:lnTo>
                      <a:pt x="220" y="512"/>
                    </a:lnTo>
                    <a:lnTo>
                      <a:pt x="110" y="448"/>
                    </a:lnTo>
                    <a:lnTo>
                      <a:pt x="0" y="384"/>
                    </a:lnTo>
                    <a:lnTo>
                      <a:pt x="0" y="256"/>
                    </a:lnTo>
                    <a:lnTo>
                      <a:pt x="0" y="128"/>
                    </a:lnTo>
                    <a:lnTo>
                      <a:pt x="110" y="64"/>
                    </a:lnTo>
                    <a:lnTo>
                      <a:pt x="220" y="0"/>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088390">
                  <a:defRPr/>
                </a:pPr>
                <a:endParaRPr lang="zh-CN" altLang="en-US" sz="2135" kern="0">
                  <a:cs typeface="+mn-ea"/>
                  <a:sym typeface="+mn-lt"/>
                </a:endParaRPr>
              </a:p>
            </p:txBody>
          </p:sp>
        </p:grpSp>
        <p:sp>
          <p:nvSpPr>
            <p:cNvPr id="1000" name="矩形 999"/>
            <p:cNvSpPr/>
            <p:nvPr/>
          </p:nvSpPr>
          <p:spPr>
            <a:xfrm>
              <a:off x="5113128" y="3755776"/>
              <a:ext cx="2051062" cy="442130"/>
            </a:xfrm>
            <a:prstGeom prst="rect">
              <a:avLst/>
            </a:prstGeom>
          </p:spPr>
          <p:txBody>
            <a:bodyPr wrap="square" lIns="162613" tIns="81307" rIns="162613" bIns="81307">
              <a:spAutoFit/>
            </a:bodyPr>
            <a:lstStyle/>
            <a:p>
              <a:pPr defTabSz="1088390">
                <a:defRPr/>
              </a:pPr>
              <a:r>
                <a:rPr lang="zh-CN" altLang="en-US" sz="2135" kern="100" dirty="0">
                  <a:cs typeface="+mn-ea"/>
                  <a:sym typeface="+mn-lt"/>
                </a:rPr>
                <a:t>点击输入标题</a:t>
              </a:r>
              <a:endParaRPr lang="zh-CN" altLang="zh-CN" sz="2135" kern="100" dirty="0">
                <a:cs typeface="+mn-ea"/>
                <a:sym typeface="+mn-lt"/>
              </a:endParaRPr>
            </a:p>
          </p:txBody>
        </p:sp>
        <p:sp>
          <p:nvSpPr>
            <p:cNvPr id="1001" name="文本框 48"/>
            <p:cNvSpPr txBox="1">
              <a:spLocks noChangeArrowheads="1"/>
            </p:cNvSpPr>
            <p:nvPr/>
          </p:nvSpPr>
          <p:spPr bwMode="auto">
            <a:xfrm>
              <a:off x="4428326" y="3778582"/>
              <a:ext cx="631582" cy="377603"/>
            </a:xfrm>
            <a:prstGeom prst="rect">
              <a:avLst/>
            </a:prstGeom>
            <a:noFill/>
            <a:ln w="9525">
              <a:noFill/>
              <a:miter lim="800000"/>
            </a:ln>
          </p:spPr>
          <p:txBody>
            <a:bodyPr wrap="square">
              <a:spAutoFit/>
            </a:bodyPr>
            <a:lstStyle/>
            <a:p>
              <a:pPr defTabSz="1088390">
                <a:defRPr/>
              </a:pPr>
              <a:r>
                <a:rPr lang="en-US" altLang="zh-CN" sz="2135" kern="0" dirty="0">
                  <a:solidFill>
                    <a:schemeClr val="bg1"/>
                  </a:solidFill>
                  <a:cs typeface="+mn-ea"/>
                  <a:sym typeface="+mn-lt"/>
                </a:rPr>
                <a:t>05</a:t>
              </a:r>
              <a:endParaRPr lang="zh-CN" altLang="en-US" sz="2135" kern="0" dirty="0">
                <a:solidFill>
                  <a:schemeClr val="bg1"/>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50" advClick="0" advTm="4369">
        <p14:flip dir="r"/>
      </p:transition>
    </mc:Choice>
    <mc:Fallback xmlns="">
      <p:transition spd="slow" advClick="0" advTm="43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80"/>
                                  </p:stCondLst>
                                  <p:childTnLst>
                                    <p:set>
                                      <p:cBhvr>
                                        <p:cTn id="6" dur="1" fill="hold">
                                          <p:stCondLst>
                                            <p:cond delay="0"/>
                                          </p:stCondLst>
                                        </p:cTn>
                                        <p:tgtEl>
                                          <p:spTgt spid="956"/>
                                        </p:tgtEl>
                                        <p:attrNameLst>
                                          <p:attrName>style.visibility</p:attrName>
                                        </p:attrNameLst>
                                      </p:cBhvr>
                                      <p:to>
                                        <p:strVal val="visible"/>
                                      </p:to>
                                    </p:set>
                                    <p:animEffect transition="in" filter="fade">
                                      <p:cBhvr>
                                        <p:cTn id="7" dur="500"/>
                                        <p:tgtEl>
                                          <p:spTgt spid="956"/>
                                        </p:tgtEl>
                                      </p:cBhvr>
                                    </p:animEffect>
                                  </p:childTnLst>
                                </p:cTn>
                              </p:par>
                              <p:par>
                                <p:cTn id="8" presetID="10" presetClass="entr" presetSubtype="0" fill="hold" grpId="0" nodeType="withEffect">
                                  <p:stCondLst>
                                    <p:cond delay="380"/>
                                  </p:stCondLst>
                                  <p:childTnLst>
                                    <p:set>
                                      <p:cBhvr>
                                        <p:cTn id="9" dur="1" fill="hold">
                                          <p:stCondLst>
                                            <p:cond delay="0"/>
                                          </p:stCondLst>
                                        </p:cTn>
                                        <p:tgtEl>
                                          <p:spTgt spid="957"/>
                                        </p:tgtEl>
                                        <p:attrNameLst>
                                          <p:attrName>style.visibility</p:attrName>
                                        </p:attrNameLst>
                                      </p:cBhvr>
                                      <p:to>
                                        <p:strVal val="visible"/>
                                      </p:to>
                                    </p:set>
                                    <p:animEffect transition="in" filter="fade">
                                      <p:cBhvr>
                                        <p:cTn id="10" dur="500"/>
                                        <p:tgtEl>
                                          <p:spTgt spid="957"/>
                                        </p:tgtEl>
                                      </p:cBhvr>
                                    </p:animEffect>
                                  </p:childTnLst>
                                </p:cTn>
                              </p:par>
                              <p:par>
                                <p:cTn id="11" presetID="10" presetClass="entr" presetSubtype="0" fill="hold" grpId="0" nodeType="withEffect">
                                  <p:stCondLst>
                                    <p:cond delay="380"/>
                                  </p:stCondLst>
                                  <p:childTnLst>
                                    <p:set>
                                      <p:cBhvr>
                                        <p:cTn id="12" dur="1" fill="hold">
                                          <p:stCondLst>
                                            <p:cond delay="0"/>
                                          </p:stCondLst>
                                        </p:cTn>
                                        <p:tgtEl>
                                          <p:spTgt spid="958"/>
                                        </p:tgtEl>
                                        <p:attrNameLst>
                                          <p:attrName>style.visibility</p:attrName>
                                        </p:attrNameLst>
                                      </p:cBhvr>
                                      <p:to>
                                        <p:strVal val="visible"/>
                                      </p:to>
                                    </p:set>
                                    <p:animEffect transition="in" filter="fade">
                                      <p:cBhvr>
                                        <p:cTn id="13" dur="500"/>
                                        <p:tgtEl>
                                          <p:spTgt spid="958"/>
                                        </p:tgtEl>
                                      </p:cBhvr>
                                    </p:animEffect>
                                  </p:childTnLst>
                                </p:cTn>
                              </p:par>
                              <p:par>
                                <p:cTn id="14" presetID="10" presetClass="entr" presetSubtype="0" fill="hold" grpId="0" nodeType="withEffect">
                                  <p:stCondLst>
                                    <p:cond delay="380"/>
                                  </p:stCondLst>
                                  <p:childTnLst>
                                    <p:set>
                                      <p:cBhvr>
                                        <p:cTn id="15" dur="1" fill="hold">
                                          <p:stCondLst>
                                            <p:cond delay="0"/>
                                          </p:stCondLst>
                                        </p:cTn>
                                        <p:tgtEl>
                                          <p:spTgt spid="959"/>
                                        </p:tgtEl>
                                        <p:attrNameLst>
                                          <p:attrName>style.visibility</p:attrName>
                                        </p:attrNameLst>
                                      </p:cBhvr>
                                      <p:to>
                                        <p:strVal val="visible"/>
                                      </p:to>
                                    </p:set>
                                    <p:animEffect transition="in" filter="fade">
                                      <p:cBhvr>
                                        <p:cTn id="16" dur="500"/>
                                        <p:tgtEl>
                                          <p:spTgt spid="959"/>
                                        </p:tgtEl>
                                      </p:cBhvr>
                                    </p:animEffect>
                                  </p:childTnLst>
                                </p:cTn>
                              </p:par>
                              <p:par>
                                <p:cTn id="17" presetID="10" presetClass="entr" presetSubtype="0" fill="hold" grpId="0" nodeType="withEffect">
                                  <p:stCondLst>
                                    <p:cond delay="380"/>
                                  </p:stCondLst>
                                  <p:childTnLst>
                                    <p:set>
                                      <p:cBhvr>
                                        <p:cTn id="18" dur="1" fill="hold">
                                          <p:stCondLst>
                                            <p:cond delay="0"/>
                                          </p:stCondLst>
                                        </p:cTn>
                                        <p:tgtEl>
                                          <p:spTgt spid="960"/>
                                        </p:tgtEl>
                                        <p:attrNameLst>
                                          <p:attrName>style.visibility</p:attrName>
                                        </p:attrNameLst>
                                      </p:cBhvr>
                                      <p:to>
                                        <p:strVal val="visible"/>
                                      </p:to>
                                    </p:set>
                                    <p:animEffect transition="in" filter="fade">
                                      <p:cBhvr>
                                        <p:cTn id="19" dur="500"/>
                                        <p:tgtEl>
                                          <p:spTgt spid="960"/>
                                        </p:tgtEl>
                                      </p:cBhvr>
                                    </p:animEffect>
                                  </p:childTnLst>
                                </p:cTn>
                              </p:par>
                              <p:par>
                                <p:cTn id="20" presetID="10" presetClass="entr" presetSubtype="0" fill="hold" grpId="0" nodeType="withEffect">
                                  <p:stCondLst>
                                    <p:cond delay="380"/>
                                  </p:stCondLst>
                                  <p:childTnLst>
                                    <p:set>
                                      <p:cBhvr>
                                        <p:cTn id="21" dur="1" fill="hold">
                                          <p:stCondLst>
                                            <p:cond delay="0"/>
                                          </p:stCondLst>
                                        </p:cTn>
                                        <p:tgtEl>
                                          <p:spTgt spid="961"/>
                                        </p:tgtEl>
                                        <p:attrNameLst>
                                          <p:attrName>style.visibility</p:attrName>
                                        </p:attrNameLst>
                                      </p:cBhvr>
                                      <p:to>
                                        <p:strVal val="visible"/>
                                      </p:to>
                                    </p:set>
                                    <p:animEffect transition="in" filter="fade">
                                      <p:cBhvr>
                                        <p:cTn id="22" dur="500"/>
                                        <p:tgtEl>
                                          <p:spTgt spid="961"/>
                                        </p:tgtEl>
                                      </p:cBhvr>
                                    </p:animEffect>
                                  </p:childTnLst>
                                </p:cTn>
                              </p:par>
                              <p:par>
                                <p:cTn id="23" presetID="10" presetClass="entr" presetSubtype="0" fill="hold" grpId="0" nodeType="withEffect">
                                  <p:stCondLst>
                                    <p:cond delay="380"/>
                                  </p:stCondLst>
                                  <p:childTnLst>
                                    <p:set>
                                      <p:cBhvr>
                                        <p:cTn id="24" dur="1" fill="hold">
                                          <p:stCondLst>
                                            <p:cond delay="0"/>
                                          </p:stCondLst>
                                        </p:cTn>
                                        <p:tgtEl>
                                          <p:spTgt spid="962"/>
                                        </p:tgtEl>
                                        <p:attrNameLst>
                                          <p:attrName>style.visibility</p:attrName>
                                        </p:attrNameLst>
                                      </p:cBhvr>
                                      <p:to>
                                        <p:strVal val="visible"/>
                                      </p:to>
                                    </p:set>
                                    <p:animEffect transition="in" filter="fade">
                                      <p:cBhvr>
                                        <p:cTn id="25" dur="500"/>
                                        <p:tgtEl>
                                          <p:spTgt spid="962"/>
                                        </p:tgtEl>
                                      </p:cBhvr>
                                    </p:animEffect>
                                  </p:childTnLst>
                                </p:cTn>
                              </p:par>
                              <p:par>
                                <p:cTn id="26" presetID="10" presetClass="entr" presetSubtype="0" fill="hold" grpId="0" nodeType="withEffect">
                                  <p:stCondLst>
                                    <p:cond delay="150"/>
                                  </p:stCondLst>
                                  <p:childTnLst>
                                    <p:set>
                                      <p:cBhvr>
                                        <p:cTn id="27" dur="1" fill="hold">
                                          <p:stCondLst>
                                            <p:cond delay="0"/>
                                          </p:stCondLst>
                                        </p:cTn>
                                        <p:tgtEl>
                                          <p:spTgt spid="963"/>
                                        </p:tgtEl>
                                        <p:attrNameLst>
                                          <p:attrName>style.visibility</p:attrName>
                                        </p:attrNameLst>
                                      </p:cBhvr>
                                      <p:to>
                                        <p:strVal val="visible"/>
                                      </p:to>
                                    </p:set>
                                    <p:animEffect transition="in" filter="fade">
                                      <p:cBhvr>
                                        <p:cTn id="28" dur="500"/>
                                        <p:tgtEl>
                                          <p:spTgt spid="963"/>
                                        </p:tgtEl>
                                      </p:cBhvr>
                                    </p:animEffect>
                                  </p:childTnLst>
                                </p:cTn>
                              </p:par>
                              <p:par>
                                <p:cTn id="29" presetID="10" presetClass="entr" presetSubtype="0" fill="hold" grpId="0" nodeType="withEffect">
                                  <p:stCondLst>
                                    <p:cond delay="200"/>
                                  </p:stCondLst>
                                  <p:childTnLst>
                                    <p:set>
                                      <p:cBhvr>
                                        <p:cTn id="30" dur="1" fill="hold">
                                          <p:stCondLst>
                                            <p:cond delay="0"/>
                                          </p:stCondLst>
                                        </p:cTn>
                                        <p:tgtEl>
                                          <p:spTgt spid="964"/>
                                        </p:tgtEl>
                                        <p:attrNameLst>
                                          <p:attrName>style.visibility</p:attrName>
                                        </p:attrNameLst>
                                      </p:cBhvr>
                                      <p:to>
                                        <p:strVal val="visible"/>
                                      </p:to>
                                    </p:set>
                                    <p:animEffect transition="in" filter="fade">
                                      <p:cBhvr>
                                        <p:cTn id="31" dur="500"/>
                                        <p:tgtEl>
                                          <p:spTgt spid="964"/>
                                        </p:tgtEl>
                                      </p:cBhvr>
                                    </p:animEffect>
                                  </p:childTnLst>
                                </p:cTn>
                              </p:par>
                              <p:par>
                                <p:cTn id="32" presetID="10" presetClass="entr" presetSubtype="0" fill="hold" grpId="0" nodeType="withEffect">
                                  <p:stCondLst>
                                    <p:cond delay="280"/>
                                  </p:stCondLst>
                                  <p:childTnLst>
                                    <p:set>
                                      <p:cBhvr>
                                        <p:cTn id="33" dur="1" fill="hold">
                                          <p:stCondLst>
                                            <p:cond delay="0"/>
                                          </p:stCondLst>
                                        </p:cTn>
                                        <p:tgtEl>
                                          <p:spTgt spid="965"/>
                                        </p:tgtEl>
                                        <p:attrNameLst>
                                          <p:attrName>style.visibility</p:attrName>
                                        </p:attrNameLst>
                                      </p:cBhvr>
                                      <p:to>
                                        <p:strVal val="visible"/>
                                      </p:to>
                                    </p:set>
                                    <p:animEffect transition="in" filter="fade">
                                      <p:cBhvr>
                                        <p:cTn id="34" dur="500"/>
                                        <p:tgtEl>
                                          <p:spTgt spid="965"/>
                                        </p:tgtEl>
                                      </p:cBhvr>
                                    </p:animEffect>
                                  </p:childTnLst>
                                </p:cTn>
                              </p:par>
                              <p:par>
                                <p:cTn id="35" presetID="10" presetClass="entr" presetSubtype="0" fill="hold" grpId="0" nodeType="withEffect">
                                  <p:stCondLst>
                                    <p:cond delay="300"/>
                                  </p:stCondLst>
                                  <p:childTnLst>
                                    <p:set>
                                      <p:cBhvr>
                                        <p:cTn id="36" dur="1" fill="hold">
                                          <p:stCondLst>
                                            <p:cond delay="0"/>
                                          </p:stCondLst>
                                        </p:cTn>
                                        <p:tgtEl>
                                          <p:spTgt spid="966"/>
                                        </p:tgtEl>
                                        <p:attrNameLst>
                                          <p:attrName>style.visibility</p:attrName>
                                        </p:attrNameLst>
                                      </p:cBhvr>
                                      <p:to>
                                        <p:strVal val="visible"/>
                                      </p:to>
                                    </p:set>
                                    <p:animEffect transition="in" filter="fade">
                                      <p:cBhvr>
                                        <p:cTn id="37" dur="500"/>
                                        <p:tgtEl>
                                          <p:spTgt spid="966"/>
                                        </p:tgtEl>
                                      </p:cBhvr>
                                    </p:animEffect>
                                  </p:childTnLst>
                                </p:cTn>
                              </p:par>
                              <p:par>
                                <p:cTn id="38" presetID="10" presetClass="entr" presetSubtype="0" fill="hold" grpId="0" nodeType="withEffect">
                                  <p:stCondLst>
                                    <p:cond delay="320"/>
                                  </p:stCondLst>
                                  <p:childTnLst>
                                    <p:set>
                                      <p:cBhvr>
                                        <p:cTn id="39" dur="1" fill="hold">
                                          <p:stCondLst>
                                            <p:cond delay="0"/>
                                          </p:stCondLst>
                                        </p:cTn>
                                        <p:tgtEl>
                                          <p:spTgt spid="967"/>
                                        </p:tgtEl>
                                        <p:attrNameLst>
                                          <p:attrName>style.visibility</p:attrName>
                                        </p:attrNameLst>
                                      </p:cBhvr>
                                      <p:to>
                                        <p:strVal val="visible"/>
                                      </p:to>
                                    </p:set>
                                    <p:animEffect transition="in" filter="fade">
                                      <p:cBhvr>
                                        <p:cTn id="40" dur="500"/>
                                        <p:tgtEl>
                                          <p:spTgt spid="967"/>
                                        </p:tgtEl>
                                      </p:cBhvr>
                                    </p:animEffect>
                                  </p:childTnLst>
                                </p:cTn>
                              </p:par>
                              <p:par>
                                <p:cTn id="41" presetID="10" presetClass="entr" presetSubtype="0" fill="hold" grpId="0" nodeType="withEffect">
                                  <p:stCondLst>
                                    <p:cond delay="450"/>
                                  </p:stCondLst>
                                  <p:childTnLst>
                                    <p:set>
                                      <p:cBhvr>
                                        <p:cTn id="42" dur="1" fill="hold">
                                          <p:stCondLst>
                                            <p:cond delay="0"/>
                                          </p:stCondLst>
                                        </p:cTn>
                                        <p:tgtEl>
                                          <p:spTgt spid="968"/>
                                        </p:tgtEl>
                                        <p:attrNameLst>
                                          <p:attrName>style.visibility</p:attrName>
                                        </p:attrNameLst>
                                      </p:cBhvr>
                                      <p:to>
                                        <p:strVal val="visible"/>
                                      </p:to>
                                    </p:set>
                                    <p:animEffect transition="in" filter="fade">
                                      <p:cBhvr>
                                        <p:cTn id="43" dur="500"/>
                                        <p:tgtEl>
                                          <p:spTgt spid="968"/>
                                        </p:tgtEl>
                                      </p:cBhvr>
                                    </p:animEffect>
                                  </p:childTnLst>
                                </p:cTn>
                              </p:par>
                              <p:par>
                                <p:cTn id="44" presetID="10" presetClass="entr" presetSubtype="0" fill="hold" grpId="0" nodeType="withEffect">
                                  <p:stCondLst>
                                    <p:cond delay="280"/>
                                  </p:stCondLst>
                                  <p:childTnLst>
                                    <p:set>
                                      <p:cBhvr>
                                        <p:cTn id="45" dur="1" fill="hold">
                                          <p:stCondLst>
                                            <p:cond delay="0"/>
                                          </p:stCondLst>
                                        </p:cTn>
                                        <p:tgtEl>
                                          <p:spTgt spid="969"/>
                                        </p:tgtEl>
                                        <p:attrNameLst>
                                          <p:attrName>style.visibility</p:attrName>
                                        </p:attrNameLst>
                                      </p:cBhvr>
                                      <p:to>
                                        <p:strVal val="visible"/>
                                      </p:to>
                                    </p:set>
                                    <p:animEffect transition="in" filter="fade">
                                      <p:cBhvr>
                                        <p:cTn id="46" dur="500"/>
                                        <p:tgtEl>
                                          <p:spTgt spid="969"/>
                                        </p:tgtEl>
                                      </p:cBhvr>
                                    </p:animEffect>
                                  </p:childTnLst>
                                </p:cTn>
                              </p:par>
                              <p:par>
                                <p:cTn id="47" presetID="10" presetClass="entr" presetSubtype="0" fill="hold" grpId="0" nodeType="withEffect">
                                  <p:stCondLst>
                                    <p:cond delay="300"/>
                                  </p:stCondLst>
                                  <p:childTnLst>
                                    <p:set>
                                      <p:cBhvr>
                                        <p:cTn id="48" dur="1" fill="hold">
                                          <p:stCondLst>
                                            <p:cond delay="0"/>
                                          </p:stCondLst>
                                        </p:cTn>
                                        <p:tgtEl>
                                          <p:spTgt spid="970"/>
                                        </p:tgtEl>
                                        <p:attrNameLst>
                                          <p:attrName>style.visibility</p:attrName>
                                        </p:attrNameLst>
                                      </p:cBhvr>
                                      <p:to>
                                        <p:strVal val="visible"/>
                                      </p:to>
                                    </p:set>
                                    <p:animEffect transition="in" filter="fade">
                                      <p:cBhvr>
                                        <p:cTn id="49" dur="500"/>
                                        <p:tgtEl>
                                          <p:spTgt spid="970"/>
                                        </p:tgtEl>
                                      </p:cBhvr>
                                    </p:animEffect>
                                  </p:childTnLst>
                                </p:cTn>
                              </p:par>
                              <p:par>
                                <p:cTn id="50" presetID="10" presetClass="entr" presetSubtype="0" fill="hold" grpId="0" nodeType="withEffect">
                                  <p:stCondLst>
                                    <p:cond delay="320"/>
                                  </p:stCondLst>
                                  <p:childTnLst>
                                    <p:set>
                                      <p:cBhvr>
                                        <p:cTn id="51" dur="1" fill="hold">
                                          <p:stCondLst>
                                            <p:cond delay="0"/>
                                          </p:stCondLst>
                                        </p:cTn>
                                        <p:tgtEl>
                                          <p:spTgt spid="971"/>
                                        </p:tgtEl>
                                        <p:attrNameLst>
                                          <p:attrName>style.visibility</p:attrName>
                                        </p:attrNameLst>
                                      </p:cBhvr>
                                      <p:to>
                                        <p:strVal val="visible"/>
                                      </p:to>
                                    </p:set>
                                    <p:animEffect transition="in" filter="fade">
                                      <p:cBhvr>
                                        <p:cTn id="52" dur="500"/>
                                        <p:tgtEl>
                                          <p:spTgt spid="971"/>
                                        </p:tgtEl>
                                      </p:cBhvr>
                                    </p:animEffect>
                                  </p:childTnLst>
                                </p:cTn>
                              </p:par>
                            </p:childTnLst>
                          </p:cTn>
                        </p:par>
                        <p:par>
                          <p:cTn id="53" fill="hold">
                            <p:stCondLst>
                              <p:cond delay="880"/>
                            </p:stCondLst>
                            <p:childTnLst>
                              <p:par>
                                <p:cTn id="54" presetID="16" presetClass="entr" presetSubtype="21" fill="hold" grpId="0" nodeType="afterEffect">
                                  <p:stCondLst>
                                    <p:cond delay="0"/>
                                  </p:stCondLst>
                                  <p:childTnLst>
                                    <p:set>
                                      <p:cBhvr>
                                        <p:cTn id="55" dur="1" fill="hold">
                                          <p:stCondLst>
                                            <p:cond delay="0"/>
                                          </p:stCondLst>
                                        </p:cTn>
                                        <p:tgtEl>
                                          <p:spTgt spid="972"/>
                                        </p:tgtEl>
                                        <p:attrNameLst>
                                          <p:attrName>style.visibility</p:attrName>
                                        </p:attrNameLst>
                                      </p:cBhvr>
                                      <p:to>
                                        <p:strVal val="visible"/>
                                      </p:to>
                                    </p:set>
                                    <p:animEffect transition="in" filter="barn(inVertical)">
                                      <p:cBhvr>
                                        <p:cTn id="56" dur="500"/>
                                        <p:tgtEl>
                                          <p:spTgt spid="972"/>
                                        </p:tgtEl>
                                      </p:cBhvr>
                                    </p:animEffect>
                                  </p:childTnLst>
                                </p:cTn>
                              </p:par>
                            </p:childTnLst>
                          </p:cTn>
                        </p:par>
                        <p:par>
                          <p:cTn id="57" fill="hold">
                            <p:stCondLst>
                              <p:cond delay="1380"/>
                            </p:stCondLst>
                            <p:childTnLst>
                              <p:par>
                                <p:cTn id="58" presetID="16" presetClass="entr" presetSubtype="21" fill="hold" grpId="0" nodeType="afterEffect">
                                  <p:stCondLst>
                                    <p:cond delay="0"/>
                                  </p:stCondLst>
                                  <p:childTnLst>
                                    <p:set>
                                      <p:cBhvr>
                                        <p:cTn id="59" dur="1" fill="hold">
                                          <p:stCondLst>
                                            <p:cond delay="0"/>
                                          </p:stCondLst>
                                        </p:cTn>
                                        <p:tgtEl>
                                          <p:spTgt spid="973"/>
                                        </p:tgtEl>
                                        <p:attrNameLst>
                                          <p:attrName>style.visibility</p:attrName>
                                        </p:attrNameLst>
                                      </p:cBhvr>
                                      <p:to>
                                        <p:strVal val="visible"/>
                                      </p:to>
                                    </p:set>
                                    <p:animEffect transition="in" filter="barn(inVertical)">
                                      <p:cBhvr>
                                        <p:cTn id="60" dur="500"/>
                                        <p:tgtEl>
                                          <p:spTgt spid="973"/>
                                        </p:tgtEl>
                                      </p:cBhvr>
                                    </p:animEffect>
                                  </p:childTnLst>
                                </p:cTn>
                              </p:par>
                            </p:childTnLst>
                          </p:cTn>
                        </p:par>
                        <p:par>
                          <p:cTn id="61" fill="hold">
                            <p:stCondLst>
                              <p:cond delay="1880"/>
                            </p:stCondLst>
                            <p:childTnLst>
                              <p:par>
                                <p:cTn id="62" presetID="23" presetClass="entr" presetSubtype="528" fill="hold" nodeType="afterEffect">
                                  <p:stCondLst>
                                    <p:cond delay="0"/>
                                  </p:stCondLst>
                                  <p:childTnLst>
                                    <p:set>
                                      <p:cBhvr>
                                        <p:cTn id="63" dur="1" fill="hold">
                                          <p:stCondLst>
                                            <p:cond delay="0"/>
                                          </p:stCondLst>
                                        </p:cTn>
                                        <p:tgtEl>
                                          <p:spTgt spid="974"/>
                                        </p:tgtEl>
                                        <p:attrNameLst>
                                          <p:attrName>style.visibility</p:attrName>
                                        </p:attrNameLst>
                                      </p:cBhvr>
                                      <p:to>
                                        <p:strVal val="visible"/>
                                      </p:to>
                                    </p:set>
                                    <p:anim calcmode="lin" valueType="num">
                                      <p:cBhvr>
                                        <p:cTn id="64" dur="500" fill="hold"/>
                                        <p:tgtEl>
                                          <p:spTgt spid="974"/>
                                        </p:tgtEl>
                                        <p:attrNameLst>
                                          <p:attrName>ppt_w</p:attrName>
                                        </p:attrNameLst>
                                      </p:cBhvr>
                                      <p:tavLst>
                                        <p:tav tm="0">
                                          <p:val>
                                            <p:fltVal val="0"/>
                                          </p:val>
                                        </p:tav>
                                        <p:tav tm="100000">
                                          <p:val>
                                            <p:strVal val="#ppt_w"/>
                                          </p:val>
                                        </p:tav>
                                      </p:tavLst>
                                    </p:anim>
                                    <p:anim calcmode="lin" valueType="num">
                                      <p:cBhvr>
                                        <p:cTn id="65" dur="500" fill="hold"/>
                                        <p:tgtEl>
                                          <p:spTgt spid="974"/>
                                        </p:tgtEl>
                                        <p:attrNameLst>
                                          <p:attrName>ppt_h</p:attrName>
                                        </p:attrNameLst>
                                      </p:cBhvr>
                                      <p:tavLst>
                                        <p:tav tm="0">
                                          <p:val>
                                            <p:fltVal val="0"/>
                                          </p:val>
                                        </p:tav>
                                        <p:tav tm="100000">
                                          <p:val>
                                            <p:strVal val="#ppt_h"/>
                                          </p:val>
                                        </p:tav>
                                      </p:tavLst>
                                    </p:anim>
                                    <p:anim calcmode="lin" valueType="num">
                                      <p:cBhvr>
                                        <p:cTn id="66" dur="500" fill="hold"/>
                                        <p:tgtEl>
                                          <p:spTgt spid="974"/>
                                        </p:tgtEl>
                                        <p:attrNameLst>
                                          <p:attrName>ppt_x</p:attrName>
                                        </p:attrNameLst>
                                      </p:cBhvr>
                                      <p:tavLst>
                                        <p:tav tm="0">
                                          <p:val>
                                            <p:fltVal val="0.5"/>
                                          </p:val>
                                        </p:tav>
                                        <p:tav tm="100000">
                                          <p:val>
                                            <p:strVal val="#ppt_x"/>
                                          </p:val>
                                        </p:tav>
                                      </p:tavLst>
                                    </p:anim>
                                    <p:anim calcmode="lin" valueType="num">
                                      <p:cBhvr>
                                        <p:cTn id="67" dur="500" fill="hold"/>
                                        <p:tgtEl>
                                          <p:spTgt spid="974"/>
                                        </p:tgtEl>
                                        <p:attrNameLst>
                                          <p:attrName>ppt_y</p:attrName>
                                        </p:attrNameLst>
                                      </p:cBhvr>
                                      <p:tavLst>
                                        <p:tav tm="0">
                                          <p:val>
                                            <p:fltVal val="0.5"/>
                                          </p:val>
                                        </p:tav>
                                        <p:tav tm="100000">
                                          <p:val>
                                            <p:strVal val="#ppt_y"/>
                                          </p:val>
                                        </p:tav>
                                      </p:tavLst>
                                    </p:anim>
                                  </p:childTnLst>
                                </p:cTn>
                              </p:par>
                              <p:par>
                                <p:cTn id="68" presetID="23" presetClass="entr" presetSubtype="528" fill="hold" nodeType="withEffect">
                                  <p:stCondLst>
                                    <p:cond delay="200"/>
                                  </p:stCondLst>
                                  <p:childTnLst>
                                    <p:set>
                                      <p:cBhvr>
                                        <p:cTn id="69" dur="1" fill="hold">
                                          <p:stCondLst>
                                            <p:cond delay="0"/>
                                          </p:stCondLst>
                                        </p:cTn>
                                        <p:tgtEl>
                                          <p:spTgt spid="980"/>
                                        </p:tgtEl>
                                        <p:attrNameLst>
                                          <p:attrName>style.visibility</p:attrName>
                                        </p:attrNameLst>
                                      </p:cBhvr>
                                      <p:to>
                                        <p:strVal val="visible"/>
                                      </p:to>
                                    </p:set>
                                    <p:anim calcmode="lin" valueType="num">
                                      <p:cBhvr>
                                        <p:cTn id="70" dur="500" fill="hold"/>
                                        <p:tgtEl>
                                          <p:spTgt spid="980"/>
                                        </p:tgtEl>
                                        <p:attrNameLst>
                                          <p:attrName>ppt_w</p:attrName>
                                        </p:attrNameLst>
                                      </p:cBhvr>
                                      <p:tavLst>
                                        <p:tav tm="0">
                                          <p:val>
                                            <p:fltVal val="0"/>
                                          </p:val>
                                        </p:tav>
                                        <p:tav tm="100000">
                                          <p:val>
                                            <p:strVal val="#ppt_w"/>
                                          </p:val>
                                        </p:tav>
                                      </p:tavLst>
                                    </p:anim>
                                    <p:anim calcmode="lin" valueType="num">
                                      <p:cBhvr>
                                        <p:cTn id="71" dur="500" fill="hold"/>
                                        <p:tgtEl>
                                          <p:spTgt spid="980"/>
                                        </p:tgtEl>
                                        <p:attrNameLst>
                                          <p:attrName>ppt_h</p:attrName>
                                        </p:attrNameLst>
                                      </p:cBhvr>
                                      <p:tavLst>
                                        <p:tav tm="0">
                                          <p:val>
                                            <p:fltVal val="0"/>
                                          </p:val>
                                        </p:tav>
                                        <p:tav tm="100000">
                                          <p:val>
                                            <p:strVal val="#ppt_h"/>
                                          </p:val>
                                        </p:tav>
                                      </p:tavLst>
                                    </p:anim>
                                    <p:anim calcmode="lin" valueType="num">
                                      <p:cBhvr>
                                        <p:cTn id="72" dur="500" fill="hold"/>
                                        <p:tgtEl>
                                          <p:spTgt spid="980"/>
                                        </p:tgtEl>
                                        <p:attrNameLst>
                                          <p:attrName>ppt_x</p:attrName>
                                        </p:attrNameLst>
                                      </p:cBhvr>
                                      <p:tavLst>
                                        <p:tav tm="0">
                                          <p:val>
                                            <p:fltVal val="0.5"/>
                                          </p:val>
                                        </p:tav>
                                        <p:tav tm="100000">
                                          <p:val>
                                            <p:strVal val="#ppt_x"/>
                                          </p:val>
                                        </p:tav>
                                      </p:tavLst>
                                    </p:anim>
                                    <p:anim calcmode="lin" valueType="num">
                                      <p:cBhvr>
                                        <p:cTn id="73" dur="500" fill="hold"/>
                                        <p:tgtEl>
                                          <p:spTgt spid="980"/>
                                        </p:tgtEl>
                                        <p:attrNameLst>
                                          <p:attrName>ppt_y</p:attrName>
                                        </p:attrNameLst>
                                      </p:cBhvr>
                                      <p:tavLst>
                                        <p:tav tm="0">
                                          <p:val>
                                            <p:fltVal val="0.5"/>
                                          </p:val>
                                        </p:tav>
                                        <p:tav tm="100000">
                                          <p:val>
                                            <p:strVal val="#ppt_y"/>
                                          </p:val>
                                        </p:tav>
                                      </p:tavLst>
                                    </p:anim>
                                  </p:childTnLst>
                                </p:cTn>
                              </p:par>
                              <p:par>
                                <p:cTn id="74" presetID="23" presetClass="entr" presetSubtype="528" fill="hold" nodeType="withEffect">
                                  <p:stCondLst>
                                    <p:cond delay="400"/>
                                  </p:stCondLst>
                                  <p:childTnLst>
                                    <p:set>
                                      <p:cBhvr>
                                        <p:cTn id="75" dur="1" fill="hold">
                                          <p:stCondLst>
                                            <p:cond delay="0"/>
                                          </p:stCondLst>
                                        </p:cTn>
                                        <p:tgtEl>
                                          <p:spTgt spid="986"/>
                                        </p:tgtEl>
                                        <p:attrNameLst>
                                          <p:attrName>style.visibility</p:attrName>
                                        </p:attrNameLst>
                                      </p:cBhvr>
                                      <p:to>
                                        <p:strVal val="visible"/>
                                      </p:to>
                                    </p:set>
                                    <p:anim calcmode="lin" valueType="num">
                                      <p:cBhvr>
                                        <p:cTn id="76" dur="500" fill="hold"/>
                                        <p:tgtEl>
                                          <p:spTgt spid="986"/>
                                        </p:tgtEl>
                                        <p:attrNameLst>
                                          <p:attrName>ppt_w</p:attrName>
                                        </p:attrNameLst>
                                      </p:cBhvr>
                                      <p:tavLst>
                                        <p:tav tm="0">
                                          <p:val>
                                            <p:fltVal val="0"/>
                                          </p:val>
                                        </p:tav>
                                        <p:tav tm="100000">
                                          <p:val>
                                            <p:strVal val="#ppt_w"/>
                                          </p:val>
                                        </p:tav>
                                      </p:tavLst>
                                    </p:anim>
                                    <p:anim calcmode="lin" valueType="num">
                                      <p:cBhvr>
                                        <p:cTn id="77" dur="500" fill="hold"/>
                                        <p:tgtEl>
                                          <p:spTgt spid="986"/>
                                        </p:tgtEl>
                                        <p:attrNameLst>
                                          <p:attrName>ppt_h</p:attrName>
                                        </p:attrNameLst>
                                      </p:cBhvr>
                                      <p:tavLst>
                                        <p:tav tm="0">
                                          <p:val>
                                            <p:fltVal val="0"/>
                                          </p:val>
                                        </p:tav>
                                        <p:tav tm="100000">
                                          <p:val>
                                            <p:strVal val="#ppt_h"/>
                                          </p:val>
                                        </p:tav>
                                      </p:tavLst>
                                    </p:anim>
                                    <p:anim calcmode="lin" valueType="num">
                                      <p:cBhvr>
                                        <p:cTn id="78" dur="500" fill="hold"/>
                                        <p:tgtEl>
                                          <p:spTgt spid="986"/>
                                        </p:tgtEl>
                                        <p:attrNameLst>
                                          <p:attrName>ppt_x</p:attrName>
                                        </p:attrNameLst>
                                      </p:cBhvr>
                                      <p:tavLst>
                                        <p:tav tm="0">
                                          <p:val>
                                            <p:fltVal val="0.5"/>
                                          </p:val>
                                        </p:tav>
                                        <p:tav tm="100000">
                                          <p:val>
                                            <p:strVal val="#ppt_x"/>
                                          </p:val>
                                        </p:tav>
                                      </p:tavLst>
                                    </p:anim>
                                    <p:anim calcmode="lin" valueType="num">
                                      <p:cBhvr>
                                        <p:cTn id="79" dur="500" fill="hold"/>
                                        <p:tgtEl>
                                          <p:spTgt spid="986"/>
                                        </p:tgtEl>
                                        <p:attrNameLst>
                                          <p:attrName>ppt_y</p:attrName>
                                        </p:attrNameLst>
                                      </p:cBhvr>
                                      <p:tavLst>
                                        <p:tav tm="0">
                                          <p:val>
                                            <p:fltVal val="0.5"/>
                                          </p:val>
                                        </p:tav>
                                        <p:tav tm="100000">
                                          <p:val>
                                            <p:strVal val="#ppt_y"/>
                                          </p:val>
                                        </p:tav>
                                      </p:tavLst>
                                    </p:anim>
                                  </p:childTnLst>
                                </p:cTn>
                              </p:par>
                              <p:par>
                                <p:cTn id="80" presetID="23" presetClass="entr" presetSubtype="528" fill="hold" nodeType="withEffect">
                                  <p:stCondLst>
                                    <p:cond delay="600"/>
                                  </p:stCondLst>
                                  <p:childTnLst>
                                    <p:set>
                                      <p:cBhvr>
                                        <p:cTn id="81" dur="1" fill="hold">
                                          <p:stCondLst>
                                            <p:cond delay="0"/>
                                          </p:stCondLst>
                                        </p:cTn>
                                        <p:tgtEl>
                                          <p:spTgt spid="992"/>
                                        </p:tgtEl>
                                        <p:attrNameLst>
                                          <p:attrName>style.visibility</p:attrName>
                                        </p:attrNameLst>
                                      </p:cBhvr>
                                      <p:to>
                                        <p:strVal val="visible"/>
                                      </p:to>
                                    </p:set>
                                    <p:anim calcmode="lin" valueType="num">
                                      <p:cBhvr>
                                        <p:cTn id="82" dur="500" fill="hold"/>
                                        <p:tgtEl>
                                          <p:spTgt spid="992"/>
                                        </p:tgtEl>
                                        <p:attrNameLst>
                                          <p:attrName>ppt_w</p:attrName>
                                        </p:attrNameLst>
                                      </p:cBhvr>
                                      <p:tavLst>
                                        <p:tav tm="0">
                                          <p:val>
                                            <p:fltVal val="0"/>
                                          </p:val>
                                        </p:tav>
                                        <p:tav tm="100000">
                                          <p:val>
                                            <p:strVal val="#ppt_w"/>
                                          </p:val>
                                        </p:tav>
                                      </p:tavLst>
                                    </p:anim>
                                    <p:anim calcmode="lin" valueType="num">
                                      <p:cBhvr>
                                        <p:cTn id="83" dur="500" fill="hold"/>
                                        <p:tgtEl>
                                          <p:spTgt spid="992"/>
                                        </p:tgtEl>
                                        <p:attrNameLst>
                                          <p:attrName>ppt_h</p:attrName>
                                        </p:attrNameLst>
                                      </p:cBhvr>
                                      <p:tavLst>
                                        <p:tav tm="0">
                                          <p:val>
                                            <p:fltVal val="0"/>
                                          </p:val>
                                        </p:tav>
                                        <p:tav tm="100000">
                                          <p:val>
                                            <p:strVal val="#ppt_h"/>
                                          </p:val>
                                        </p:tav>
                                      </p:tavLst>
                                    </p:anim>
                                    <p:anim calcmode="lin" valueType="num">
                                      <p:cBhvr>
                                        <p:cTn id="84" dur="500" fill="hold"/>
                                        <p:tgtEl>
                                          <p:spTgt spid="992"/>
                                        </p:tgtEl>
                                        <p:attrNameLst>
                                          <p:attrName>ppt_x</p:attrName>
                                        </p:attrNameLst>
                                      </p:cBhvr>
                                      <p:tavLst>
                                        <p:tav tm="0">
                                          <p:val>
                                            <p:fltVal val="0.5"/>
                                          </p:val>
                                        </p:tav>
                                        <p:tav tm="100000">
                                          <p:val>
                                            <p:strVal val="#ppt_x"/>
                                          </p:val>
                                        </p:tav>
                                      </p:tavLst>
                                    </p:anim>
                                    <p:anim calcmode="lin" valueType="num">
                                      <p:cBhvr>
                                        <p:cTn id="85" dur="500" fill="hold"/>
                                        <p:tgtEl>
                                          <p:spTgt spid="992"/>
                                        </p:tgtEl>
                                        <p:attrNameLst>
                                          <p:attrName>ppt_y</p:attrName>
                                        </p:attrNameLst>
                                      </p:cBhvr>
                                      <p:tavLst>
                                        <p:tav tm="0">
                                          <p:val>
                                            <p:fltVal val="0.5"/>
                                          </p:val>
                                        </p:tav>
                                        <p:tav tm="100000">
                                          <p:val>
                                            <p:strVal val="#ppt_y"/>
                                          </p:val>
                                        </p:tav>
                                      </p:tavLst>
                                    </p:anim>
                                  </p:childTnLst>
                                </p:cTn>
                              </p:par>
                              <p:par>
                                <p:cTn id="86" presetID="23" presetClass="entr" presetSubtype="528" fill="hold" nodeType="withEffect">
                                  <p:stCondLst>
                                    <p:cond delay="800"/>
                                  </p:stCondLst>
                                  <p:childTnLst>
                                    <p:set>
                                      <p:cBhvr>
                                        <p:cTn id="87" dur="1" fill="hold">
                                          <p:stCondLst>
                                            <p:cond delay="0"/>
                                          </p:stCondLst>
                                        </p:cTn>
                                        <p:tgtEl>
                                          <p:spTgt spid="998"/>
                                        </p:tgtEl>
                                        <p:attrNameLst>
                                          <p:attrName>style.visibility</p:attrName>
                                        </p:attrNameLst>
                                      </p:cBhvr>
                                      <p:to>
                                        <p:strVal val="visible"/>
                                      </p:to>
                                    </p:set>
                                    <p:anim calcmode="lin" valueType="num">
                                      <p:cBhvr>
                                        <p:cTn id="88" dur="500" fill="hold"/>
                                        <p:tgtEl>
                                          <p:spTgt spid="998"/>
                                        </p:tgtEl>
                                        <p:attrNameLst>
                                          <p:attrName>ppt_w</p:attrName>
                                        </p:attrNameLst>
                                      </p:cBhvr>
                                      <p:tavLst>
                                        <p:tav tm="0">
                                          <p:val>
                                            <p:fltVal val="0"/>
                                          </p:val>
                                        </p:tav>
                                        <p:tav tm="100000">
                                          <p:val>
                                            <p:strVal val="#ppt_w"/>
                                          </p:val>
                                        </p:tav>
                                      </p:tavLst>
                                    </p:anim>
                                    <p:anim calcmode="lin" valueType="num">
                                      <p:cBhvr>
                                        <p:cTn id="89" dur="500" fill="hold"/>
                                        <p:tgtEl>
                                          <p:spTgt spid="998"/>
                                        </p:tgtEl>
                                        <p:attrNameLst>
                                          <p:attrName>ppt_h</p:attrName>
                                        </p:attrNameLst>
                                      </p:cBhvr>
                                      <p:tavLst>
                                        <p:tav tm="0">
                                          <p:val>
                                            <p:fltVal val="0"/>
                                          </p:val>
                                        </p:tav>
                                        <p:tav tm="100000">
                                          <p:val>
                                            <p:strVal val="#ppt_h"/>
                                          </p:val>
                                        </p:tav>
                                      </p:tavLst>
                                    </p:anim>
                                    <p:anim calcmode="lin" valueType="num">
                                      <p:cBhvr>
                                        <p:cTn id="90" dur="500" fill="hold"/>
                                        <p:tgtEl>
                                          <p:spTgt spid="998"/>
                                        </p:tgtEl>
                                        <p:attrNameLst>
                                          <p:attrName>ppt_x</p:attrName>
                                        </p:attrNameLst>
                                      </p:cBhvr>
                                      <p:tavLst>
                                        <p:tav tm="0">
                                          <p:val>
                                            <p:fltVal val="0.5"/>
                                          </p:val>
                                        </p:tav>
                                        <p:tav tm="100000">
                                          <p:val>
                                            <p:strVal val="#ppt_x"/>
                                          </p:val>
                                        </p:tav>
                                      </p:tavLst>
                                    </p:anim>
                                    <p:anim calcmode="lin" valueType="num">
                                      <p:cBhvr>
                                        <p:cTn id="91" dur="500" fill="hold"/>
                                        <p:tgtEl>
                                          <p:spTgt spid="99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6" grpId="0" animBg="1"/>
      <p:bldP spid="957" grpId="0" animBg="1"/>
      <p:bldP spid="958" grpId="0" animBg="1"/>
      <p:bldP spid="959" grpId="0" animBg="1"/>
      <p:bldP spid="960" grpId="0" animBg="1"/>
      <p:bldP spid="961" grpId="0" animBg="1"/>
      <p:bldP spid="962" grpId="0" animBg="1"/>
      <p:bldP spid="963" grpId="0" animBg="1"/>
      <p:bldP spid="964" grpId="0" animBg="1"/>
      <p:bldP spid="965" grpId="0" animBg="1"/>
      <p:bldP spid="966" grpId="0" animBg="1"/>
      <p:bldP spid="967" grpId="0" animBg="1"/>
      <p:bldP spid="968" grpId="0" animBg="1"/>
      <p:bldP spid="969" grpId="0" animBg="1"/>
      <p:bldP spid="970" grpId="0" animBg="1"/>
      <p:bldP spid="971" grpId="0" animBg="1"/>
      <p:bldP spid="972" grpId="0"/>
      <p:bldP spid="97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smtClean="0">
                <a:cs typeface="+mn-ea"/>
                <a:sym typeface="+mn-lt"/>
              </a:rPr>
              <a:t>03</a:t>
            </a:r>
            <a:endParaRPr lang="zh-CN" altLang="en-US" dirty="0">
              <a:cs typeface="+mn-ea"/>
              <a:sym typeface="+mn-lt"/>
            </a:endParaRPr>
          </a:p>
        </p:txBody>
      </p:sp>
      <p:sp>
        <p:nvSpPr>
          <p:cNvPr id="3" name="文本占位符 2"/>
          <p:cNvSpPr>
            <a:spLocks noGrp="1"/>
          </p:cNvSpPr>
          <p:nvPr>
            <p:ph type="body" sz="quarter" idx="11"/>
          </p:nvPr>
        </p:nvSpPr>
        <p:spPr/>
        <p:txBody>
          <a:bodyPr/>
          <a:lstStyle/>
          <a:p>
            <a:r>
              <a:rPr lang="zh-CN" altLang="en-US" dirty="0" smtClean="0">
                <a:cs typeface="+mn-ea"/>
                <a:sym typeface="+mn-lt"/>
              </a:rPr>
              <a:t>点击输入章节标题</a:t>
            </a:r>
            <a:endParaRPr lang="zh-CN" altLang="en-US" dirty="0">
              <a:cs typeface="+mn-ea"/>
              <a:sym typeface="+mn-lt"/>
            </a:endParaRPr>
          </a:p>
        </p:txBody>
      </p:sp>
      <p:sp>
        <p:nvSpPr>
          <p:cNvPr id="4" name="文本占位符 3"/>
          <p:cNvSpPr>
            <a:spLocks noGrp="1"/>
          </p:cNvSpPr>
          <p:nvPr>
            <p:ph type="body" sz="quarter" idx="12"/>
          </p:nvPr>
        </p:nvSpPr>
        <p:spPr/>
        <p:txBody>
          <a:bodyPr/>
          <a:lstStyle/>
          <a:p>
            <a:r>
              <a:rPr lang="en-US" altLang="zh-CN" dirty="0">
                <a:solidFill>
                  <a:srgbClr val="000000"/>
                </a:solidFill>
                <a:cs typeface="+mn-ea"/>
                <a:sym typeface="+mn-lt"/>
              </a:rPr>
              <a:t>KJ</a:t>
            </a:r>
            <a:r>
              <a:rPr lang="zh-CN" altLang="en-US" dirty="0">
                <a:solidFill>
                  <a:srgbClr val="000000"/>
                </a:solidFill>
                <a:cs typeface="+mn-ea"/>
                <a:sym typeface="+mn-lt"/>
              </a:rPr>
              <a:t>设计专业的</a:t>
            </a:r>
            <a:r>
              <a:rPr lang="en-US" altLang="zh-CN" dirty="0">
                <a:solidFill>
                  <a:srgbClr val="000000"/>
                </a:solidFill>
                <a:cs typeface="+mn-ea"/>
                <a:sym typeface="+mn-lt"/>
              </a:rPr>
              <a:t>PPT</a:t>
            </a:r>
            <a:r>
              <a:rPr lang="zh-CN" altLang="en-US" dirty="0">
                <a:solidFill>
                  <a:srgbClr val="000000"/>
                </a:solidFill>
                <a:cs typeface="+mn-ea"/>
                <a:sym typeface="+mn-lt"/>
              </a:rPr>
              <a:t>设计工作室，自成立以来为各中小企业、白领、学生、自由职业者提供</a:t>
            </a:r>
            <a:r>
              <a:rPr lang="en-US" altLang="zh-CN" dirty="0">
                <a:solidFill>
                  <a:srgbClr val="000000"/>
                </a:solidFill>
                <a:cs typeface="+mn-ea"/>
                <a:sym typeface="+mn-lt"/>
              </a:rPr>
              <a:t>PPT</a:t>
            </a:r>
            <a:r>
              <a:rPr lang="zh-CN" altLang="en-US" dirty="0">
                <a:solidFill>
                  <a:srgbClr val="000000"/>
                </a:solidFill>
                <a:cs typeface="+mn-ea"/>
                <a:sym typeface="+mn-lt"/>
              </a:rPr>
              <a:t>设计服务达千次。自成立以来为各中小企业、白领、学生</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Oval 16"/>
          <p:cNvSpPr/>
          <p:nvPr/>
        </p:nvSpPr>
        <p:spPr>
          <a:xfrm rot="16200000">
            <a:off x="5120401" y="3748676"/>
            <a:ext cx="246696" cy="256569"/>
          </a:xfrm>
          <a:prstGeom prst="ellipse">
            <a:avLst/>
          </a:prstGeom>
          <a:noFill/>
          <a:ln w="25400">
            <a:solidFill>
              <a:schemeClr val="bg1">
                <a:lumMod val="65000"/>
              </a:schemeClr>
            </a:solidFill>
          </a:ln>
          <a:effectLst>
            <a:outerShdw blurRad="127000" dist="1270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id-ID" sz="1465">
              <a:cs typeface="+mn-ea"/>
              <a:sym typeface="+mn-lt"/>
            </a:endParaRPr>
          </a:p>
        </p:txBody>
      </p:sp>
      <p:grpSp>
        <p:nvGrpSpPr>
          <p:cNvPr id="47" name="Group 1"/>
          <p:cNvGrpSpPr/>
          <p:nvPr/>
        </p:nvGrpSpPr>
        <p:grpSpPr>
          <a:xfrm rot="16200000">
            <a:off x="4248857" y="3026325"/>
            <a:ext cx="53959" cy="1704843"/>
            <a:chOff x="6077893" y="2108487"/>
            <a:chExt cx="36214" cy="1552769"/>
          </a:xfrm>
          <a:solidFill>
            <a:schemeClr val="accent2">
              <a:lumMod val="75000"/>
            </a:schemeClr>
          </a:solidFill>
          <a:effectLst>
            <a:outerShdw blurRad="127000" dist="127000" dir="5400000" algn="ctr" rotWithShape="0">
              <a:srgbClr val="000000">
                <a:alpha val="43137"/>
              </a:srgbClr>
            </a:outerShdw>
          </a:effectLst>
        </p:grpSpPr>
        <p:cxnSp>
          <p:nvCxnSpPr>
            <p:cNvPr id="48" name="Straight Connector 14"/>
            <p:cNvCxnSpPr/>
            <p:nvPr/>
          </p:nvCxnSpPr>
          <p:spPr>
            <a:xfrm>
              <a:off x="6114107"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9" name="Straight Connector 24"/>
            <p:cNvCxnSpPr/>
            <p:nvPr/>
          </p:nvCxnSpPr>
          <p:spPr>
            <a:xfrm>
              <a:off x="6077893"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0" name="Group 2"/>
          <p:cNvGrpSpPr/>
          <p:nvPr/>
        </p:nvGrpSpPr>
        <p:grpSpPr>
          <a:xfrm rot="16200000">
            <a:off x="6098021" y="3133721"/>
            <a:ext cx="53964" cy="1505936"/>
            <a:chOff x="6077893" y="3797444"/>
            <a:chExt cx="36214" cy="1371599"/>
          </a:xfrm>
          <a:solidFill>
            <a:schemeClr val="accent2">
              <a:lumMod val="75000"/>
            </a:schemeClr>
          </a:solidFill>
          <a:effectLst>
            <a:outerShdw blurRad="127000" dist="127000" dir="5400000" algn="ctr" rotWithShape="0">
              <a:srgbClr val="000000">
                <a:alpha val="43137"/>
              </a:srgbClr>
            </a:outerShdw>
          </a:effectLst>
        </p:grpSpPr>
        <p:cxnSp>
          <p:nvCxnSpPr>
            <p:cNvPr id="51" name="Straight Connector 19"/>
            <p:cNvCxnSpPr/>
            <p:nvPr/>
          </p:nvCxnSpPr>
          <p:spPr>
            <a:xfrm>
              <a:off x="6114107"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25"/>
            <p:cNvCxnSpPr/>
            <p:nvPr/>
          </p:nvCxnSpPr>
          <p:spPr>
            <a:xfrm>
              <a:off x="6077893"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3" name="Group 3"/>
          <p:cNvGrpSpPr/>
          <p:nvPr/>
        </p:nvGrpSpPr>
        <p:grpSpPr>
          <a:xfrm rot="16200000">
            <a:off x="7982938" y="3036178"/>
            <a:ext cx="53961" cy="1704845"/>
            <a:chOff x="6077893" y="5305231"/>
            <a:chExt cx="36214" cy="1552769"/>
          </a:xfrm>
          <a:solidFill>
            <a:schemeClr val="accent2">
              <a:lumMod val="75000"/>
            </a:schemeClr>
          </a:solidFill>
          <a:effectLst>
            <a:outerShdw blurRad="127000" dist="127000" dir="5400000" algn="ctr" rotWithShape="0">
              <a:srgbClr val="000000">
                <a:alpha val="43137"/>
              </a:srgbClr>
            </a:outerShdw>
          </a:effectLst>
        </p:grpSpPr>
        <p:cxnSp>
          <p:nvCxnSpPr>
            <p:cNvPr id="54" name="Straight Connector 21"/>
            <p:cNvCxnSpPr/>
            <p:nvPr/>
          </p:nvCxnSpPr>
          <p:spPr>
            <a:xfrm>
              <a:off x="6114107"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5" name="Straight Connector 26"/>
            <p:cNvCxnSpPr/>
            <p:nvPr/>
          </p:nvCxnSpPr>
          <p:spPr>
            <a:xfrm>
              <a:off x="6077893"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56" name="Oval 40"/>
          <p:cNvSpPr/>
          <p:nvPr/>
        </p:nvSpPr>
        <p:spPr>
          <a:xfrm rot="16200000">
            <a:off x="3159372" y="3731424"/>
            <a:ext cx="246696" cy="256569"/>
          </a:xfrm>
          <a:prstGeom prst="ellipse">
            <a:avLst/>
          </a:prstGeom>
          <a:noFill/>
          <a:ln w="25400">
            <a:solidFill>
              <a:schemeClr val="bg1">
                <a:lumMod val="65000"/>
              </a:schemeClr>
            </a:solidFill>
          </a:ln>
          <a:effectLst>
            <a:outerShdw blurRad="127000" dist="1270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id-ID" sz="1465">
              <a:cs typeface="+mn-ea"/>
              <a:sym typeface="+mn-lt"/>
            </a:endParaRPr>
          </a:p>
        </p:txBody>
      </p:sp>
      <p:sp>
        <p:nvSpPr>
          <p:cNvPr id="57" name="Oval 41"/>
          <p:cNvSpPr/>
          <p:nvPr/>
        </p:nvSpPr>
        <p:spPr>
          <a:xfrm rot="16200000">
            <a:off x="6882908" y="3751692"/>
            <a:ext cx="246696" cy="256569"/>
          </a:xfrm>
          <a:prstGeom prst="ellipse">
            <a:avLst/>
          </a:prstGeom>
          <a:noFill/>
          <a:ln w="25400">
            <a:solidFill>
              <a:schemeClr val="bg1">
                <a:lumMod val="65000"/>
              </a:schemeClr>
            </a:solidFill>
          </a:ln>
          <a:effectLst>
            <a:outerShdw blurRad="127000" dist="1270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id-ID" sz="1335">
              <a:cs typeface="+mn-ea"/>
              <a:sym typeface="+mn-lt"/>
            </a:endParaRPr>
          </a:p>
        </p:txBody>
      </p:sp>
      <p:sp>
        <p:nvSpPr>
          <p:cNvPr id="58" name="Isosceles Triangle 45"/>
          <p:cNvSpPr/>
          <p:nvPr/>
        </p:nvSpPr>
        <p:spPr>
          <a:xfrm>
            <a:off x="3228797" y="3471387"/>
            <a:ext cx="125459" cy="218933"/>
          </a:xfrm>
          <a:prstGeom prst="triangle">
            <a:avLst/>
          </a:prstGeom>
          <a:solidFill>
            <a:schemeClr val="bg1">
              <a:lumMod val="65000"/>
            </a:schemeClr>
          </a:solidFill>
          <a:ln>
            <a:solidFill>
              <a:schemeClr val="bg1">
                <a:lumMod val="65000"/>
              </a:schemeClr>
            </a:solidFill>
          </a:ln>
          <a:effectLst>
            <a:outerShdw blurRad="127000" dist="1270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id-ID" sz="1465">
              <a:cs typeface="+mn-ea"/>
              <a:sym typeface="+mn-lt"/>
            </a:endParaRPr>
          </a:p>
        </p:txBody>
      </p:sp>
      <p:sp>
        <p:nvSpPr>
          <p:cNvPr id="59" name="Isosceles Triangle 48"/>
          <p:cNvSpPr/>
          <p:nvPr/>
        </p:nvSpPr>
        <p:spPr>
          <a:xfrm rot="10800000" flipH="1">
            <a:off x="5189647" y="4054398"/>
            <a:ext cx="125459" cy="218933"/>
          </a:xfrm>
          <a:prstGeom prst="triangle">
            <a:avLst/>
          </a:prstGeom>
          <a:solidFill>
            <a:schemeClr val="bg1">
              <a:lumMod val="65000"/>
            </a:schemeClr>
          </a:solidFill>
          <a:ln>
            <a:solidFill>
              <a:schemeClr val="bg1">
                <a:lumMod val="65000"/>
              </a:schemeClr>
            </a:solidFill>
          </a:ln>
          <a:effectLst>
            <a:outerShdw blurRad="127000" dist="1270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id-ID" sz="1465">
              <a:cs typeface="+mn-ea"/>
              <a:sym typeface="+mn-lt"/>
            </a:endParaRPr>
          </a:p>
        </p:txBody>
      </p:sp>
      <p:sp>
        <p:nvSpPr>
          <p:cNvPr id="60" name="Isosceles Triangle 69"/>
          <p:cNvSpPr/>
          <p:nvPr/>
        </p:nvSpPr>
        <p:spPr>
          <a:xfrm>
            <a:off x="6939964" y="3495943"/>
            <a:ext cx="125459" cy="218933"/>
          </a:xfrm>
          <a:prstGeom prst="triangle">
            <a:avLst/>
          </a:prstGeom>
          <a:solidFill>
            <a:schemeClr val="bg1">
              <a:lumMod val="65000"/>
            </a:schemeClr>
          </a:solidFill>
          <a:ln>
            <a:solidFill>
              <a:schemeClr val="bg1">
                <a:lumMod val="65000"/>
              </a:schemeClr>
            </a:solidFill>
          </a:ln>
          <a:effectLst>
            <a:outerShdw blurRad="127000" dist="1270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id-ID" sz="1335">
              <a:cs typeface="+mn-ea"/>
              <a:sym typeface="+mn-lt"/>
            </a:endParaRPr>
          </a:p>
        </p:txBody>
      </p:sp>
      <p:sp>
        <p:nvSpPr>
          <p:cNvPr id="61" name="Rectangle 70"/>
          <p:cNvSpPr/>
          <p:nvPr/>
        </p:nvSpPr>
        <p:spPr>
          <a:xfrm>
            <a:off x="1775520" y="1850316"/>
            <a:ext cx="3060963" cy="1418088"/>
          </a:xfrm>
          <a:prstGeom prst="rect">
            <a:avLst/>
          </a:prstGeom>
          <a:noFill/>
          <a:ln w="38100">
            <a:solidFill>
              <a:srgbClr val="0070C0"/>
            </a:solidFill>
          </a:ln>
          <a:effectLst>
            <a:outerShdw blurRad="127000" dist="1270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id-ID" sz="1465">
              <a:cs typeface="+mn-ea"/>
              <a:sym typeface="+mn-lt"/>
            </a:endParaRPr>
          </a:p>
        </p:txBody>
      </p:sp>
      <p:sp>
        <p:nvSpPr>
          <p:cNvPr id="62" name="TextBox 61"/>
          <p:cNvSpPr txBox="1"/>
          <p:nvPr/>
        </p:nvSpPr>
        <p:spPr>
          <a:xfrm>
            <a:off x="1775520" y="2280221"/>
            <a:ext cx="3060963" cy="769634"/>
          </a:xfrm>
          <a:prstGeom prst="rect">
            <a:avLst/>
          </a:prstGeom>
          <a:noFill/>
          <a:effectLst>
            <a:outerShdw blurRad="127000" dist="127000" dir="5400000" algn="ctr" rotWithShape="0">
              <a:srgbClr val="000000">
                <a:alpha val="43137"/>
              </a:srgbClr>
            </a:outerShdw>
          </a:effectLst>
        </p:spPr>
        <p:txBody>
          <a:bodyPr wrap="square" lIns="91440" tIns="45720" rIns="91440" bIns="45720" rtlCol="0">
            <a:spAutoFit/>
          </a:bodyPr>
          <a:lstStyle/>
          <a:p>
            <a:pPr algn="ctr"/>
            <a:r>
              <a:rPr lang="zh-CN" altLang="en-US" sz="1465" dirty="0">
                <a:solidFill>
                  <a:schemeClr val="tx1">
                    <a:lumMod val="75000"/>
                    <a:lumOff val="25000"/>
                  </a:schemeClr>
                </a:solidFill>
                <a:cs typeface="+mn-ea"/>
                <a:sym typeface="+mn-lt"/>
              </a:rPr>
              <a:t>您的内容打在这里，或者通过复制您的文本后，在此框中选择粘贴，并选择只保留文字。</a:t>
            </a:r>
            <a:endParaRPr lang="id-ID" sz="1465" dirty="0">
              <a:solidFill>
                <a:schemeClr val="bg1"/>
              </a:solidFill>
              <a:cs typeface="+mn-ea"/>
              <a:sym typeface="+mn-lt"/>
            </a:endParaRPr>
          </a:p>
        </p:txBody>
      </p:sp>
      <p:sp>
        <p:nvSpPr>
          <p:cNvPr id="63" name="TextBox 62"/>
          <p:cNvSpPr txBox="1"/>
          <p:nvPr/>
        </p:nvSpPr>
        <p:spPr>
          <a:xfrm>
            <a:off x="1775520" y="1868311"/>
            <a:ext cx="3060963" cy="338554"/>
          </a:xfrm>
          <a:prstGeom prst="rect">
            <a:avLst/>
          </a:prstGeom>
          <a:solidFill>
            <a:srgbClr val="0070C0"/>
          </a:solidFill>
          <a:ln>
            <a:noFill/>
          </a:ln>
          <a:effectLst>
            <a:outerShdw blurRad="127000" dist="127000" dir="5400000" algn="ctr" rotWithShape="0">
              <a:srgbClr val="000000">
                <a:alpha val="43137"/>
              </a:srgbClr>
            </a:outerShdw>
          </a:effectLst>
        </p:spPr>
        <p:txBody>
          <a:bodyPr wrap="square" lIns="91440" tIns="45720" rIns="91440" bIns="45720" rtlCol="0">
            <a:spAutoFit/>
          </a:bodyPr>
          <a:lstStyle/>
          <a:p>
            <a:pPr algn="ctr"/>
            <a:r>
              <a:rPr lang="zh-CN" altLang="en-US" sz="1600" b="1" dirty="0">
                <a:solidFill>
                  <a:schemeClr val="bg1"/>
                </a:solidFill>
                <a:cs typeface="+mn-ea"/>
                <a:sym typeface="+mn-lt"/>
              </a:rPr>
              <a:t>项目一完成情况</a:t>
            </a:r>
            <a:endParaRPr lang="id-ID" sz="1600" b="1" dirty="0">
              <a:solidFill>
                <a:schemeClr val="bg1"/>
              </a:solidFill>
              <a:cs typeface="+mn-ea"/>
              <a:sym typeface="+mn-lt"/>
            </a:endParaRPr>
          </a:p>
        </p:txBody>
      </p:sp>
      <p:sp>
        <p:nvSpPr>
          <p:cNvPr id="64" name="Oval 40"/>
          <p:cNvSpPr/>
          <p:nvPr/>
        </p:nvSpPr>
        <p:spPr>
          <a:xfrm rot="16200000">
            <a:off x="8873684" y="3756025"/>
            <a:ext cx="246696" cy="256571"/>
          </a:xfrm>
          <a:prstGeom prst="ellipse">
            <a:avLst/>
          </a:prstGeom>
          <a:noFill/>
          <a:ln w="25400">
            <a:solidFill>
              <a:schemeClr val="bg1">
                <a:lumMod val="65000"/>
              </a:schemeClr>
            </a:solidFill>
          </a:ln>
          <a:effectLst>
            <a:outerShdw blurRad="127000" dist="1270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id-ID" sz="1335">
              <a:cs typeface="+mn-ea"/>
              <a:sym typeface="+mn-lt"/>
            </a:endParaRPr>
          </a:p>
        </p:txBody>
      </p:sp>
      <p:sp>
        <p:nvSpPr>
          <p:cNvPr id="65" name="Isosceles Triangle 45"/>
          <p:cNvSpPr/>
          <p:nvPr/>
        </p:nvSpPr>
        <p:spPr>
          <a:xfrm rot="10800000">
            <a:off x="8942929" y="4074878"/>
            <a:ext cx="125459" cy="218933"/>
          </a:xfrm>
          <a:prstGeom prst="triangle">
            <a:avLst/>
          </a:prstGeom>
          <a:solidFill>
            <a:schemeClr val="bg1">
              <a:lumMod val="65000"/>
            </a:schemeClr>
          </a:solidFill>
          <a:ln>
            <a:solidFill>
              <a:schemeClr val="bg1">
                <a:lumMod val="65000"/>
              </a:schemeClr>
            </a:solidFill>
          </a:ln>
          <a:effectLst>
            <a:outerShdw blurRad="127000" dist="1270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id-ID" sz="1335">
              <a:cs typeface="+mn-ea"/>
              <a:sym typeface="+mn-lt"/>
            </a:endParaRPr>
          </a:p>
        </p:txBody>
      </p:sp>
      <p:grpSp>
        <p:nvGrpSpPr>
          <p:cNvPr id="66" name="Group 1"/>
          <p:cNvGrpSpPr/>
          <p:nvPr/>
        </p:nvGrpSpPr>
        <p:grpSpPr>
          <a:xfrm rot="16200000">
            <a:off x="10271949" y="2713180"/>
            <a:ext cx="54020" cy="2347281"/>
            <a:chOff x="6077892" y="2108486"/>
            <a:chExt cx="36254" cy="2137898"/>
          </a:xfrm>
          <a:solidFill>
            <a:schemeClr val="accent2">
              <a:lumMod val="75000"/>
            </a:schemeClr>
          </a:solidFill>
        </p:grpSpPr>
        <p:cxnSp>
          <p:nvCxnSpPr>
            <p:cNvPr id="67" name="Straight Connector 14"/>
            <p:cNvCxnSpPr/>
            <p:nvPr/>
          </p:nvCxnSpPr>
          <p:spPr>
            <a:xfrm rot="5400000" flipV="1">
              <a:off x="5045170" y="3177408"/>
              <a:ext cx="2137897" cy="54"/>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8" name="Straight Connector 24"/>
            <p:cNvCxnSpPr/>
            <p:nvPr/>
          </p:nvCxnSpPr>
          <p:spPr>
            <a:xfrm rot="5400000" flipV="1">
              <a:off x="5008945" y="3177435"/>
              <a:ext cx="2137896" cy="1"/>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69" name="Group 1"/>
          <p:cNvGrpSpPr/>
          <p:nvPr/>
        </p:nvGrpSpPr>
        <p:grpSpPr>
          <a:xfrm rot="16200000">
            <a:off x="1861449" y="2594710"/>
            <a:ext cx="54719" cy="2568935"/>
            <a:chOff x="6077893" y="1321466"/>
            <a:chExt cx="36727" cy="2339790"/>
          </a:xfrm>
          <a:solidFill>
            <a:schemeClr val="accent2">
              <a:lumMod val="75000"/>
            </a:schemeClr>
          </a:solidFill>
          <a:effectLst>
            <a:outerShdw blurRad="127000" dist="127000" dir="5400000" algn="ctr" rotWithShape="0">
              <a:srgbClr val="000000">
                <a:alpha val="43137"/>
              </a:srgbClr>
            </a:outerShdw>
          </a:effectLst>
        </p:grpSpPr>
        <p:cxnSp>
          <p:nvCxnSpPr>
            <p:cNvPr id="70" name="Straight Connector 14"/>
            <p:cNvCxnSpPr/>
            <p:nvPr/>
          </p:nvCxnSpPr>
          <p:spPr>
            <a:xfrm rot="5400000">
              <a:off x="4944469" y="2491105"/>
              <a:ext cx="2339789" cy="513"/>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1" name="Straight Connector 24"/>
            <p:cNvCxnSpPr/>
            <p:nvPr/>
          </p:nvCxnSpPr>
          <p:spPr>
            <a:xfrm rot="5400000">
              <a:off x="4908253" y="2491106"/>
              <a:ext cx="2339789" cy="510"/>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72" name="Oval 71"/>
          <p:cNvSpPr/>
          <p:nvPr/>
        </p:nvSpPr>
        <p:spPr>
          <a:xfrm>
            <a:off x="4461481" y="1509229"/>
            <a:ext cx="638737" cy="638737"/>
          </a:xfrm>
          <a:prstGeom prst="ellipse">
            <a:avLst/>
          </a:prstGeom>
          <a:solidFill>
            <a:schemeClr val="bg1">
              <a:lumMod val="95000"/>
            </a:schemeClr>
          </a:solidFill>
          <a:ln w="73025">
            <a:solidFill>
              <a:srgbClr val="0070C0"/>
            </a:solidFill>
          </a:ln>
          <a:effectLst>
            <a:outerShdw blurRad="127000" dist="1270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3065" b="1" dirty="0">
                <a:solidFill>
                  <a:srgbClr val="0070C0"/>
                </a:solidFill>
                <a:cs typeface="+mn-ea"/>
                <a:sym typeface="+mn-lt"/>
              </a:rPr>
              <a:t>1</a:t>
            </a:r>
            <a:endParaRPr lang="id-ID" sz="3065" b="1" dirty="0">
              <a:solidFill>
                <a:srgbClr val="0070C0"/>
              </a:solidFill>
              <a:cs typeface="+mn-ea"/>
              <a:sym typeface="+mn-lt"/>
            </a:endParaRPr>
          </a:p>
        </p:txBody>
      </p:sp>
      <p:sp>
        <p:nvSpPr>
          <p:cNvPr id="73" name="TextBox 72"/>
          <p:cNvSpPr txBox="1"/>
          <p:nvPr/>
        </p:nvSpPr>
        <p:spPr>
          <a:xfrm rot="16200000">
            <a:off x="6977004" y="2505563"/>
            <a:ext cx="546945" cy="318100"/>
          </a:xfrm>
          <a:prstGeom prst="rect">
            <a:avLst/>
          </a:prstGeom>
          <a:noFill/>
          <a:effectLst>
            <a:outerShdw blurRad="127000" dist="127000" dir="5400000" algn="ctr" rotWithShape="0">
              <a:srgbClr val="000000">
                <a:alpha val="43137"/>
              </a:srgbClr>
            </a:outerShdw>
          </a:effectLst>
        </p:spPr>
        <p:txBody>
          <a:bodyPr wrap="none" lIns="91440" tIns="45720" rIns="91440" bIns="45720" rtlCol="0">
            <a:spAutoFit/>
          </a:bodyPr>
          <a:lstStyle/>
          <a:p>
            <a:r>
              <a:rPr lang="id-ID" sz="1465" dirty="0">
                <a:solidFill>
                  <a:schemeClr val="bg1"/>
                </a:solidFill>
                <a:cs typeface="+mn-ea"/>
                <a:sym typeface="+mn-lt"/>
              </a:rPr>
              <a:t>2014</a:t>
            </a:r>
          </a:p>
        </p:txBody>
      </p:sp>
      <p:sp>
        <p:nvSpPr>
          <p:cNvPr id="74" name="Rectangle 70"/>
          <p:cNvSpPr/>
          <p:nvPr/>
        </p:nvSpPr>
        <p:spPr>
          <a:xfrm>
            <a:off x="5475775" y="1849873"/>
            <a:ext cx="3060963" cy="1418088"/>
          </a:xfrm>
          <a:prstGeom prst="rect">
            <a:avLst/>
          </a:prstGeom>
          <a:noFill/>
          <a:ln w="38100">
            <a:solidFill>
              <a:srgbClr val="0070C0"/>
            </a:solidFill>
          </a:ln>
          <a:effectLst>
            <a:outerShdw blurRad="127000" dist="1270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id-ID" sz="1465">
              <a:cs typeface="+mn-ea"/>
              <a:sym typeface="+mn-lt"/>
            </a:endParaRPr>
          </a:p>
        </p:txBody>
      </p:sp>
      <p:sp>
        <p:nvSpPr>
          <p:cNvPr id="75" name="TextBox 74"/>
          <p:cNvSpPr txBox="1"/>
          <p:nvPr/>
        </p:nvSpPr>
        <p:spPr>
          <a:xfrm>
            <a:off x="5475775" y="2279779"/>
            <a:ext cx="3060963" cy="769634"/>
          </a:xfrm>
          <a:prstGeom prst="rect">
            <a:avLst/>
          </a:prstGeom>
          <a:noFill/>
          <a:effectLst>
            <a:outerShdw blurRad="127000" dist="127000" dir="5400000" algn="ctr" rotWithShape="0">
              <a:srgbClr val="000000">
                <a:alpha val="43137"/>
              </a:srgbClr>
            </a:outerShdw>
          </a:effectLst>
        </p:spPr>
        <p:txBody>
          <a:bodyPr wrap="square" lIns="91440" tIns="45720" rIns="91440" bIns="45720" rtlCol="0">
            <a:spAutoFit/>
          </a:bodyPr>
          <a:lstStyle/>
          <a:p>
            <a:pPr algn="ctr"/>
            <a:r>
              <a:rPr lang="zh-CN" altLang="en-US" sz="1465" dirty="0">
                <a:solidFill>
                  <a:schemeClr val="tx1">
                    <a:lumMod val="75000"/>
                    <a:lumOff val="25000"/>
                  </a:schemeClr>
                </a:solidFill>
                <a:cs typeface="+mn-ea"/>
                <a:sym typeface="+mn-lt"/>
              </a:rPr>
              <a:t>您的内容打在这里，或者通过复制您的文本后，在此框中选择粘贴，并选择只保留文字。</a:t>
            </a:r>
            <a:endParaRPr lang="id-ID" sz="1465" dirty="0">
              <a:solidFill>
                <a:schemeClr val="bg1"/>
              </a:solidFill>
              <a:cs typeface="+mn-ea"/>
              <a:sym typeface="+mn-lt"/>
            </a:endParaRPr>
          </a:p>
        </p:txBody>
      </p:sp>
      <p:sp>
        <p:nvSpPr>
          <p:cNvPr id="76" name="TextBox 75"/>
          <p:cNvSpPr txBox="1"/>
          <p:nvPr/>
        </p:nvSpPr>
        <p:spPr>
          <a:xfrm>
            <a:off x="5475775" y="1867870"/>
            <a:ext cx="3060963" cy="338554"/>
          </a:xfrm>
          <a:prstGeom prst="rect">
            <a:avLst/>
          </a:prstGeom>
          <a:solidFill>
            <a:srgbClr val="0070C0"/>
          </a:solidFill>
          <a:ln>
            <a:noFill/>
          </a:ln>
          <a:effectLst>
            <a:outerShdw blurRad="127000" dist="127000" dir="5400000" algn="ctr" rotWithShape="0">
              <a:srgbClr val="000000">
                <a:alpha val="43137"/>
              </a:srgbClr>
            </a:outerShdw>
          </a:effectLst>
        </p:spPr>
        <p:txBody>
          <a:bodyPr wrap="square" lIns="91440" tIns="45720" rIns="91440" bIns="45720" rtlCol="0">
            <a:spAutoFit/>
          </a:bodyPr>
          <a:lstStyle/>
          <a:p>
            <a:pPr algn="ctr"/>
            <a:r>
              <a:rPr lang="zh-CN" altLang="en-US" sz="1600" b="1" dirty="0">
                <a:solidFill>
                  <a:schemeClr val="bg1"/>
                </a:solidFill>
                <a:cs typeface="+mn-ea"/>
                <a:sym typeface="+mn-lt"/>
              </a:rPr>
              <a:t>项目三完成情况</a:t>
            </a:r>
            <a:endParaRPr lang="id-ID" sz="1600" b="1" dirty="0">
              <a:solidFill>
                <a:schemeClr val="bg1"/>
              </a:solidFill>
              <a:cs typeface="+mn-ea"/>
              <a:sym typeface="+mn-lt"/>
            </a:endParaRPr>
          </a:p>
        </p:txBody>
      </p:sp>
      <p:sp>
        <p:nvSpPr>
          <p:cNvPr id="77" name="Oval 71"/>
          <p:cNvSpPr/>
          <p:nvPr/>
        </p:nvSpPr>
        <p:spPr>
          <a:xfrm>
            <a:off x="8161736" y="1508788"/>
            <a:ext cx="638737" cy="638737"/>
          </a:xfrm>
          <a:prstGeom prst="ellipse">
            <a:avLst/>
          </a:prstGeom>
          <a:solidFill>
            <a:schemeClr val="bg1">
              <a:lumMod val="95000"/>
            </a:schemeClr>
          </a:solidFill>
          <a:ln w="73025">
            <a:solidFill>
              <a:srgbClr val="0070C0"/>
            </a:solidFill>
          </a:ln>
          <a:effectLst>
            <a:outerShdw blurRad="127000" dist="1270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3065" b="1" dirty="0">
                <a:solidFill>
                  <a:srgbClr val="0070C0"/>
                </a:solidFill>
                <a:cs typeface="+mn-ea"/>
                <a:sym typeface="+mn-lt"/>
              </a:rPr>
              <a:t>3</a:t>
            </a:r>
            <a:endParaRPr lang="id-ID" sz="3065" b="1" dirty="0">
              <a:solidFill>
                <a:srgbClr val="0070C0"/>
              </a:solidFill>
              <a:cs typeface="+mn-ea"/>
              <a:sym typeface="+mn-lt"/>
            </a:endParaRPr>
          </a:p>
        </p:txBody>
      </p:sp>
      <p:sp>
        <p:nvSpPr>
          <p:cNvPr id="78" name="Rectangle 70"/>
          <p:cNvSpPr/>
          <p:nvPr/>
        </p:nvSpPr>
        <p:spPr>
          <a:xfrm>
            <a:off x="3729556" y="4603200"/>
            <a:ext cx="3060963" cy="1418088"/>
          </a:xfrm>
          <a:prstGeom prst="rect">
            <a:avLst/>
          </a:prstGeom>
          <a:noFill/>
          <a:ln w="38100">
            <a:solidFill>
              <a:srgbClr val="0070C0"/>
            </a:solidFill>
          </a:ln>
          <a:effectLst>
            <a:outerShdw blurRad="127000" dist="1270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id-ID" sz="1465">
              <a:cs typeface="+mn-ea"/>
              <a:sym typeface="+mn-lt"/>
            </a:endParaRPr>
          </a:p>
        </p:txBody>
      </p:sp>
      <p:sp>
        <p:nvSpPr>
          <p:cNvPr id="79" name="TextBox 78"/>
          <p:cNvSpPr txBox="1"/>
          <p:nvPr/>
        </p:nvSpPr>
        <p:spPr>
          <a:xfrm>
            <a:off x="3729556" y="5033105"/>
            <a:ext cx="3060963" cy="769634"/>
          </a:xfrm>
          <a:prstGeom prst="rect">
            <a:avLst/>
          </a:prstGeom>
          <a:noFill/>
          <a:effectLst>
            <a:outerShdw blurRad="127000" dist="127000" dir="5400000" algn="ctr" rotWithShape="0">
              <a:srgbClr val="000000">
                <a:alpha val="43137"/>
              </a:srgbClr>
            </a:outerShdw>
          </a:effectLst>
        </p:spPr>
        <p:txBody>
          <a:bodyPr wrap="square" lIns="91440" tIns="45720" rIns="91440" bIns="45720" rtlCol="0">
            <a:spAutoFit/>
          </a:bodyPr>
          <a:lstStyle/>
          <a:p>
            <a:pPr algn="ctr"/>
            <a:r>
              <a:rPr lang="zh-CN" altLang="en-US" sz="1465" dirty="0">
                <a:solidFill>
                  <a:schemeClr val="tx1">
                    <a:lumMod val="75000"/>
                    <a:lumOff val="25000"/>
                  </a:schemeClr>
                </a:solidFill>
                <a:cs typeface="+mn-ea"/>
                <a:sym typeface="+mn-lt"/>
              </a:rPr>
              <a:t>您的内容打在这里，或者通过复制您的文本后，在此框中选择粘贴，并选择只保留文字。</a:t>
            </a:r>
            <a:endParaRPr lang="id-ID" sz="1465" dirty="0">
              <a:solidFill>
                <a:schemeClr val="bg1"/>
              </a:solidFill>
              <a:cs typeface="+mn-ea"/>
              <a:sym typeface="+mn-lt"/>
            </a:endParaRPr>
          </a:p>
        </p:txBody>
      </p:sp>
      <p:sp>
        <p:nvSpPr>
          <p:cNvPr id="80" name="TextBox 79"/>
          <p:cNvSpPr txBox="1"/>
          <p:nvPr/>
        </p:nvSpPr>
        <p:spPr>
          <a:xfrm>
            <a:off x="3729556" y="4621195"/>
            <a:ext cx="3060963" cy="338554"/>
          </a:xfrm>
          <a:prstGeom prst="rect">
            <a:avLst/>
          </a:prstGeom>
          <a:solidFill>
            <a:srgbClr val="0070C0"/>
          </a:solidFill>
          <a:ln>
            <a:noFill/>
          </a:ln>
          <a:effectLst>
            <a:outerShdw blurRad="127000" dist="127000" dir="5400000" algn="ctr" rotWithShape="0">
              <a:srgbClr val="000000">
                <a:alpha val="43137"/>
              </a:srgbClr>
            </a:outerShdw>
          </a:effectLst>
        </p:spPr>
        <p:txBody>
          <a:bodyPr wrap="square" lIns="91440" tIns="45720" rIns="91440" bIns="45720" rtlCol="0">
            <a:spAutoFit/>
          </a:bodyPr>
          <a:lstStyle/>
          <a:p>
            <a:pPr algn="ctr"/>
            <a:r>
              <a:rPr lang="zh-CN" altLang="en-US" sz="1600" b="1" dirty="0">
                <a:solidFill>
                  <a:schemeClr val="bg1"/>
                </a:solidFill>
                <a:cs typeface="+mn-ea"/>
                <a:sym typeface="+mn-lt"/>
              </a:rPr>
              <a:t>项目二完成情况</a:t>
            </a:r>
            <a:endParaRPr lang="id-ID" sz="1600" b="1" dirty="0">
              <a:solidFill>
                <a:schemeClr val="bg1"/>
              </a:solidFill>
              <a:cs typeface="+mn-ea"/>
              <a:sym typeface="+mn-lt"/>
            </a:endParaRPr>
          </a:p>
        </p:txBody>
      </p:sp>
      <p:sp>
        <p:nvSpPr>
          <p:cNvPr id="81" name="Oval 71"/>
          <p:cNvSpPr/>
          <p:nvPr/>
        </p:nvSpPr>
        <p:spPr>
          <a:xfrm>
            <a:off x="6415518" y="4262113"/>
            <a:ext cx="638737" cy="638737"/>
          </a:xfrm>
          <a:prstGeom prst="ellipse">
            <a:avLst/>
          </a:prstGeom>
          <a:solidFill>
            <a:schemeClr val="bg1">
              <a:lumMod val="95000"/>
            </a:schemeClr>
          </a:solidFill>
          <a:ln w="73025">
            <a:solidFill>
              <a:srgbClr val="0070C0"/>
            </a:solidFill>
          </a:ln>
          <a:effectLst>
            <a:outerShdw blurRad="127000" dist="1270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3065" b="1" dirty="0">
                <a:solidFill>
                  <a:srgbClr val="0070C0"/>
                </a:solidFill>
                <a:cs typeface="+mn-ea"/>
                <a:sym typeface="+mn-lt"/>
              </a:rPr>
              <a:t>2</a:t>
            </a:r>
            <a:endParaRPr lang="id-ID" sz="3065" b="1" dirty="0">
              <a:solidFill>
                <a:srgbClr val="0070C0"/>
              </a:solidFill>
              <a:cs typeface="+mn-ea"/>
              <a:sym typeface="+mn-lt"/>
            </a:endParaRPr>
          </a:p>
        </p:txBody>
      </p:sp>
      <p:sp>
        <p:nvSpPr>
          <p:cNvPr id="82" name="TextBox 81"/>
          <p:cNvSpPr txBox="1"/>
          <p:nvPr/>
        </p:nvSpPr>
        <p:spPr>
          <a:xfrm rot="16200000">
            <a:off x="8986138" y="5258145"/>
            <a:ext cx="546945" cy="318100"/>
          </a:xfrm>
          <a:prstGeom prst="rect">
            <a:avLst/>
          </a:prstGeom>
          <a:noFill/>
          <a:effectLst>
            <a:outerShdw blurRad="127000" dist="127000" dir="5400000" algn="ctr" rotWithShape="0">
              <a:srgbClr val="000000">
                <a:alpha val="43137"/>
              </a:srgbClr>
            </a:outerShdw>
          </a:effectLst>
        </p:spPr>
        <p:txBody>
          <a:bodyPr wrap="none" lIns="91440" tIns="45720" rIns="91440" bIns="45720" rtlCol="0">
            <a:spAutoFit/>
          </a:bodyPr>
          <a:lstStyle/>
          <a:p>
            <a:r>
              <a:rPr lang="id-ID" sz="1465" dirty="0">
                <a:solidFill>
                  <a:schemeClr val="bg1"/>
                </a:solidFill>
                <a:cs typeface="+mn-ea"/>
                <a:sym typeface="+mn-lt"/>
              </a:rPr>
              <a:t>2014</a:t>
            </a:r>
          </a:p>
        </p:txBody>
      </p:sp>
      <p:sp>
        <p:nvSpPr>
          <p:cNvPr id="83" name="Rectangle 70"/>
          <p:cNvSpPr/>
          <p:nvPr/>
        </p:nvSpPr>
        <p:spPr>
          <a:xfrm>
            <a:off x="7484908" y="4602456"/>
            <a:ext cx="3060963" cy="1418088"/>
          </a:xfrm>
          <a:prstGeom prst="rect">
            <a:avLst/>
          </a:prstGeom>
          <a:noFill/>
          <a:ln w="38100">
            <a:solidFill>
              <a:srgbClr val="0070C0"/>
            </a:solidFill>
          </a:ln>
          <a:effectLst>
            <a:outerShdw blurRad="127000" dist="1270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id-ID" sz="1465">
              <a:cs typeface="+mn-ea"/>
              <a:sym typeface="+mn-lt"/>
            </a:endParaRPr>
          </a:p>
        </p:txBody>
      </p:sp>
      <p:sp>
        <p:nvSpPr>
          <p:cNvPr id="84" name="TextBox 83"/>
          <p:cNvSpPr txBox="1"/>
          <p:nvPr/>
        </p:nvSpPr>
        <p:spPr>
          <a:xfrm>
            <a:off x="7484908" y="5032361"/>
            <a:ext cx="3060963" cy="769634"/>
          </a:xfrm>
          <a:prstGeom prst="rect">
            <a:avLst/>
          </a:prstGeom>
          <a:noFill/>
          <a:effectLst>
            <a:outerShdw blurRad="127000" dist="127000" dir="5400000" algn="ctr" rotWithShape="0">
              <a:srgbClr val="000000">
                <a:alpha val="43137"/>
              </a:srgbClr>
            </a:outerShdw>
          </a:effectLst>
        </p:spPr>
        <p:txBody>
          <a:bodyPr wrap="square" lIns="91440" tIns="45720" rIns="91440" bIns="45720" rtlCol="0">
            <a:spAutoFit/>
          </a:bodyPr>
          <a:lstStyle/>
          <a:p>
            <a:pPr algn="ctr"/>
            <a:r>
              <a:rPr lang="zh-CN" altLang="en-US" sz="1465" dirty="0">
                <a:solidFill>
                  <a:schemeClr val="tx1">
                    <a:lumMod val="75000"/>
                    <a:lumOff val="25000"/>
                  </a:schemeClr>
                </a:solidFill>
                <a:cs typeface="+mn-ea"/>
                <a:sym typeface="+mn-lt"/>
              </a:rPr>
              <a:t>您的内容打在这里，或者通过复制您的文本后，在此框中选择粘贴，并选择只保留文字。</a:t>
            </a:r>
            <a:endParaRPr lang="id-ID" sz="1465" dirty="0">
              <a:solidFill>
                <a:schemeClr val="bg1"/>
              </a:solidFill>
              <a:cs typeface="+mn-ea"/>
              <a:sym typeface="+mn-lt"/>
            </a:endParaRPr>
          </a:p>
        </p:txBody>
      </p:sp>
      <p:sp>
        <p:nvSpPr>
          <p:cNvPr id="85" name="TextBox 84"/>
          <p:cNvSpPr txBox="1"/>
          <p:nvPr/>
        </p:nvSpPr>
        <p:spPr>
          <a:xfrm>
            <a:off x="7484908" y="4620451"/>
            <a:ext cx="3060963" cy="338554"/>
          </a:xfrm>
          <a:prstGeom prst="rect">
            <a:avLst/>
          </a:prstGeom>
          <a:solidFill>
            <a:srgbClr val="0070C0"/>
          </a:solidFill>
          <a:ln>
            <a:noFill/>
          </a:ln>
          <a:effectLst>
            <a:outerShdw blurRad="127000" dist="127000" dir="5400000" algn="ctr" rotWithShape="0">
              <a:srgbClr val="000000">
                <a:alpha val="43137"/>
              </a:srgbClr>
            </a:outerShdw>
          </a:effectLst>
        </p:spPr>
        <p:txBody>
          <a:bodyPr wrap="square" lIns="91440" tIns="45720" rIns="91440" bIns="45720" rtlCol="0">
            <a:spAutoFit/>
          </a:bodyPr>
          <a:lstStyle/>
          <a:p>
            <a:pPr algn="ctr"/>
            <a:r>
              <a:rPr lang="zh-CN" altLang="en-US" sz="1600" b="1" dirty="0">
                <a:solidFill>
                  <a:schemeClr val="bg1"/>
                </a:solidFill>
                <a:cs typeface="+mn-ea"/>
                <a:sym typeface="+mn-lt"/>
              </a:rPr>
              <a:t>项目四完成情况</a:t>
            </a:r>
            <a:endParaRPr lang="id-ID" sz="1600" b="1" dirty="0">
              <a:solidFill>
                <a:schemeClr val="bg1"/>
              </a:solidFill>
              <a:cs typeface="+mn-ea"/>
              <a:sym typeface="+mn-lt"/>
            </a:endParaRPr>
          </a:p>
        </p:txBody>
      </p:sp>
      <p:sp>
        <p:nvSpPr>
          <p:cNvPr id="86" name="Oval 71"/>
          <p:cNvSpPr/>
          <p:nvPr/>
        </p:nvSpPr>
        <p:spPr>
          <a:xfrm>
            <a:off x="10170870" y="4261370"/>
            <a:ext cx="638737" cy="638737"/>
          </a:xfrm>
          <a:prstGeom prst="ellipse">
            <a:avLst/>
          </a:prstGeom>
          <a:solidFill>
            <a:schemeClr val="bg1">
              <a:lumMod val="95000"/>
            </a:schemeClr>
          </a:solidFill>
          <a:ln w="73025">
            <a:solidFill>
              <a:srgbClr val="0070C0"/>
            </a:solidFill>
          </a:ln>
          <a:effectLst>
            <a:outerShdw blurRad="127000" dist="1270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3065" b="1" dirty="0">
                <a:solidFill>
                  <a:srgbClr val="0070C0"/>
                </a:solidFill>
                <a:cs typeface="+mn-ea"/>
                <a:sym typeface="+mn-lt"/>
              </a:rPr>
              <a:t>4</a:t>
            </a:r>
            <a:endParaRPr lang="id-ID" sz="3065" b="1" dirty="0">
              <a:solidFill>
                <a:srgbClr val="0070C0"/>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300"/>
                                        <p:tgtEl>
                                          <p:spTgt spid="6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300" fill="hold"/>
                                        <p:tgtEl>
                                          <p:spTgt spid="56"/>
                                        </p:tgtEl>
                                        <p:attrNameLst>
                                          <p:attrName>ppt_w</p:attrName>
                                        </p:attrNameLst>
                                      </p:cBhvr>
                                      <p:tavLst>
                                        <p:tav tm="0">
                                          <p:val>
                                            <p:fltVal val="0"/>
                                          </p:val>
                                        </p:tav>
                                        <p:tav tm="100000">
                                          <p:val>
                                            <p:strVal val="#ppt_w"/>
                                          </p:val>
                                        </p:tav>
                                      </p:tavLst>
                                    </p:anim>
                                    <p:anim calcmode="lin" valueType="num">
                                      <p:cBhvr>
                                        <p:cTn id="12" dur="300" fill="hold"/>
                                        <p:tgtEl>
                                          <p:spTgt spid="56"/>
                                        </p:tgtEl>
                                        <p:attrNameLst>
                                          <p:attrName>ppt_h</p:attrName>
                                        </p:attrNameLst>
                                      </p:cBhvr>
                                      <p:tavLst>
                                        <p:tav tm="0">
                                          <p:val>
                                            <p:fltVal val="0"/>
                                          </p:val>
                                        </p:tav>
                                        <p:tav tm="100000">
                                          <p:val>
                                            <p:strVal val="#ppt_h"/>
                                          </p:val>
                                        </p:tav>
                                      </p:tavLst>
                                    </p:anim>
                                    <p:animEffect transition="in" filter="fade">
                                      <p:cBhvr>
                                        <p:cTn id="13" dur="300"/>
                                        <p:tgtEl>
                                          <p:spTgt spid="56"/>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300"/>
                                        <p:tgtEl>
                                          <p:spTgt spid="58"/>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300" fill="hold"/>
                                        <p:tgtEl>
                                          <p:spTgt spid="72"/>
                                        </p:tgtEl>
                                        <p:attrNameLst>
                                          <p:attrName>ppt_w</p:attrName>
                                        </p:attrNameLst>
                                      </p:cBhvr>
                                      <p:tavLst>
                                        <p:tav tm="0">
                                          <p:val>
                                            <p:fltVal val="0"/>
                                          </p:val>
                                        </p:tav>
                                        <p:tav tm="100000">
                                          <p:val>
                                            <p:strVal val="#ppt_w"/>
                                          </p:val>
                                        </p:tav>
                                      </p:tavLst>
                                    </p:anim>
                                    <p:anim calcmode="lin" valueType="num">
                                      <p:cBhvr>
                                        <p:cTn id="22" dur="300" fill="hold"/>
                                        <p:tgtEl>
                                          <p:spTgt spid="72"/>
                                        </p:tgtEl>
                                        <p:attrNameLst>
                                          <p:attrName>ppt_h</p:attrName>
                                        </p:attrNameLst>
                                      </p:cBhvr>
                                      <p:tavLst>
                                        <p:tav tm="0">
                                          <p:val>
                                            <p:fltVal val="0"/>
                                          </p:val>
                                        </p:tav>
                                        <p:tav tm="100000">
                                          <p:val>
                                            <p:strVal val="#ppt_h"/>
                                          </p:val>
                                        </p:tav>
                                      </p:tavLst>
                                    </p:anim>
                                    <p:animEffect transition="in" filter="fade">
                                      <p:cBhvr>
                                        <p:cTn id="23" dur="300"/>
                                        <p:tgtEl>
                                          <p:spTgt spid="72"/>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up)">
                                      <p:cBhvr>
                                        <p:cTn id="27" dur="300"/>
                                        <p:tgtEl>
                                          <p:spTgt spid="61"/>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300"/>
                                        <p:tgtEl>
                                          <p:spTgt spid="63"/>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600"/>
                                        <p:tgtEl>
                                          <p:spTgt spid="62"/>
                                        </p:tgtEl>
                                      </p:cBhvr>
                                    </p:animEffect>
                                    <p:anim calcmode="lin" valueType="num">
                                      <p:cBhvr>
                                        <p:cTn id="36" dur="600" fill="hold"/>
                                        <p:tgtEl>
                                          <p:spTgt spid="62"/>
                                        </p:tgtEl>
                                        <p:attrNameLst>
                                          <p:attrName>ppt_x</p:attrName>
                                        </p:attrNameLst>
                                      </p:cBhvr>
                                      <p:tavLst>
                                        <p:tav tm="0">
                                          <p:val>
                                            <p:strVal val="#ppt_x"/>
                                          </p:val>
                                        </p:tav>
                                        <p:tav tm="100000">
                                          <p:val>
                                            <p:strVal val="#ppt_x"/>
                                          </p:val>
                                        </p:tav>
                                      </p:tavLst>
                                    </p:anim>
                                    <p:anim calcmode="lin" valueType="num">
                                      <p:cBhvr>
                                        <p:cTn id="37" dur="600" fill="hold"/>
                                        <p:tgtEl>
                                          <p:spTgt spid="62"/>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300"/>
                                        <p:tgtEl>
                                          <p:spTgt spid="47"/>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p:cTn id="45" dur="300" fill="hold"/>
                                        <p:tgtEl>
                                          <p:spTgt spid="46"/>
                                        </p:tgtEl>
                                        <p:attrNameLst>
                                          <p:attrName>ppt_w</p:attrName>
                                        </p:attrNameLst>
                                      </p:cBhvr>
                                      <p:tavLst>
                                        <p:tav tm="0">
                                          <p:val>
                                            <p:fltVal val="0"/>
                                          </p:val>
                                        </p:tav>
                                        <p:tav tm="100000">
                                          <p:val>
                                            <p:strVal val="#ppt_w"/>
                                          </p:val>
                                        </p:tav>
                                      </p:tavLst>
                                    </p:anim>
                                    <p:anim calcmode="lin" valueType="num">
                                      <p:cBhvr>
                                        <p:cTn id="46" dur="300" fill="hold"/>
                                        <p:tgtEl>
                                          <p:spTgt spid="46"/>
                                        </p:tgtEl>
                                        <p:attrNameLst>
                                          <p:attrName>ppt_h</p:attrName>
                                        </p:attrNameLst>
                                      </p:cBhvr>
                                      <p:tavLst>
                                        <p:tav tm="0">
                                          <p:val>
                                            <p:fltVal val="0"/>
                                          </p:val>
                                        </p:tav>
                                        <p:tav tm="100000">
                                          <p:val>
                                            <p:strVal val="#ppt_h"/>
                                          </p:val>
                                        </p:tav>
                                      </p:tavLst>
                                    </p:anim>
                                    <p:animEffect transition="in" filter="fade">
                                      <p:cBhvr>
                                        <p:cTn id="47" dur="300"/>
                                        <p:tgtEl>
                                          <p:spTgt spid="46"/>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300"/>
                                        <p:tgtEl>
                                          <p:spTgt spid="59"/>
                                        </p:tgtEl>
                                      </p:cBhvr>
                                    </p:animEffect>
                                  </p:childTnLst>
                                </p:cTn>
                              </p:par>
                            </p:childTnLst>
                          </p:cTn>
                        </p:par>
                        <p:par>
                          <p:cTn id="52" fill="hold">
                            <p:stCondLst>
                              <p:cond delay="5500"/>
                            </p:stCondLst>
                            <p:childTnLst>
                              <p:par>
                                <p:cTn id="53" presetID="53" presetClass="entr" presetSubtype="16" fill="hold" grpId="0" nodeType="after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p:cTn id="55" dur="300" fill="hold"/>
                                        <p:tgtEl>
                                          <p:spTgt spid="81"/>
                                        </p:tgtEl>
                                        <p:attrNameLst>
                                          <p:attrName>ppt_w</p:attrName>
                                        </p:attrNameLst>
                                      </p:cBhvr>
                                      <p:tavLst>
                                        <p:tav tm="0">
                                          <p:val>
                                            <p:fltVal val="0"/>
                                          </p:val>
                                        </p:tav>
                                        <p:tav tm="100000">
                                          <p:val>
                                            <p:strVal val="#ppt_w"/>
                                          </p:val>
                                        </p:tav>
                                      </p:tavLst>
                                    </p:anim>
                                    <p:anim calcmode="lin" valueType="num">
                                      <p:cBhvr>
                                        <p:cTn id="56" dur="300" fill="hold"/>
                                        <p:tgtEl>
                                          <p:spTgt spid="81"/>
                                        </p:tgtEl>
                                        <p:attrNameLst>
                                          <p:attrName>ppt_h</p:attrName>
                                        </p:attrNameLst>
                                      </p:cBhvr>
                                      <p:tavLst>
                                        <p:tav tm="0">
                                          <p:val>
                                            <p:fltVal val="0"/>
                                          </p:val>
                                        </p:tav>
                                        <p:tav tm="100000">
                                          <p:val>
                                            <p:strVal val="#ppt_h"/>
                                          </p:val>
                                        </p:tav>
                                      </p:tavLst>
                                    </p:anim>
                                    <p:animEffect transition="in" filter="fade">
                                      <p:cBhvr>
                                        <p:cTn id="57" dur="300"/>
                                        <p:tgtEl>
                                          <p:spTgt spid="81"/>
                                        </p:tgtEl>
                                      </p:cBhvr>
                                    </p:animEffect>
                                  </p:childTnLst>
                                </p:cTn>
                              </p:par>
                            </p:childTnLst>
                          </p:cTn>
                        </p:par>
                        <p:par>
                          <p:cTn id="58" fill="hold">
                            <p:stCondLst>
                              <p:cond delay="6000"/>
                            </p:stCondLst>
                            <p:childTnLst>
                              <p:par>
                                <p:cTn id="59" presetID="22" presetClass="entr" presetSubtype="1" fill="hold" grpId="0" nodeType="afterEffect">
                                  <p:stCondLst>
                                    <p:cond delay="0"/>
                                  </p:stCondLst>
                                  <p:childTnLst>
                                    <p:set>
                                      <p:cBhvr>
                                        <p:cTn id="60" dur="1" fill="hold">
                                          <p:stCondLst>
                                            <p:cond delay="0"/>
                                          </p:stCondLst>
                                        </p:cTn>
                                        <p:tgtEl>
                                          <p:spTgt spid="78"/>
                                        </p:tgtEl>
                                        <p:attrNameLst>
                                          <p:attrName>style.visibility</p:attrName>
                                        </p:attrNameLst>
                                      </p:cBhvr>
                                      <p:to>
                                        <p:strVal val="visible"/>
                                      </p:to>
                                    </p:set>
                                    <p:animEffect transition="in" filter="wipe(up)">
                                      <p:cBhvr>
                                        <p:cTn id="61" dur="300"/>
                                        <p:tgtEl>
                                          <p:spTgt spid="78"/>
                                        </p:tgtEl>
                                      </p:cBhvr>
                                    </p:animEffect>
                                  </p:childTnLst>
                                </p:cTn>
                              </p:par>
                            </p:childTnLst>
                          </p:cTn>
                        </p:par>
                        <p:par>
                          <p:cTn id="62" fill="hold">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300"/>
                                        <p:tgtEl>
                                          <p:spTgt spid="80"/>
                                        </p:tgtEl>
                                      </p:cBhvr>
                                    </p:animEffect>
                                  </p:childTnLst>
                                </p:cTn>
                              </p:par>
                            </p:childTnLst>
                          </p:cTn>
                        </p:par>
                        <p:par>
                          <p:cTn id="66" fill="hold">
                            <p:stCondLst>
                              <p:cond delay="7000"/>
                            </p:stCondLst>
                            <p:childTnLst>
                              <p:par>
                                <p:cTn id="67" presetID="42" presetClass="entr" presetSubtype="0" fill="hold" grpId="0"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fade">
                                      <p:cBhvr>
                                        <p:cTn id="69" dur="600"/>
                                        <p:tgtEl>
                                          <p:spTgt spid="79"/>
                                        </p:tgtEl>
                                      </p:cBhvr>
                                    </p:animEffect>
                                    <p:anim calcmode="lin" valueType="num">
                                      <p:cBhvr>
                                        <p:cTn id="70" dur="600" fill="hold"/>
                                        <p:tgtEl>
                                          <p:spTgt spid="79"/>
                                        </p:tgtEl>
                                        <p:attrNameLst>
                                          <p:attrName>ppt_x</p:attrName>
                                        </p:attrNameLst>
                                      </p:cBhvr>
                                      <p:tavLst>
                                        <p:tav tm="0">
                                          <p:val>
                                            <p:strVal val="#ppt_x"/>
                                          </p:val>
                                        </p:tav>
                                        <p:tav tm="100000">
                                          <p:val>
                                            <p:strVal val="#ppt_x"/>
                                          </p:val>
                                        </p:tav>
                                      </p:tavLst>
                                    </p:anim>
                                    <p:anim calcmode="lin" valueType="num">
                                      <p:cBhvr>
                                        <p:cTn id="71" dur="600" fill="hold"/>
                                        <p:tgtEl>
                                          <p:spTgt spid="79"/>
                                        </p:tgtEl>
                                        <p:attrNameLst>
                                          <p:attrName>ppt_y</p:attrName>
                                        </p:attrNameLst>
                                      </p:cBhvr>
                                      <p:tavLst>
                                        <p:tav tm="0">
                                          <p:val>
                                            <p:strVal val="#ppt_y+.1"/>
                                          </p:val>
                                        </p:tav>
                                        <p:tav tm="100000">
                                          <p:val>
                                            <p:strVal val="#ppt_y"/>
                                          </p:val>
                                        </p:tav>
                                      </p:tavLst>
                                    </p:anim>
                                  </p:childTnLst>
                                </p:cTn>
                              </p:par>
                            </p:childTnLst>
                          </p:cTn>
                        </p:par>
                        <p:par>
                          <p:cTn id="72" fill="hold">
                            <p:stCondLst>
                              <p:cond delay="8000"/>
                            </p:stCondLst>
                            <p:childTnLst>
                              <p:par>
                                <p:cTn id="73" presetID="2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left)">
                                      <p:cBhvr>
                                        <p:cTn id="75" dur="300"/>
                                        <p:tgtEl>
                                          <p:spTgt spid="50"/>
                                        </p:tgtEl>
                                      </p:cBhvr>
                                    </p:animEffect>
                                  </p:childTnLst>
                                </p:cTn>
                              </p:par>
                            </p:childTnLst>
                          </p:cTn>
                        </p:par>
                        <p:par>
                          <p:cTn id="76" fill="hold">
                            <p:stCondLst>
                              <p:cond delay="8500"/>
                            </p:stCondLst>
                            <p:childTnLst>
                              <p:par>
                                <p:cTn id="77" presetID="53" presetClass="entr" presetSubtype="16"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300" fill="hold"/>
                                        <p:tgtEl>
                                          <p:spTgt spid="57"/>
                                        </p:tgtEl>
                                        <p:attrNameLst>
                                          <p:attrName>ppt_w</p:attrName>
                                        </p:attrNameLst>
                                      </p:cBhvr>
                                      <p:tavLst>
                                        <p:tav tm="0">
                                          <p:val>
                                            <p:fltVal val="0"/>
                                          </p:val>
                                        </p:tav>
                                        <p:tav tm="100000">
                                          <p:val>
                                            <p:strVal val="#ppt_w"/>
                                          </p:val>
                                        </p:tav>
                                      </p:tavLst>
                                    </p:anim>
                                    <p:anim calcmode="lin" valueType="num">
                                      <p:cBhvr>
                                        <p:cTn id="80" dur="300" fill="hold"/>
                                        <p:tgtEl>
                                          <p:spTgt spid="57"/>
                                        </p:tgtEl>
                                        <p:attrNameLst>
                                          <p:attrName>ppt_h</p:attrName>
                                        </p:attrNameLst>
                                      </p:cBhvr>
                                      <p:tavLst>
                                        <p:tav tm="0">
                                          <p:val>
                                            <p:fltVal val="0"/>
                                          </p:val>
                                        </p:tav>
                                        <p:tav tm="100000">
                                          <p:val>
                                            <p:strVal val="#ppt_h"/>
                                          </p:val>
                                        </p:tav>
                                      </p:tavLst>
                                    </p:anim>
                                    <p:animEffect transition="in" filter="fade">
                                      <p:cBhvr>
                                        <p:cTn id="81" dur="300"/>
                                        <p:tgtEl>
                                          <p:spTgt spid="57"/>
                                        </p:tgtEl>
                                      </p:cBhvr>
                                    </p:animEffect>
                                  </p:childTnLst>
                                </p:cTn>
                              </p:par>
                            </p:childTnLst>
                          </p:cTn>
                        </p:par>
                        <p:par>
                          <p:cTn id="82" fill="hold">
                            <p:stCondLst>
                              <p:cond delay="9000"/>
                            </p:stCondLst>
                            <p:childTnLst>
                              <p:par>
                                <p:cTn id="83" presetID="10" presetClass="entr" presetSubtype="0" fill="hold" grpId="0" nodeType="afterEffect">
                                  <p:stCondLst>
                                    <p:cond delay="0"/>
                                  </p:stCondLst>
                                  <p:childTnLst>
                                    <p:set>
                                      <p:cBhvr>
                                        <p:cTn id="84" dur="1" fill="hold">
                                          <p:stCondLst>
                                            <p:cond delay="0"/>
                                          </p:stCondLst>
                                        </p:cTn>
                                        <p:tgtEl>
                                          <p:spTgt spid="60"/>
                                        </p:tgtEl>
                                        <p:attrNameLst>
                                          <p:attrName>style.visibility</p:attrName>
                                        </p:attrNameLst>
                                      </p:cBhvr>
                                      <p:to>
                                        <p:strVal val="visible"/>
                                      </p:to>
                                    </p:set>
                                    <p:animEffect transition="in" filter="fade">
                                      <p:cBhvr>
                                        <p:cTn id="85" dur="300"/>
                                        <p:tgtEl>
                                          <p:spTgt spid="60"/>
                                        </p:tgtEl>
                                      </p:cBhvr>
                                    </p:animEffect>
                                  </p:childTnLst>
                                </p:cTn>
                              </p:par>
                            </p:childTnLst>
                          </p:cTn>
                        </p:par>
                        <p:par>
                          <p:cTn id="86" fill="hold">
                            <p:stCondLst>
                              <p:cond delay="9500"/>
                            </p:stCondLst>
                            <p:childTnLst>
                              <p:par>
                                <p:cTn id="87" presetID="53" presetClass="entr" presetSubtype="16" fill="hold" grpId="0" nodeType="afterEffect">
                                  <p:stCondLst>
                                    <p:cond delay="0"/>
                                  </p:stCondLst>
                                  <p:childTnLst>
                                    <p:set>
                                      <p:cBhvr>
                                        <p:cTn id="88" dur="1" fill="hold">
                                          <p:stCondLst>
                                            <p:cond delay="0"/>
                                          </p:stCondLst>
                                        </p:cTn>
                                        <p:tgtEl>
                                          <p:spTgt spid="77"/>
                                        </p:tgtEl>
                                        <p:attrNameLst>
                                          <p:attrName>style.visibility</p:attrName>
                                        </p:attrNameLst>
                                      </p:cBhvr>
                                      <p:to>
                                        <p:strVal val="visible"/>
                                      </p:to>
                                    </p:set>
                                    <p:anim calcmode="lin" valueType="num">
                                      <p:cBhvr>
                                        <p:cTn id="89" dur="300" fill="hold"/>
                                        <p:tgtEl>
                                          <p:spTgt spid="77"/>
                                        </p:tgtEl>
                                        <p:attrNameLst>
                                          <p:attrName>ppt_w</p:attrName>
                                        </p:attrNameLst>
                                      </p:cBhvr>
                                      <p:tavLst>
                                        <p:tav tm="0">
                                          <p:val>
                                            <p:fltVal val="0"/>
                                          </p:val>
                                        </p:tav>
                                        <p:tav tm="100000">
                                          <p:val>
                                            <p:strVal val="#ppt_w"/>
                                          </p:val>
                                        </p:tav>
                                      </p:tavLst>
                                    </p:anim>
                                    <p:anim calcmode="lin" valueType="num">
                                      <p:cBhvr>
                                        <p:cTn id="90" dur="300" fill="hold"/>
                                        <p:tgtEl>
                                          <p:spTgt spid="77"/>
                                        </p:tgtEl>
                                        <p:attrNameLst>
                                          <p:attrName>ppt_h</p:attrName>
                                        </p:attrNameLst>
                                      </p:cBhvr>
                                      <p:tavLst>
                                        <p:tav tm="0">
                                          <p:val>
                                            <p:fltVal val="0"/>
                                          </p:val>
                                        </p:tav>
                                        <p:tav tm="100000">
                                          <p:val>
                                            <p:strVal val="#ppt_h"/>
                                          </p:val>
                                        </p:tav>
                                      </p:tavLst>
                                    </p:anim>
                                    <p:animEffect transition="in" filter="fade">
                                      <p:cBhvr>
                                        <p:cTn id="91" dur="300"/>
                                        <p:tgtEl>
                                          <p:spTgt spid="77"/>
                                        </p:tgtEl>
                                      </p:cBhvr>
                                    </p:animEffect>
                                  </p:childTnLst>
                                </p:cTn>
                              </p:par>
                            </p:childTnLst>
                          </p:cTn>
                        </p:par>
                        <p:par>
                          <p:cTn id="92" fill="hold">
                            <p:stCondLst>
                              <p:cond delay="10000"/>
                            </p:stCondLst>
                            <p:childTnLst>
                              <p:par>
                                <p:cTn id="93" presetID="22" presetClass="entr" presetSubtype="1" fill="hold" grpId="0" nodeType="after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wipe(up)">
                                      <p:cBhvr>
                                        <p:cTn id="95" dur="300"/>
                                        <p:tgtEl>
                                          <p:spTgt spid="74"/>
                                        </p:tgtEl>
                                      </p:cBhvr>
                                    </p:animEffect>
                                  </p:childTnLst>
                                </p:cTn>
                              </p:par>
                            </p:childTnLst>
                          </p:cTn>
                        </p:par>
                        <p:par>
                          <p:cTn id="96" fill="hold">
                            <p:stCondLst>
                              <p:cond delay="10500"/>
                            </p:stCondLst>
                            <p:childTnLst>
                              <p:par>
                                <p:cTn id="97" presetID="10" presetClass="entr" presetSubtype="0" fill="hold" grpId="0" nodeType="after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childTnLst>
                                </p:cTn>
                              </p:par>
                            </p:childTnLst>
                          </p:cTn>
                        </p:par>
                        <p:par>
                          <p:cTn id="100" fill="hold">
                            <p:stCondLst>
                              <p:cond delay="11000"/>
                            </p:stCondLst>
                            <p:childTnLst>
                              <p:par>
                                <p:cTn id="101" presetID="42"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600"/>
                                        <p:tgtEl>
                                          <p:spTgt spid="75"/>
                                        </p:tgtEl>
                                      </p:cBhvr>
                                    </p:animEffect>
                                    <p:anim calcmode="lin" valueType="num">
                                      <p:cBhvr>
                                        <p:cTn id="104" dur="600" fill="hold"/>
                                        <p:tgtEl>
                                          <p:spTgt spid="75"/>
                                        </p:tgtEl>
                                        <p:attrNameLst>
                                          <p:attrName>ppt_x</p:attrName>
                                        </p:attrNameLst>
                                      </p:cBhvr>
                                      <p:tavLst>
                                        <p:tav tm="0">
                                          <p:val>
                                            <p:strVal val="#ppt_x"/>
                                          </p:val>
                                        </p:tav>
                                        <p:tav tm="100000">
                                          <p:val>
                                            <p:strVal val="#ppt_x"/>
                                          </p:val>
                                        </p:tav>
                                      </p:tavLst>
                                    </p:anim>
                                    <p:anim calcmode="lin" valueType="num">
                                      <p:cBhvr>
                                        <p:cTn id="105" dur="600" fill="hold"/>
                                        <p:tgtEl>
                                          <p:spTgt spid="75"/>
                                        </p:tgtEl>
                                        <p:attrNameLst>
                                          <p:attrName>ppt_y</p:attrName>
                                        </p:attrNameLst>
                                      </p:cBhvr>
                                      <p:tavLst>
                                        <p:tav tm="0">
                                          <p:val>
                                            <p:strVal val="#ppt_y+.1"/>
                                          </p:val>
                                        </p:tav>
                                        <p:tav tm="100000">
                                          <p:val>
                                            <p:strVal val="#ppt_y"/>
                                          </p:val>
                                        </p:tav>
                                      </p:tavLst>
                                    </p:anim>
                                  </p:childTnLst>
                                </p:cTn>
                              </p:par>
                            </p:childTnLst>
                          </p:cTn>
                        </p:par>
                        <p:par>
                          <p:cTn id="106" fill="hold">
                            <p:stCondLst>
                              <p:cond delay="12000"/>
                            </p:stCondLst>
                            <p:childTnLst>
                              <p:par>
                                <p:cTn id="107" presetID="22" presetClass="entr" presetSubtype="8" fill="hold" nodeType="after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left)">
                                      <p:cBhvr>
                                        <p:cTn id="109" dur="300"/>
                                        <p:tgtEl>
                                          <p:spTgt spid="53"/>
                                        </p:tgtEl>
                                      </p:cBhvr>
                                    </p:animEffect>
                                  </p:childTnLst>
                                </p:cTn>
                              </p:par>
                            </p:childTnLst>
                          </p:cTn>
                        </p:par>
                        <p:par>
                          <p:cTn id="110" fill="hold">
                            <p:stCondLst>
                              <p:cond delay="12500"/>
                            </p:stCondLst>
                            <p:childTnLst>
                              <p:par>
                                <p:cTn id="111" presetID="53" presetClass="entr" presetSubtype="16" fill="hold" grpId="0" nodeType="afterEffect">
                                  <p:stCondLst>
                                    <p:cond delay="0"/>
                                  </p:stCondLst>
                                  <p:childTnLst>
                                    <p:set>
                                      <p:cBhvr>
                                        <p:cTn id="112" dur="1" fill="hold">
                                          <p:stCondLst>
                                            <p:cond delay="0"/>
                                          </p:stCondLst>
                                        </p:cTn>
                                        <p:tgtEl>
                                          <p:spTgt spid="64"/>
                                        </p:tgtEl>
                                        <p:attrNameLst>
                                          <p:attrName>style.visibility</p:attrName>
                                        </p:attrNameLst>
                                      </p:cBhvr>
                                      <p:to>
                                        <p:strVal val="visible"/>
                                      </p:to>
                                    </p:set>
                                    <p:anim calcmode="lin" valueType="num">
                                      <p:cBhvr>
                                        <p:cTn id="113" dur="300" fill="hold"/>
                                        <p:tgtEl>
                                          <p:spTgt spid="64"/>
                                        </p:tgtEl>
                                        <p:attrNameLst>
                                          <p:attrName>ppt_w</p:attrName>
                                        </p:attrNameLst>
                                      </p:cBhvr>
                                      <p:tavLst>
                                        <p:tav tm="0">
                                          <p:val>
                                            <p:fltVal val="0"/>
                                          </p:val>
                                        </p:tav>
                                        <p:tav tm="100000">
                                          <p:val>
                                            <p:strVal val="#ppt_w"/>
                                          </p:val>
                                        </p:tav>
                                      </p:tavLst>
                                    </p:anim>
                                    <p:anim calcmode="lin" valueType="num">
                                      <p:cBhvr>
                                        <p:cTn id="114" dur="300" fill="hold"/>
                                        <p:tgtEl>
                                          <p:spTgt spid="64"/>
                                        </p:tgtEl>
                                        <p:attrNameLst>
                                          <p:attrName>ppt_h</p:attrName>
                                        </p:attrNameLst>
                                      </p:cBhvr>
                                      <p:tavLst>
                                        <p:tav tm="0">
                                          <p:val>
                                            <p:fltVal val="0"/>
                                          </p:val>
                                        </p:tav>
                                        <p:tav tm="100000">
                                          <p:val>
                                            <p:strVal val="#ppt_h"/>
                                          </p:val>
                                        </p:tav>
                                      </p:tavLst>
                                    </p:anim>
                                    <p:animEffect transition="in" filter="fade">
                                      <p:cBhvr>
                                        <p:cTn id="115" dur="300"/>
                                        <p:tgtEl>
                                          <p:spTgt spid="64"/>
                                        </p:tgtEl>
                                      </p:cBhvr>
                                    </p:animEffect>
                                  </p:childTnLst>
                                </p:cTn>
                              </p:par>
                            </p:childTnLst>
                          </p:cTn>
                        </p:par>
                        <p:par>
                          <p:cTn id="116" fill="hold">
                            <p:stCondLst>
                              <p:cond delay="13000"/>
                            </p:stCondLst>
                            <p:childTnLst>
                              <p:par>
                                <p:cTn id="117" presetID="10" presetClass="entr" presetSubtype="0"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fade">
                                      <p:cBhvr>
                                        <p:cTn id="119" dur="300"/>
                                        <p:tgtEl>
                                          <p:spTgt spid="65"/>
                                        </p:tgtEl>
                                      </p:cBhvr>
                                    </p:animEffect>
                                  </p:childTnLst>
                                </p:cTn>
                              </p:par>
                            </p:childTnLst>
                          </p:cTn>
                        </p:par>
                        <p:par>
                          <p:cTn id="120" fill="hold">
                            <p:stCondLst>
                              <p:cond delay="13500"/>
                            </p:stCondLst>
                            <p:childTnLst>
                              <p:par>
                                <p:cTn id="121" presetID="53" presetClass="entr" presetSubtype="16" fill="hold" grpId="0" nodeType="afterEffect">
                                  <p:stCondLst>
                                    <p:cond delay="0"/>
                                  </p:stCondLst>
                                  <p:childTnLst>
                                    <p:set>
                                      <p:cBhvr>
                                        <p:cTn id="122" dur="1" fill="hold">
                                          <p:stCondLst>
                                            <p:cond delay="0"/>
                                          </p:stCondLst>
                                        </p:cTn>
                                        <p:tgtEl>
                                          <p:spTgt spid="86"/>
                                        </p:tgtEl>
                                        <p:attrNameLst>
                                          <p:attrName>style.visibility</p:attrName>
                                        </p:attrNameLst>
                                      </p:cBhvr>
                                      <p:to>
                                        <p:strVal val="visible"/>
                                      </p:to>
                                    </p:set>
                                    <p:anim calcmode="lin" valueType="num">
                                      <p:cBhvr>
                                        <p:cTn id="123" dur="300" fill="hold"/>
                                        <p:tgtEl>
                                          <p:spTgt spid="86"/>
                                        </p:tgtEl>
                                        <p:attrNameLst>
                                          <p:attrName>ppt_w</p:attrName>
                                        </p:attrNameLst>
                                      </p:cBhvr>
                                      <p:tavLst>
                                        <p:tav tm="0">
                                          <p:val>
                                            <p:fltVal val="0"/>
                                          </p:val>
                                        </p:tav>
                                        <p:tav tm="100000">
                                          <p:val>
                                            <p:strVal val="#ppt_w"/>
                                          </p:val>
                                        </p:tav>
                                      </p:tavLst>
                                    </p:anim>
                                    <p:anim calcmode="lin" valueType="num">
                                      <p:cBhvr>
                                        <p:cTn id="124" dur="300" fill="hold"/>
                                        <p:tgtEl>
                                          <p:spTgt spid="86"/>
                                        </p:tgtEl>
                                        <p:attrNameLst>
                                          <p:attrName>ppt_h</p:attrName>
                                        </p:attrNameLst>
                                      </p:cBhvr>
                                      <p:tavLst>
                                        <p:tav tm="0">
                                          <p:val>
                                            <p:fltVal val="0"/>
                                          </p:val>
                                        </p:tav>
                                        <p:tav tm="100000">
                                          <p:val>
                                            <p:strVal val="#ppt_h"/>
                                          </p:val>
                                        </p:tav>
                                      </p:tavLst>
                                    </p:anim>
                                    <p:animEffect transition="in" filter="fade">
                                      <p:cBhvr>
                                        <p:cTn id="125" dur="300"/>
                                        <p:tgtEl>
                                          <p:spTgt spid="86"/>
                                        </p:tgtEl>
                                      </p:cBhvr>
                                    </p:animEffect>
                                  </p:childTnLst>
                                </p:cTn>
                              </p:par>
                            </p:childTnLst>
                          </p:cTn>
                        </p:par>
                        <p:par>
                          <p:cTn id="126" fill="hold">
                            <p:stCondLst>
                              <p:cond delay="14000"/>
                            </p:stCondLst>
                            <p:childTnLst>
                              <p:par>
                                <p:cTn id="127" presetID="22" presetClass="entr" presetSubtype="1" fill="hold" grpId="0" nodeType="afterEffect">
                                  <p:stCondLst>
                                    <p:cond delay="0"/>
                                  </p:stCondLst>
                                  <p:childTnLst>
                                    <p:set>
                                      <p:cBhvr>
                                        <p:cTn id="128" dur="1" fill="hold">
                                          <p:stCondLst>
                                            <p:cond delay="0"/>
                                          </p:stCondLst>
                                        </p:cTn>
                                        <p:tgtEl>
                                          <p:spTgt spid="83"/>
                                        </p:tgtEl>
                                        <p:attrNameLst>
                                          <p:attrName>style.visibility</p:attrName>
                                        </p:attrNameLst>
                                      </p:cBhvr>
                                      <p:to>
                                        <p:strVal val="visible"/>
                                      </p:to>
                                    </p:set>
                                    <p:animEffect transition="in" filter="wipe(up)">
                                      <p:cBhvr>
                                        <p:cTn id="129" dur="300"/>
                                        <p:tgtEl>
                                          <p:spTgt spid="83"/>
                                        </p:tgtEl>
                                      </p:cBhvr>
                                    </p:animEffect>
                                  </p:childTnLst>
                                </p:cTn>
                              </p:par>
                            </p:childTnLst>
                          </p:cTn>
                        </p:par>
                        <p:par>
                          <p:cTn id="130" fill="hold">
                            <p:stCondLst>
                              <p:cond delay="14500"/>
                            </p:stCondLst>
                            <p:childTnLst>
                              <p:par>
                                <p:cTn id="131" presetID="10" presetClass="entr" presetSubtype="0" fill="hold" grpId="0" nodeType="afterEffect">
                                  <p:stCondLst>
                                    <p:cond delay="0"/>
                                  </p:stCondLst>
                                  <p:childTnLst>
                                    <p:set>
                                      <p:cBhvr>
                                        <p:cTn id="132" dur="1" fill="hold">
                                          <p:stCondLst>
                                            <p:cond delay="0"/>
                                          </p:stCondLst>
                                        </p:cTn>
                                        <p:tgtEl>
                                          <p:spTgt spid="85"/>
                                        </p:tgtEl>
                                        <p:attrNameLst>
                                          <p:attrName>style.visibility</p:attrName>
                                        </p:attrNameLst>
                                      </p:cBhvr>
                                      <p:to>
                                        <p:strVal val="visible"/>
                                      </p:to>
                                    </p:set>
                                    <p:animEffect transition="in" filter="fade">
                                      <p:cBhvr>
                                        <p:cTn id="133" dur="300"/>
                                        <p:tgtEl>
                                          <p:spTgt spid="85"/>
                                        </p:tgtEl>
                                      </p:cBhvr>
                                    </p:animEffect>
                                  </p:childTnLst>
                                </p:cTn>
                              </p:par>
                            </p:childTnLst>
                          </p:cTn>
                        </p:par>
                        <p:par>
                          <p:cTn id="134" fill="hold">
                            <p:stCondLst>
                              <p:cond delay="15000"/>
                            </p:stCondLst>
                            <p:childTnLst>
                              <p:par>
                                <p:cTn id="135" presetID="42" presetClass="entr" presetSubtype="0" fill="hold" grpId="0" nodeType="afterEffect">
                                  <p:stCondLst>
                                    <p:cond delay="0"/>
                                  </p:stCondLst>
                                  <p:childTnLst>
                                    <p:set>
                                      <p:cBhvr>
                                        <p:cTn id="136" dur="1" fill="hold">
                                          <p:stCondLst>
                                            <p:cond delay="0"/>
                                          </p:stCondLst>
                                        </p:cTn>
                                        <p:tgtEl>
                                          <p:spTgt spid="84"/>
                                        </p:tgtEl>
                                        <p:attrNameLst>
                                          <p:attrName>style.visibility</p:attrName>
                                        </p:attrNameLst>
                                      </p:cBhvr>
                                      <p:to>
                                        <p:strVal val="visible"/>
                                      </p:to>
                                    </p:set>
                                    <p:animEffect transition="in" filter="fade">
                                      <p:cBhvr>
                                        <p:cTn id="137" dur="1000"/>
                                        <p:tgtEl>
                                          <p:spTgt spid="84"/>
                                        </p:tgtEl>
                                      </p:cBhvr>
                                    </p:animEffect>
                                    <p:anim calcmode="lin" valueType="num">
                                      <p:cBhvr>
                                        <p:cTn id="138" dur="1000" fill="hold"/>
                                        <p:tgtEl>
                                          <p:spTgt spid="84"/>
                                        </p:tgtEl>
                                        <p:attrNameLst>
                                          <p:attrName>ppt_x</p:attrName>
                                        </p:attrNameLst>
                                      </p:cBhvr>
                                      <p:tavLst>
                                        <p:tav tm="0">
                                          <p:val>
                                            <p:strVal val="#ppt_x"/>
                                          </p:val>
                                        </p:tav>
                                        <p:tav tm="100000">
                                          <p:val>
                                            <p:strVal val="#ppt_x"/>
                                          </p:val>
                                        </p:tav>
                                      </p:tavLst>
                                    </p:anim>
                                    <p:anim calcmode="lin" valueType="num">
                                      <p:cBhvr>
                                        <p:cTn id="139" dur="1000" fill="hold"/>
                                        <p:tgtEl>
                                          <p:spTgt spid="84"/>
                                        </p:tgtEl>
                                        <p:attrNameLst>
                                          <p:attrName>ppt_y</p:attrName>
                                        </p:attrNameLst>
                                      </p:cBhvr>
                                      <p:tavLst>
                                        <p:tav tm="0">
                                          <p:val>
                                            <p:strVal val="#ppt_y+.1"/>
                                          </p:val>
                                        </p:tav>
                                        <p:tav tm="100000">
                                          <p:val>
                                            <p:strVal val="#ppt_y"/>
                                          </p:val>
                                        </p:tav>
                                      </p:tavLst>
                                    </p:anim>
                                  </p:childTnLst>
                                </p:cTn>
                              </p:par>
                            </p:childTnLst>
                          </p:cTn>
                        </p:par>
                        <p:par>
                          <p:cTn id="140" fill="hold">
                            <p:stCondLst>
                              <p:cond delay="16000"/>
                            </p:stCondLst>
                            <p:childTnLst>
                              <p:par>
                                <p:cTn id="141" presetID="22" presetClass="entr" presetSubtype="8" fill="hold" nodeType="afterEffect">
                                  <p:stCondLst>
                                    <p:cond delay="0"/>
                                  </p:stCondLst>
                                  <p:childTnLst>
                                    <p:set>
                                      <p:cBhvr>
                                        <p:cTn id="142" dur="1" fill="hold">
                                          <p:stCondLst>
                                            <p:cond delay="0"/>
                                          </p:stCondLst>
                                        </p:cTn>
                                        <p:tgtEl>
                                          <p:spTgt spid="66"/>
                                        </p:tgtEl>
                                        <p:attrNameLst>
                                          <p:attrName>style.visibility</p:attrName>
                                        </p:attrNameLst>
                                      </p:cBhvr>
                                      <p:to>
                                        <p:strVal val="visible"/>
                                      </p:to>
                                    </p:set>
                                    <p:animEffect transition="in" filter="wipe(left)">
                                      <p:cBhvr>
                                        <p:cTn id="143" dur="300"/>
                                        <p:tgtEl>
                                          <p:spTgt spid="66"/>
                                        </p:tgtEl>
                                      </p:cBhvr>
                                    </p:animEffect>
                                  </p:childTnLst>
                                </p:cTn>
                              </p:par>
                            </p:childTnLst>
                          </p:cTn>
                        </p:par>
                        <p:par>
                          <p:cTn id="144" fill="hold">
                            <p:stCondLst>
                              <p:cond delay="16500"/>
                            </p:stCondLst>
                            <p:childTnLst>
                              <p:par>
                                <p:cTn id="145" presetID="10" presetClass="entr" presetSubtype="0" fill="hold" grpId="0" nodeType="afterEffect">
                                  <p:stCondLst>
                                    <p:cond delay="0"/>
                                  </p:stCondLst>
                                  <p:childTnLst>
                                    <p:set>
                                      <p:cBhvr>
                                        <p:cTn id="146" dur="1" fill="hold">
                                          <p:stCondLst>
                                            <p:cond delay="0"/>
                                          </p:stCondLst>
                                        </p:cTn>
                                        <p:tgtEl>
                                          <p:spTgt spid="73"/>
                                        </p:tgtEl>
                                        <p:attrNameLst>
                                          <p:attrName>style.visibility</p:attrName>
                                        </p:attrNameLst>
                                      </p:cBhvr>
                                      <p:to>
                                        <p:strVal val="visible"/>
                                      </p:to>
                                    </p:set>
                                    <p:animEffect transition="in" filter="fade">
                                      <p:cBhvr>
                                        <p:cTn id="147" dur="300"/>
                                        <p:tgtEl>
                                          <p:spTgt spid="73"/>
                                        </p:tgtEl>
                                      </p:cBhvr>
                                    </p:animEffect>
                                  </p:childTnLst>
                                </p:cTn>
                              </p:par>
                            </p:childTnLst>
                          </p:cTn>
                        </p:par>
                        <p:par>
                          <p:cTn id="148" fill="hold">
                            <p:stCondLst>
                              <p:cond delay="17000"/>
                            </p:stCondLst>
                            <p:childTnLst>
                              <p:par>
                                <p:cTn id="149" presetID="10" presetClass="entr" presetSubtype="0" fill="hold" grpId="0" nodeType="afterEffect">
                                  <p:stCondLst>
                                    <p:cond delay="0"/>
                                  </p:stCondLst>
                                  <p:childTnLst>
                                    <p:set>
                                      <p:cBhvr>
                                        <p:cTn id="150" dur="1" fill="hold">
                                          <p:stCondLst>
                                            <p:cond delay="0"/>
                                          </p:stCondLst>
                                        </p:cTn>
                                        <p:tgtEl>
                                          <p:spTgt spid="82"/>
                                        </p:tgtEl>
                                        <p:attrNameLst>
                                          <p:attrName>style.visibility</p:attrName>
                                        </p:attrNameLst>
                                      </p:cBhvr>
                                      <p:to>
                                        <p:strVal val="visible"/>
                                      </p:to>
                                    </p:set>
                                    <p:animEffect transition="in" filter="fade">
                                      <p:cBhvr>
                                        <p:cTn id="151" dur="3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6" grpId="0" animBg="1"/>
      <p:bldP spid="57" grpId="0" animBg="1"/>
      <p:bldP spid="58" grpId="0" animBg="1"/>
      <p:bldP spid="59" grpId="0" animBg="1"/>
      <p:bldP spid="60" grpId="0" animBg="1"/>
      <p:bldP spid="61" grpId="0" animBg="1"/>
      <p:bldP spid="62" grpId="0"/>
      <p:bldP spid="63" grpId="0" animBg="1"/>
      <p:bldP spid="64" grpId="0" animBg="1"/>
      <p:bldP spid="65" grpId="0" animBg="1"/>
      <p:bldP spid="72" grpId="0" animBg="1"/>
      <p:bldP spid="73" grpId="0"/>
      <p:bldP spid="74" grpId="0" animBg="1"/>
      <p:bldP spid="75" grpId="0"/>
      <p:bldP spid="76" grpId="0" animBg="1"/>
      <p:bldP spid="77" grpId="0" animBg="1"/>
      <p:bldP spid="78" grpId="0" animBg="1"/>
      <p:bldP spid="79" grpId="0"/>
      <p:bldP spid="80" grpId="0" animBg="1"/>
      <p:bldP spid="81" grpId="0" animBg="1"/>
      <p:bldP spid="82" grpId="0"/>
      <p:bldP spid="83" grpId="0" animBg="1"/>
      <p:bldP spid="84" grpId="0"/>
      <p:bldP spid="85" grpId="0" animBg="1"/>
      <p:bldP spid="8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641139" y="1711477"/>
            <a:ext cx="6871352" cy="465118"/>
            <a:chOff x="3002037" y="1465798"/>
            <a:chExt cx="7067433" cy="369332"/>
          </a:xfrm>
          <a:solidFill>
            <a:schemeClr val="accent2">
              <a:lumMod val="75000"/>
            </a:schemeClr>
          </a:solidFill>
          <a:effectLst>
            <a:outerShdw blurRad="127000" dist="127000" dir="5400000" algn="ctr" rotWithShape="0">
              <a:srgbClr val="000000">
                <a:alpha val="43137"/>
              </a:srgbClr>
            </a:outerShdw>
          </a:effectLst>
        </p:grpSpPr>
        <p:sp>
          <p:nvSpPr>
            <p:cNvPr id="4" name="矩形 3"/>
            <p:cNvSpPr/>
            <p:nvPr/>
          </p:nvSpPr>
          <p:spPr bwMode="auto">
            <a:xfrm>
              <a:off x="3002037" y="1465798"/>
              <a:ext cx="7067433" cy="369332"/>
            </a:xfrm>
            <a:prstGeom prst="rect">
              <a:avLst/>
            </a:prstGeom>
            <a:solidFill>
              <a:srgbClr val="0070C0"/>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fontAlgn="base">
                <a:spcBef>
                  <a:spcPct val="0"/>
                </a:spcBef>
                <a:spcAft>
                  <a:spcPct val="0"/>
                </a:spcAft>
              </a:pPr>
              <a:endParaRPr lang="zh-CN" altLang="en-US" sz="2135">
                <a:cs typeface="+mn-ea"/>
                <a:sym typeface="+mn-lt"/>
              </a:endParaRPr>
            </a:p>
          </p:txBody>
        </p:sp>
        <p:sp>
          <p:nvSpPr>
            <p:cNvPr id="5" name="TextBox 4"/>
            <p:cNvSpPr txBox="1"/>
            <p:nvPr/>
          </p:nvSpPr>
          <p:spPr>
            <a:xfrm>
              <a:off x="3033222" y="1474123"/>
              <a:ext cx="5688632" cy="333953"/>
            </a:xfrm>
            <a:prstGeom prst="rect">
              <a:avLst/>
            </a:prstGeom>
            <a:noFill/>
          </p:spPr>
          <p:txBody>
            <a:bodyPr wrap="square" rtlCol="0">
              <a:spAutoFit/>
            </a:bodyPr>
            <a:lstStyle/>
            <a:p>
              <a:r>
                <a:rPr lang="zh-CN" altLang="en-US" sz="2135" dirty="0">
                  <a:solidFill>
                    <a:srgbClr val="F8F8F8"/>
                  </a:solidFill>
                  <a:cs typeface="+mn-ea"/>
                  <a:sym typeface="+mn-lt"/>
                </a:rPr>
                <a:t>单击此处添加标题</a:t>
              </a:r>
            </a:p>
          </p:txBody>
        </p:sp>
      </p:grpSp>
      <p:grpSp>
        <p:nvGrpSpPr>
          <p:cNvPr id="6" name="组合 5"/>
          <p:cNvGrpSpPr/>
          <p:nvPr/>
        </p:nvGrpSpPr>
        <p:grpSpPr>
          <a:xfrm>
            <a:off x="3641139" y="3975903"/>
            <a:ext cx="6871352" cy="465119"/>
            <a:chOff x="3002037" y="3922395"/>
            <a:chExt cx="7067433" cy="369332"/>
          </a:xfrm>
          <a:solidFill>
            <a:srgbClr val="0070C0"/>
          </a:solidFill>
          <a:effectLst>
            <a:outerShdw blurRad="127000" dist="127000" dir="5400000" algn="ctr" rotWithShape="0">
              <a:srgbClr val="000000">
                <a:alpha val="43137"/>
              </a:srgbClr>
            </a:outerShdw>
          </a:effectLst>
        </p:grpSpPr>
        <p:sp>
          <p:nvSpPr>
            <p:cNvPr id="7" name="矩形 6"/>
            <p:cNvSpPr/>
            <p:nvPr/>
          </p:nvSpPr>
          <p:spPr bwMode="auto">
            <a:xfrm>
              <a:off x="3002037" y="3922395"/>
              <a:ext cx="7067433" cy="369332"/>
            </a:xfrm>
            <a:prstGeom prst="rect">
              <a:avLst/>
            </a:prstGeom>
            <a:grp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fontAlgn="base">
                <a:spcBef>
                  <a:spcPct val="0"/>
                </a:spcBef>
                <a:spcAft>
                  <a:spcPct val="0"/>
                </a:spcAft>
              </a:pPr>
              <a:endParaRPr lang="zh-CN" altLang="en-US" sz="2135">
                <a:cs typeface="+mn-ea"/>
                <a:sym typeface="+mn-lt"/>
              </a:endParaRPr>
            </a:p>
          </p:txBody>
        </p:sp>
        <p:sp>
          <p:nvSpPr>
            <p:cNvPr id="9" name="TextBox 8"/>
            <p:cNvSpPr txBox="1"/>
            <p:nvPr/>
          </p:nvSpPr>
          <p:spPr>
            <a:xfrm>
              <a:off x="3023808" y="3939647"/>
              <a:ext cx="4085844" cy="333953"/>
            </a:xfrm>
            <a:prstGeom prst="rect">
              <a:avLst/>
            </a:prstGeom>
            <a:grpFill/>
          </p:spPr>
          <p:txBody>
            <a:bodyPr wrap="square" rtlCol="0">
              <a:spAutoFit/>
            </a:bodyPr>
            <a:lstStyle/>
            <a:p>
              <a:r>
                <a:rPr lang="zh-CN" altLang="en-US" sz="2135" dirty="0">
                  <a:solidFill>
                    <a:srgbClr val="F8F8F8"/>
                  </a:solidFill>
                  <a:cs typeface="+mn-ea"/>
                  <a:sym typeface="+mn-lt"/>
                </a:rPr>
                <a:t>单击此处添加标题</a:t>
              </a:r>
            </a:p>
          </p:txBody>
        </p:sp>
      </p:grpSp>
      <p:sp>
        <p:nvSpPr>
          <p:cNvPr id="10" name="TextBox 9"/>
          <p:cNvSpPr txBox="1"/>
          <p:nvPr/>
        </p:nvSpPr>
        <p:spPr>
          <a:xfrm>
            <a:off x="3641139" y="2420487"/>
            <a:ext cx="6871352" cy="1372683"/>
          </a:xfrm>
          <a:prstGeom prst="rect">
            <a:avLst/>
          </a:prstGeom>
          <a:noFill/>
        </p:spPr>
        <p:txBody>
          <a:bodyPr wrap="square" lIns="91440" tIns="45720" rIns="91440" bIns="45720" rtlCol="0">
            <a:spAutoFit/>
          </a:bodyPr>
          <a:lstStyle/>
          <a:p>
            <a:pPr>
              <a:lnSpc>
                <a:spcPct val="130000"/>
              </a:lnSpc>
            </a:pPr>
            <a:r>
              <a:rPr lang="zh-CN" altLang="en-US" sz="1600" dirty="0">
                <a:cs typeface="+mn-ea"/>
                <a:sym typeface="+mn-lt"/>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
        <p:nvSpPr>
          <p:cNvPr id="11" name="TextBox 10"/>
          <p:cNvSpPr txBox="1"/>
          <p:nvPr/>
        </p:nvSpPr>
        <p:spPr>
          <a:xfrm>
            <a:off x="3641139" y="4648604"/>
            <a:ext cx="6871352" cy="1372683"/>
          </a:xfrm>
          <a:prstGeom prst="rect">
            <a:avLst/>
          </a:prstGeom>
          <a:noFill/>
        </p:spPr>
        <p:txBody>
          <a:bodyPr wrap="square" lIns="91440" tIns="45720" rIns="91440" bIns="45720" rtlCol="0">
            <a:spAutoFit/>
          </a:bodyPr>
          <a:lstStyle/>
          <a:p>
            <a:pPr>
              <a:lnSpc>
                <a:spcPct val="130000"/>
              </a:lnSpc>
            </a:pPr>
            <a:r>
              <a:rPr lang="zh-CN" altLang="en-US" sz="1600" dirty="0">
                <a:cs typeface="+mn-ea"/>
                <a:sym typeface="+mn-lt"/>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
        <p:nvSpPr>
          <p:cNvPr id="12" name="等腰三角形 2"/>
          <p:cNvSpPr/>
          <p:nvPr/>
        </p:nvSpPr>
        <p:spPr bwMode="auto">
          <a:xfrm rot="2747878">
            <a:off x="2029337" y="1654997"/>
            <a:ext cx="1323028" cy="1530812"/>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rgbClr val="0070C0"/>
          </a:solidFill>
          <a:ln>
            <a:noFill/>
          </a:ln>
          <a:effectLst>
            <a:outerShdw blurRad="127000" dist="127000" dir="5400000" algn="ctr" rotWithShape="0">
              <a:srgbClr val="000000">
                <a:alpha val="43137"/>
              </a:srgbClr>
            </a:outerShdw>
          </a:effectLst>
        </p:spPr>
        <p:txBody>
          <a:bodyPr wrap="none" lIns="91440" tIns="45720" rIns="91440" bIns="45720" anchor="ctr"/>
          <a:lstStyle/>
          <a:p>
            <a:pPr algn="ctr"/>
            <a:endParaRPr lang="zh-CN" altLang="en-US" sz="1465" kern="0" dirty="0">
              <a:solidFill>
                <a:srgbClr val="FFFFFF"/>
              </a:solidFill>
              <a:cs typeface="+mn-ea"/>
              <a:sym typeface="+mn-lt"/>
            </a:endParaRPr>
          </a:p>
        </p:txBody>
      </p:sp>
      <p:sp>
        <p:nvSpPr>
          <p:cNvPr id="13" name="TextBox 12"/>
          <p:cNvSpPr txBox="1"/>
          <p:nvPr/>
        </p:nvSpPr>
        <p:spPr>
          <a:xfrm>
            <a:off x="2170969" y="2243343"/>
            <a:ext cx="858447" cy="492344"/>
          </a:xfrm>
          <a:prstGeom prst="rect">
            <a:avLst/>
          </a:prstGeom>
          <a:noFill/>
          <a:ln>
            <a:noFill/>
          </a:ln>
        </p:spPr>
        <p:txBody>
          <a:bodyPr wrap="none" lIns="91440" tIns="45720" rIns="91440" bIns="45720"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sz="2665" b="1" dirty="0">
                <a:latin typeface="+mn-lt"/>
                <a:ea typeface="+mn-ea"/>
                <a:cs typeface="+mn-ea"/>
                <a:sym typeface="+mn-lt"/>
              </a:rPr>
              <a:t>正面</a:t>
            </a:r>
            <a:endParaRPr lang="en-US" altLang="zh-CN" sz="2665" b="1" dirty="0">
              <a:latin typeface="+mn-lt"/>
              <a:ea typeface="+mn-ea"/>
              <a:cs typeface="+mn-ea"/>
              <a:sym typeface="+mn-lt"/>
            </a:endParaRPr>
          </a:p>
          <a:p>
            <a:r>
              <a:rPr lang="zh-CN" altLang="en-US" sz="2665" b="1" dirty="0">
                <a:latin typeface="+mn-lt"/>
                <a:ea typeface="+mn-ea"/>
                <a:cs typeface="+mn-ea"/>
                <a:sym typeface="+mn-lt"/>
              </a:rPr>
              <a:t>观点</a:t>
            </a:r>
          </a:p>
        </p:txBody>
      </p:sp>
      <p:sp>
        <p:nvSpPr>
          <p:cNvPr id="14" name="等腰三角形 2"/>
          <p:cNvSpPr/>
          <p:nvPr/>
        </p:nvSpPr>
        <p:spPr bwMode="auto">
          <a:xfrm rot="3036074">
            <a:off x="2029335" y="3981520"/>
            <a:ext cx="1323031" cy="1530816"/>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rgbClr val="0070C0"/>
          </a:solidFill>
          <a:ln>
            <a:noFill/>
          </a:ln>
          <a:effectLst>
            <a:outerShdw blurRad="127000" dist="127000" dir="5400000" algn="ctr" rotWithShape="0">
              <a:srgbClr val="000000">
                <a:alpha val="43137"/>
              </a:srgbClr>
            </a:outerShdw>
          </a:effectLst>
        </p:spPr>
        <p:txBody>
          <a:bodyPr wrap="none" lIns="91440" tIns="45720" rIns="91440" bIns="45720" anchor="ctr"/>
          <a:lstStyle/>
          <a:p>
            <a:pPr algn="ctr"/>
            <a:endParaRPr lang="zh-CN" altLang="en-US" sz="1465" kern="0">
              <a:solidFill>
                <a:srgbClr val="FFFFFF"/>
              </a:solidFill>
              <a:cs typeface="+mn-ea"/>
              <a:sym typeface="+mn-lt"/>
            </a:endParaRPr>
          </a:p>
        </p:txBody>
      </p:sp>
      <p:sp>
        <p:nvSpPr>
          <p:cNvPr id="15" name="TextBox 14"/>
          <p:cNvSpPr txBox="1"/>
          <p:nvPr/>
        </p:nvSpPr>
        <p:spPr>
          <a:xfrm>
            <a:off x="2170971" y="4561601"/>
            <a:ext cx="858447" cy="492344"/>
          </a:xfrm>
          <a:prstGeom prst="rect">
            <a:avLst/>
          </a:prstGeom>
          <a:noFill/>
          <a:ln>
            <a:noFill/>
          </a:ln>
        </p:spPr>
        <p:txBody>
          <a:bodyPr wrap="none" lIns="91440" tIns="45720" rIns="91440" bIns="45720"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sz="2665" b="1" dirty="0">
                <a:latin typeface="+mn-lt"/>
                <a:ea typeface="+mn-ea"/>
                <a:cs typeface="+mn-ea"/>
                <a:sym typeface="+mn-lt"/>
              </a:rPr>
              <a:t>负面</a:t>
            </a:r>
            <a:endParaRPr lang="en-US" altLang="zh-CN" sz="2665" b="1" dirty="0">
              <a:latin typeface="+mn-lt"/>
              <a:ea typeface="+mn-ea"/>
              <a:cs typeface="+mn-ea"/>
              <a:sym typeface="+mn-lt"/>
            </a:endParaRPr>
          </a:p>
          <a:p>
            <a:r>
              <a:rPr lang="zh-CN" altLang="en-US" sz="2665" b="1" dirty="0">
                <a:latin typeface="+mn-lt"/>
                <a:ea typeface="+mn-ea"/>
                <a:cs typeface="+mn-ea"/>
                <a:sym typeface="+mn-lt"/>
              </a:rPr>
              <a:t>观点</a:t>
            </a:r>
          </a:p>
        </p:txBody>
      </p:sp>
    </p:spTree>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290">
                                          <p:stCondLst>
                                            <p:cond delay="0"/>
                                          </p:stCondLst>
                                        </p:cTn>
                                        <p:tgtEl>
                                          <p:spTgt spid="13"/>
                                        </p:tgtEl>
                                      </p:cBhvr>
                                    </p:animEffect>
                                    <p:anim calcmode="lin" valueType="num">
                                      <p:cBhvr>
                                        <p:cTn id="8"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13" dur="13">
                                          <p:stCondLst>
                                            <p:cond delay="325"/>
                                          </p:stCondLst>
                                        </p:cTn>
                                        <p:tgtEl>
                                          <p:spTgt spid="13"/>
                                        </p:tgtEl>
                                      </p:cBhvr>
                                      <p:to x="100000" y="60000"/>
                                    </p:animScale>
                                    <p:animScale>
                                      <p:cBhvr>
                                        <p:cTn id="14" dur="83" decel="50000">
                                          <p:stCondLst>
                                            <p:cond delay="338"/>
                                          </p:stCondLst>
                                        </p:cTn>
                                        <p:tgtEl>
                                          <p:spTgt spid="13"/>
                                        </p:tgtEl>
                                      </p:cBhvr>
                                      <p:to x="100000" y="100000"/>
                                    </p:animScale>
                                    <p:animScale>
                                      <p:cBhvr>
                                        <p:cTn id="15" dur="13">
                                          <p:stCondLst>
                                            <p:cond delay="656"/>
                                          </p:stCondLst>
                                        </p:cTn>
                                        <p:tgtEl>
                                          <p:spTgt spid="13"/>
                                        </p:tgtEl>
                                      </p:cBhvr>
                                      <p:to x="100000" y="80000"/>
                                    </p:animScale>
                                    <p:animScale>
                                      <p:cBhvr>
                                        <p:cTn id="16" dur="83" decel="50000">
                                          <p:stCondLst>
                                            <p:cond delay="669"/>
                                          </p:stCondLst>
                                        </p:cTn>
                                        <p:tgtEl>
                                          <p:spTgt spid="13"/>
                                        </p:tgtEl>
                                      </p:cBhvr>
                                      <p:to x="100000" y="100000"/>
                                    </p:animScale>
                                    <p:animScale>
                                      <p:cBhvr>
                                        <p:cTn id="17" dur="13">
                                          <p:stCondLst>
                                            <p:cond delay="821"/>
                                          </p:stCondLst>
                                        </p:cTn>
                                        <p:tgtEl>
                                          <p:spTgt spid="13"/>
                                        </p:tgtEl>
                                      </p:cBhvr>
                                      <p:to x="100000" y="90000"/>
                                    </p:animScale>
                                    <p:animScale>
                                      <p:cBhvr>
                                        <p:cTn id="18" dur="83" decel="50000">
                                          <p:stCondLst>
                                            <p:cond delay="834"/>
                                          </p:stCondLst>
                                        </p:cTn>
                                        <p:tgtEl>
                                          <p:spTgt spid="13"/>
                                        </p:tgtEl>
                                      </p:cBhvr>
                                      <p:to x="100000" y="100000"/>
                                    </p:animScale>
                                    <p:animScale>
                                      <p:cBhvr>
                                        <p:cTn id="19" dur="13">
                                          <p:stCondLst>
                                            <p:cond delay="904"/>
                                          </p:stCondLst>
                                        </p:cTn>
                                        <p:tgtEl>
                                          <p:spTgt spid="13"/>
                                        </p:tgtEl>
                                      </p:cBhvr>
                                      <p:to x="100000" y="95000"/>
                                    </p:animScale>
                                    <p:animScale>
                                      <p:cBhvr>
                                        <p:cTn id="20" dur="83" decel="50000">
                                          <p:stCondLst>
                                            <p:cond delay="917"/>
                                          </p:stCondLst>
                                        </p:cTn>
                                        <p:tgtEl>
                                          <p:spTgt spid="13"/>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290">
                                          <p:stCondLst>
                                            <p:cond delay="0"/>
                                          </p:stCondLst>
                                        </p:cTn>
                                        <p:tgtEl>
                                          <p:spTgt spid="12"/>
                                        </p:tgtEl>
                                      </p:cBhvr>
                                    </p:animEffect>
                                    <p:anim calcmode="lin" valueType="num">
                                      <p:cBhvr>
                                        <p:cTn id="24"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29" dur="13">
                                          <p:stCondLst>
                                            <p:cond delay="325"/>
                                          </p:stCondLst>
                                        </p:cTn>
                                        <p:tgtEl>
                                          <p:spTgt spid="12"/>
                                        </p:tgtEl>
                                      </p:cBhvr>
                                      <p:to x="100000" y="60000"/>
                                    </p:animScale>
                                    <p:animScale>
                                      <p:cBhvr>
                                        <p:cTn id="30" dur="83" decel="50000">
                                          <p:stCondLst>
                                            <p:cond delay="338"/>
                                          </p:stCondLst>
                                        </p:cTn>
                                        <p:tgtEl>
                                          <p:spTgt spid="12"/>
                                        </p:tgtEl>
                                      </p:cBhvr>
                                      <p:to x="100000" y="100000"/>
                                    </p:animScale>
                                    <p:animScale>
                                      <p:cBhvr>
                                        <p:cTn id="31" dur="13">
                                          <p:stCondLst>
                                            <p:cond delay="656"/>
                                          </p:stCondLst>
                                        </p:cTn>
                                        <p:tgtEl>
                                          <p:spTgt spid="12"/>
                                        </p:tgtEl>
                                      </p:cBhvr>
                                      <p:to x="100000" y="80000"/>
                                    </p:animScale>
                                    <p:animScale>
                                      <p:cBhvr>
                                        <p:cTn id="32" dur="83" decel="50000">
                                          <p:stCondLst>
                                            <p:cond delay="669"/>
                                          </p:stCondLst>
                                        </p:cTn>
                                        <p:tgtEl>
                                          <p:spTgt spid="12"/>
                                        </p:tgtEl>
                                      </p:cBhvr>
                                      <p:to x="100000" y="100000"/>
                                    </p:animScale>
                                    <p:animScale>
                                      <p:cBhvr>
                                        <p:cTn id="33" dur="13">
                                          <p:stCondLst>
                                            <p:cond delay="821"/>
                                          </p:stCondLst>
                                        </p:cTn>
                                        <p:tgtEl>
                                          <p:spTgt spid="12"/>
                                        </p:tgtEl>
                                      </p:cBhvr>
                                      <p:to x="100000" y="90000"/>
                                    </p:animScale>
                                    <p:animScale>
                                      <p:cBhvr>
                                        <p:cTn id="34" dur="83" decel="50000">
                                          <p:stCondLst>
                                            <p:cond delay="834"/>
                                          </p:stCondLst>
                                        </p:cTn>
                                        <p:tgtEl>
                                          <p:spTgt spid="12"/>
                                        </p:tgtEl>
                                      </p:cBhvr>
                                      <p:to x="100000" y="100000"/>
                                    </p:animScale>
                                    <p:animScale>
                                      <p:cBhvr>
                                        <p:cTn id="35" dur="13">
                                          <p:stCondLst>
                                            <p:cond delay="904"/>
                                          </p:stCondLst>
                                        </p:cTn>
                                        <p:tgtEl>
                                          <p:spTgt spid="12"/>
                                        </p:tgtEl>
                                      </p:cBhvr>
                                      <p:to x="100000" y="95000"/>
                                    </p:animScale>
                                    <p:animScale>
                                      <p:cBhvr>
                                        <p:cTn id="36" dur="83" decel="50000">
                                          <p:stCondLst>
                                            <p:cond delay="917"/>
                                          </p:stCondLst>
                                        </p:cTn>
                                        <p:tgtEl>
                                          <p:spTgt spid="12"/>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290">
                                          <p:stCondLst>
                                            <p:cond delay="0"/>
                                          </p:stCondLst>
                                        </p:cTn>
                                        <p:tgtEl>
                                          <p:spTgt spid="14"/>
                                        </p:tgtEl>
                                      </p:cBhvr>
                                    </p:animEffect>
                                    <p:anim calcmode="lin" valueType="num">
                                      <p:cBhvr>
                                        <p:cTn id="40"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45" dur="13">
                                          <p:stCondLst>
                                            <p:cond delay="325"/>
                                          </p:stCondLst>
                                        </p:cTn>
                                        <p:tgtEl>
                                          <p:spTgt spid="14"/>
                                        </p:tgtEl>
                                      </p:cBhvr>
                                      <p:to x="100000" y="60000"/>
                                    </p:animScale>
                                    <p:animScale>
                                      <p:cBhvr>
                                        <p:cTn id="46" dur="83" decel="50000">
                                          <p:stCondLst>
                                            <p:cond delay="338"/>
                                          </p:stCondLst>
                                        </p:cTn>
                                        <p:tgtEl>
                                          <p:spTgt spid="14"/>
                                        </p:tgtEl>
                                      </p:cBhvr>
                                      <p:to x="100000" y="100000"/>
                                    </p:animScale>
                                    <p:animScale>
                                      <p:cBhvr>
                                        <p:cTn id="47" dur="13">
                                          <p:stCondLst>
                                            <p:cond delay="656"/>
                                          </p:stCondLst>
                                        </p:cTn>
                                        <p:tgtEl>
                                          <p:spTgt spid="14"/>
                                        </p:tgtEl>
                                      </p:cBhvr>
                                      <p:to x="100000" y="80000"/>
                                    </p:animScale>
                                    <p:animScale>
                                      <p:cBhvr>
                                        <p:cTn id="48" dur="83" decel="50000">
                                          <p:stCondLst>
                                            <p:cond delay="669"/>
                                          </p:stCondLst>
                                        </p:cTn>
                                        <p:tgtEl>
                                          <p:spTgt spid="14"/>
                                        </p:tgtEl>
                                      </p:cBhvr>
                                      <p:to x="100000" y="100000"/>
                                    </p:animScale>
                                    <p:animScale>
                                      <p:cBhvr>
                                        <p:cTn id="49" dur="13">
                                          <p:stCondLst>
                                            <p:cond delay="821"/>
                                          </p:stCondLst>
                                        </p:cTn>
                                        <p:tgtEl>
                                          <p:spTgt spid="14"/>
                                        </p:tgtEl>
                                      </p:cBhvr>
                                      <p:to x="100000" y="90000"/>
                                    </p:animScale>
                                    <p:animScale>
                                      <p:cBhvr>
                                        <p:cTn id="50" dur="83" decel="50000">
                                          <p:stCondLst>
                                            <p:cond delay="834"/>
                                          </p:stCondLst>
                                        </p:cTn>
                                        <p:tgtEl>
                                          <p:spTgt spid="14"/>
                                        </p:tgtEl>
                                      </p:cBhvr>
                                      <p:to x="100000" y="100000"/>
                                    </p:animScale>
                                    <p:animScale>
                                      <p:cBhvr>
                                        <p:cTn id="51" dur="13">
                                          <p:stCondLst>
                                            <p:cond delay="904"/>
                                          </p:stCondLst>
                                        </p:cTn>
                                        <p:tgtEl>
                                          <p:spTgt spid="14"/>
                                        </p:tgtEl>
                                      </p:cBhvr>
                                      <p:to x="100000" y="95000"/>
                                    </p:animScale>
                                    <p:animScale>
                                      <p:cBhvr>
                                        <p:cTn id="52" dur="83" decel="50000">
                                          <p:stCondLst>
                                            <p:cond delay="917"/>
                                          </p:stCondLst>
                                        </p:cTn>
                                        <p:tgtEl>
                                          <p:spTgt spid="14"/>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down)">
                                      <p:cBhvr>
                                        <p:cTn id="55" dur="290">
                                          <p:stCondLst>
                                            <p:cond delay="0"/>
                                          </p:stCondLst>
                                        </p:cTn>
                                        <p:tgtEl>
                                          <p:spTgt spid="15"/>
                                        </p:tgtEl>
                                      </p:cBhvr>
                                    </p:animEffect>
                                    <p:anim calcmode="lin" valueType="num">
                                      <p:cBhvr>
                                        <p:cTn id="56"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61" dur="13">
                                          <p:stCondLst>
                                            <p:cond delay="325"/>
                                          </p:stCondLst>
                                        </p:cTn>
                                        <p:tgtEl>
                                          <p:spTgt spid="15"/>
                                        </p:tgtEl>
                                      </p:cBhvr>
                                      <p:to x="100000" y="60000"/>
                                    </p:animScale>
                                    <p:animScale>
                                      <p:cBhvr>
                                        <p:cTn id="62" dur="83" decel="50000">
                                          <p:stCondLst>
                                            <p:cond delay="338"/>
                                          </p:stCondLst>
                                        </p:cTn>
                                        <p:tgtEl>
                                          <p:spTgt spid="15"/>
                                        </p:tgtEl>
                                      </p:cBhvr>
                                      <p:to x="100000" y="100000"/>
                                    </p:animScale>
                                    <p:animScale>
                                      <p:cBhvr>
                                        <p:cTn id="63" dur="13">
                                          <p:stCondLst>
                                            <p:cond delay="656"/>
                                          </p:stCondLst>
                                        </p:cTn>
                                        <p:tgtEl>
                                          <p:spTgt spid="15"/>
                                        </p:tgtEl>
                                      </p:cBhvr>
                                      <p:to x="100000" y="80000"/>
                                    </p:animScale>
                                    <p:animScale>
                                      <p:cBhvr>
                                        <p:cTn id="64" dur="83" decel="50000">
                                          <p:stCondLst>
                                            <p:cond delay="669"/>
                                          </p:stCondLst>
                                        </p:cTn>
                                        <p:tgtEl>
                                          <p:spTgt spid="15"/>
                                        </p:tgtEl>
                                      </p:cBhvr>
                                      <p:to x="100000" y="100000"/>
                                    </p:animScale>
                                    <p:animScale>
                                      <p:cBhvr>
                                        <p:cTn id="65" dur="13">
                                          <p:stCondLst>
                                            <p:cond delay="821"/>
                                          </p:stCondLst>
                                        </p:cTn>
                                        <p:tgtEl>
                                          <p:spTgt spid="15"/>
                                        </p:tgtEl>
                                      </p:cBhvr>
                                      <p:to x="100000" y="90000"/>
                                    </p:animScale>
                                    <p:animScale>
                                      <p:cBhvr>
                                        <p:cTn id="66" dur="83" decel="50000">
                                          <p:stCondLst>
                                            <p:cond delay="834"/>
                                          </p:stCondLst>
                                        </p:cTn>
                                        <p:tgtEl>
                                          <p:spTgt spid="15"/>
                                        </p:tgtEl>
                                      </p:cBhvr>
                                      <p:to x="100000" y="100000"/>
                                    </p:animScale>
                                    <p:animScale>
                                      <p:cBhvr>
                                        <p:cTn id="67" dur="13">
                                          <p:stCondLst>
                                            <p:cond delay="904"/>
                                          </p:stCondLst>
                                        </p:cTn>
                                        <p:tgtEl>
                                          <p:spTgt spid="15"/>
                                        </p:tgtEl>
                                      </p:cBhvr>
                                      <p:to x="100000" y="95000"/>
                                    </p:animScale>
                                    <p:animScale>
                                      <p:cBhvr>
                                        <p:cTn id="68" dur="83" decel="50000">
                                          <p:stCondLst>
                                            <p:cond delay="917"/>
                                          </p:stCondLst>
                                        </p:cTn>
                                        <p:tgtEl>
                                          <p:spTgt spid="15"/>
                                        </p:tgtEl>
                                      </p:cBhvr>
                                      <p:to x="100000" y="100000"/>
                                    </p:animScale>
                                  </p:childTnLst>
                                </p:cTn>
                              </p:par>
                            </p:childTnLst>
                          </p:cTn>
                        </p:par>
                        <p:par>
                          <p:cTn id="69" fill="hold">
                            <p:stCondLst>
                              <p:cond delay="1000"/>
                            </p:stCondLst>
                            <p:childTnLst>
                              <p:par>
                                <p:cTn id="70" presetID="22" presetClass="entr" presetSubtype="8" fill="hold"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left)">
                                      <p:cBhvr>
                                        <p:cTn id="72" dur="1000"/>
                                        <p:tgtEl>
                                          <p:spTgt spid="3"/>
                                        </p:tgtEl>
                                      </p:cBhvr>
                                    </p:animEffect>
                                  </p:childTnLst>
                                </p:cTn>
                              </p:par>
                              <p:par>
                                <p:cTn id="73" presetID="12" presetClass="entr" presetSubtype="4" fill="hold" grpId="0" nodeType="withEffect">
                                  <p:stCondLst>
                                    <p:cond delay="0"/>
                                  </p:stCondLst>
                                  <p:iterate type="lt">
                                    <p:tmPct val="5983"/>
                                  </p:iterate>
                                  <p:childTnLst>
                                    <p:set>
                                      <p:cBhvr>
                                        <p:cTn id="74" dur="1" fill="hold">
                                          <p:stCondLst>
                                            <p:cond delay="0"/>
                                          </p:stCondLst>
                                        </p:cTn>
                                        <p:tgtEl>
                                          <p:spTgt spid="10"/>
                                        </p:tgtEl>
                                        <p:attrNameLst>
                                          <p:attrName>style.visibility</p:attrName>
                                        </p:attrNameLst>
                                      </p:cBhvr>
                                      <p:to>
                                        <p:strVal val="visible"/>
                                      </p:to>
                                    </p:set>
                                    <p:anim calcmode="lin" valueType="num">
                                      <p:cBhvr additive="base">
                                        <p:cTn id="75" dur="300"/>
                                        <p:tgtEl>
                                          <p:spTgt spid="10"/>
                                        </p:tgtEl>
                                        <p:attrNameLst>
                                          <p:attrName>ppt_y</p:attrName>
                                        </p:attrNameLst>
                                      </p:cBhvr>
                                      <p:tavLst>
                                        <p:tav tm="0">
                                          <p:val>
                                            <p:strVal val="#ppt_y+#ppt_h*1.125000"/>
                                          </p:val>
                                        </p:tav>
                                        <p:tav tm="100000">
                                          <p:val>
                                            <p:strVal val="#ppt_y"/>
                                          </p:val>
                                        </p:tav>
                                      </p:tavLst>
                                    </p:anim>
                                    <p:animEffect transition="in" filter="wipe(up)">
                                      <p:cBhvr>
                                        <p:cTn id="76" dur="300"/>
                                        <p:tgtEl>
                                          <p:spTgt spid="10"/>
                                        </p:tgtEl>
                                      </p:cBhvr>
                                    </p:animEffect>
                                  </p:childTnLst>
                                </p:cTn>
                              </p:par>
                              <p:par>
                                <p:cTn id="77" presetID="22" presetClass="entr" presetSubtype="8" fill="hold" nodeType="withEffect">
                                  <p:stCondLst>
                                    <p:cond delay="1000"/>
                                  </p:stCondLst>
                                  <p:childTnLst>
                                    <p:set>
                                      <p:cBhvr>
                                        <p:cTn id="78" dur="1" fill="hold">
                                          <p:stCondLst>
                                            <p:cond delay="0"/>
                                          </p:stCondLst>
                                        </p:cTn>
                                        <p:tgtEl>
                                          <p:spTgt spid="6"/>
                                        </p:tgtEl>
                                        <p:attrNameLst>
                                          <p:attrName>style.visibility</p:attrName>
                                        </p:attrNameLst>
                                      </p:cBhvr>
                                      <p:to>
                                        <p:strVal val="visible"/>
                                      </p:to>
                                    </p:set>
                                    <p:animEffect transition="in" filter="wipe(left)">
                                      <p:cBhvr>
                                        <p:cTn id="79" dur="1000"/>
                                        <p:tgtEl>
                                          <p:spTgt spid="6"/>
                                        </p:tgtEl>
                                      </p:cBhvr>
                                    </p:animEffect>
                                  </p:childTnLst>
                                </p:cTn>
                              </p:par>
                              <p:par>
                                <p:cTn id="80" presetID="12" presetClass="entr" presetSubtype="4" fill="hold" grpId="0" nodeType="withEffect">
                                  <p:stCondLst>
                                    <p:cond delay="1000"/>
                                  </p:stCondLst>
                                  <p:iterate type="lt">
                                    <p:tmPct val="5983"/>
                                  </p:iterate>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300"/>
                                        <p:tgtEl>
                                          <p:spTgt spid="11"/>
                                        </p:tgtEl>
                                        <p:attrNameLst>
                                          <p:attrName>ppt_y</p:attrName>
                                        </p:attrNameLst>
                                      </p:cBhvr>
                                      <p:tavLst>
                                        <p:tav tm="0">
                                          <p:val>
                                            <p:strVal val="#ppt_y+#ppt_h*1.125000"/>
                                          </p:val>
                                        </p:tav>
                                        <p:tav tm="100000">
                                          <p:val>
                                            <p:strVal val="#ppt_y"/>
                                          </p:val>
                                        </p:tav>
                                      </p:tavLst>
                                    </p:anim>
                                    <p:animEffect transition="in" filter="wipe(up)">
                                      <p:cBhvr>
                                        <p:cTn id="83"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3" grpId="0"/>
      <p:bldP spid="14" grpId="0" animBg="1"/>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360824" y="2035031"/>
            <a:ext cx="2233928" cy="3506204"/>
            <a:chOff x="778084" y="1038958"/>
            <a:chExt cx="1850186" cy="2900945"/>
          </a:xfrm>
          <a:effectLst>
            <a:outerShdw blurRad="127000" dist="127000" dir="5400000" algn="ctr" rotWithShape="0">
              <a:srgbClr val="000000">
                <a:alpha val="43137"/>
              </a:srgbClr>
            </a:outerShdw>
          </a:effectLst>
        </p:grpSpPr>
        <p:sp>
          <p:nvSpPr>
            <p:cNvPr id="33" name="圆角矩形 32"/>
            <p:cNvSpPr/>
            <p:nvPr/>
          </p:nvSpPr>
          <p:spPr>
            <a:xfrm>
              <a:off x="887052" y="1038958"/>
              <a:ext cx="1632254" cy="1502651"/>
            </a:xfrm>
            <a:prstGeom prst="roundRect">
              <a:avLst>
                <a:gd name="adj" fmla="val 935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cs typeface="+mn-ea"/>
                <a:sym typeface="+mn-lt"/>
              </a:endParaRPr>
            </a:p>
          </p:txBody>
        </p:sp>
        <p:sp>
          <p:nvSpPr>
            <p:cNvPr id="34" name="任意多边形 3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solidFill>
                  <a:schemeClr val="bg1"/>
                </a:solidFill>
                <a:cs typeface="+mn-ea"/>
                <a:sym typeface="+mn-lt"/>
              </a:endParaRPr>
            </a:p>
          </p:txBody>
        </p:sp>
        <p:sp>
          <p:nvSpPr>
            <p:cNvPr id="35" name="椭圆 34"/>
            <p:cNvSpPr/>
            <p:nvPr/>
          </p:nvSpPr>
          <p:spPr>
            <a:xfrm>
              <a:off x="1403141" y="1647875"/>
              <a:ext cx="600075" cy="60007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cs typeface="+mn-ea"/>
                <a:sym typeface="+mn-lt"/>
              </a:endParaRPr>
            </a:p>
          </p:txBody>
        </p:sp>
        <p:sp>
          <p:nvSpPr>
            <p:cNvPr id="36" name="文本框 11"/>
            <p:cNvSpPr txBox="1"/>
            <p:nvPr/>
          </p:nvSpPr>
          <p:spPr>
            <a:xfrm>
              <a:off x="1304926" y="1222952"/>
              <a:ext cx="839367" cy="636616"/>
            </a:xfrm>
            <a:prstGeom prst="rect">
              <a:avLst/>
            </a:prstGeom>
            <a:noFill/>
          </p:spPr>
          <p:txBody>
            <a:bodyPr wrap="square" lIns="91440" tIns="45720" rIns="91440" bIns="45720" rtlCol="0">
              <a:spAutoFit/>
            </a:bodyPr>
            <a:lstStyle/>
            <a:p>
              <a:pPr algn="ctr"/>
              <a:r>
                <a:rPr lang="en-US" altLang="zh-HK" sz="4400" dirty="0">
                  <a:solidFill>
                    <a:schemeClr val="bg1"/>
                  </a:solidFill>
                  <a:cs typeface="+mn-ea"/>
                  <a:sym typeface="+mn-lt"/>
                </a:rPr>
                <a:t>01</a:t>
              </a:r>
              <a:endParaRPr lang="zh-HK" altLang="en-US" sz="4400" dirty="0">
                <a:solidFill>
                  <a:schemeClr val="bg1"/>
                </a:solidFill>
                <a:cs typeface="+mn-ea"/>
                <a:sym typeface="+mn-lt"/>
              </a:endParaRPr>
            </a:p>
          </p:txBody>
        </p:sp>
        <p:sp>
          <p:nvSpPr>
            <p:cNvPr id="37" name="文本框 64"/>
            <p:cNvSpPr txBox="1"/>
            <p:nvPr/>
          </p:nvSpPr>
          <p:spPr>
            <a:xfrm>
              <a:off x="1148007" y="2434566"/>
              <a:ext cx="1110344" cy="347964"/>
            </a:xfrm>
            <a:prstGeom prst="rect">
              <a:avLst/>
            </a:prstGeom>
            <a:noFill/>
          </p:spPr>
          <p:txBody>
            <a:bodyPr wrap="square" lIns="91440" tIns="45720" rIns="91440" bIns="45720" rtlCol="0">
              <a:spAutoFit/>
            </a:bodyPr>
            <a:lstStyle/>
            <a:p>
              <a:pPr algn="ctr"/>
              <a:r>
                <a:rPr lang="zh-CN" altLang="en-US" sz="2135" b="1" dirty="0">
                  <a:solidFill>
                    <a:schemeClr val="tx1">
                      <a:lumMod val="75000"/>
                      <a:lumOff val="25000"/>
                    </a:schemeClr>
                  </a:solidFill>
                  <a:cs typeface="+mn-ea"/>
                  <a:sym typeface="+mn-lt"/>
                </a:rPr>
                <a:t>添加标题</a:t>
              </a:r>
              <a:endParaRPr lang="zh-HK" altLang="en-US" sz="2135" b="1" dirty="0">
                <a:solidFill>
                  <a:schemeClr val="tx1">
                    <a:lumMod val="75000"/>
                    <a:lumOff val="25000"/>
                  </a:schemeClr>
                </a:solidFill>
                <a:cs typeface="+mn-ea"/>
                <a:sym typeface="+mn-lt"/>
              </a:endParaRPr>
            </a:p>
          </p:txBody>
        </p:sp>
        <p:sp>
          <p:nvSpPr>
            <p:cNvPr id="38" name="文本框 65"/>
            <p:cNvSpPr txBox="1"/>
            <p:nvPr/>
          </p:nvSpPr>
          <p:spPr>
            <a:xfrm>
              <a:off x="1139623" y="2788385"/>
              <a:ext cx="1127110" cy="823570"/>
            </a:xfrm>
            <a:prstGeom prst="rect">
              <a:avLst/>
            </a:prstGeom>
            <a:noFill/>
          </p:spPr>
          <p:txBody>
            <a:bodyPr wrap="square" lIns="91440" tIns="45720" rIns="91440" bIns="45720" rtlCol="0">
              <a:spAutoFit/>
            </a:bodyPr>
            <a:lstStyle/>
            <a:p>
              <a:pPr algn="ctr"/>
              <a:r>
                <a:rPr lang="zh-CN" altLang="en-US" sz="1465" dirty="0">
                  <a:solidFill>
                    <a:schemeClr val="tx1">
                      <a:lumMod val="85000"/>
                      <a:lumOff val="15000"/>
                    </a:schemeClr>
                  </a:solidFill>
                  <a:cs typeface="+mn-ea"/>
                  <a:sym typeface="+mn-lt"/>
                </a:rPr>
                <a:t>完成模高和</a:t>
              </a:r>
              <a:endParaRPr lang="en-US" altLang="zh-CN" sz="1465" dirty="0">
                <a:solidFill>
                  <a:schemeClr val="tx1">
                    <a:lumMod val="85000"/>
                    <a:lumOff val="15000"/>
                  </a:schemeClr>
                </a:solidFill>
                <a:cs typeface="+mn-ea"/>
                <a:sym typeface="+mn-lt"/>
              </a:endParaRPr>
            </a:p>
            <a:p>
              <a:pPr algn="ctr"/>
              <a:r>
                <a:rPr lang="zh-CN" altLang="en-US" sz="1465" dirty="0">
                  <a:solidFill>
                    <a:schemeClr val="tx1">
                      <a:lumMod val="85000"/>
                      <a:lumOff val="15000"/>
                    </a:schemeClr>
                  </a:solidFill>
                  <a:cs typeface="+mn-ea"/>
                  <a:sym typeface="+mn-lt"/>
                </a:rPr>
                <a:t>图高的作业</a:t>
              </a:r>
              <a:endParaRPr lang="en-US" altLang="zh-CN" sz="1465" dirty="0">
                <a:solidFill>
                  <a:schemeClr val="tx1">
                    <a:lumMod val="85000"/>
                    <a:lumOff val="15000"/>
                  </a:schemeClr>
                </a:solidFill>
                <a:cs typeface="+mn-ea"/>
                <a:sym typeface="+mn-lt"/>
              </a:endParaRPr>
            </a:p>
            <a:p>
              <a:pPr algn="ctr"/>
              <a:r>
                <a:rPr lang="zh-CN" altLang="en-US" sz="1465" dirty="0">
                  <a:solidFill>
                    <a:schemeClr val="tx1">
                      <a:lumMod val="85000"/>
                      <a:lumOff val="15000"/>
                    </a:schemeClr>
                  </a:solidFill>
                  <a:cs typeface="+mn-ea"/>
                  <a:sym typeface="+mn-lt"/>
                </a:rPr>
                <a:t>争取尽快做</a:t>
              </a:r>
              <a:endParaRPr lang="en-US" altLang="zh-CN" sz="1465" dirty="0">
                <a:solidFill>
                  <a:schemeClr val="tx1">
                    <a:lumMod val="85000"/>
                    <a:lumOff val="15000"/>
                  </a:schemeClr>
                </a:solidFill>
                <a:cs typeface="+mn-ea"/>
                <a:sym typeface="+mn-lt"/>
              </a:endParaRPr>
            </a:p>
            <a:p>
              <a:pPr algn="ctr"/>
              <a:r>
                <a:rPr lang="zh-CN" altLang="en-US" sz="1465" dirty="0">
                  <a:solidFill>
                    <a:schemeClr val="tx1">
                      <a:lumMod val="85000"/>
                      <a:lumOff val="15000"/>
                    </a:schemeClr>
                  </a:solidFill>
                  <a:cs typeface="+mn-ea"/>
                  <a:sym typeface="+mn-lt"/>
                </a:rPr>
                <a:t>好不能再拖</a:t>
              </a:r>
              <a:endParaRPr lang="zh-HK" altLang="en-US" sz="1465" dirty="0">
                <a:solidFill>
                  <a:schemeClr val="tx1">
                    <a:lumMod val="85000"/>
                    <a:lumOff val="15000"/>
                  </a:schemeClr>
                </a:solidFill>
                <a:cs typeface="+mn-ea"/>
                <a:sym typeface="+mn-lt"/>
              </a:endParaRPr>
            </a:p>
          </p:txBody>
        </p:sp>
      </p:grpSp>
      <p:grpSp>
        <p:nvGrpSpPr>
          <p:cNvPr id="39" name="组合 38"/>
          <p:cNvGrpSpPr/>
          <p:nvPr/>
        </p:nvGrpSpPr>
        <p:grpSpPr>
          <a:xfrm>
            <a:off x="3766063" y="2035031"/>
            <a:ext cx="2233928" cy="3506204"/>
            <a:chOff x="2690633" y="1038958"/>
            <a:chExt cx="1850186" cy="2900945"/>
          </a:xfrm>
          <a:effectLst>
            <a:outerShdw blurRad="127000" dist="127000" dir="5400000" algn="ctr" rotWithShape="0">
              <a:srgbClr val="000000">
                <a:alpha val="43137"/>
              </a:srgbClr>
            </a:outerShdw>
          </a:effectLst>
        </p:grpSpPr>
        <p:sp>
          <p:nvSpPr>
            <p:cNvPr id="40" name="圆角矩形 39"/>
            <p:cNvSpPr/>
            <p:nvPr/>
          </p:nvSpPr>
          <p:spPr>
            <a:xfrm>
              <a:off x="2799601" y="1038958"/>
              <a:ext cx="1632254" cy="1502651"/>
            </a:xfrm>
            <a:prstGeom prst="roundRect">
              <a:avLst>
                <a:gd name="adj" fmla="val 935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cs typeface="+mn-ea"/>
                <a:sym typeface="+mn-lt"/>
              </a:endParaRPr>
            </a:p>
          </p:txBody>
        </p:sp>
        <p:sp>
          <p:nvSpPr>
            <p:cNvPr id="41" name="任意多边形 4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solidFill>
                  <a:schemeClr val="bg1"/>
                </a:solidFill>
                <a:cs typeface="+mn-ea"/>
                <a:sym typeface="+mn-lt"/>
              </a:endParaRPr>
            </a:p>
          </p:txBody>
        </p:sp>
        <p:sp>
          <p:nvSpPr>
            <p:cNvPr id="42" name="椭圆 41"/>
            <p:cNvSpPr/>
            <p:nvPr/>
          </p:nvSpPr>
          <p:spPr>
            <a:xfrm>
              <a:off x="3315689" y="1647875"/>
              <a:ext cx="600075" cy="60007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cs typeface="+mn-ea"/>
                <a:sym typeface="+mn-lt"/>
              </a:endParaRPr>
            </a:p>
          </p:txBody>
        </p:sp>
        <p:sp>
          <p:nvSpPr>
            <p:cNvPr id="43" name="文本框 48"/>
            <p:cNvSpPr txBox="1"/>
            <p:nvPr/>
          </p:nvSpPr>
          <p:spPr>
            <a:xfrm>
              <a:off x="3185327" y="1222952"/>
              <a:ext cx="894944" cy="636616"/>
            </a:xfrm>
            <a:prstGeom prst="rect">
              <a:avLst/>
            </a:prstGeom>
            <a:noFill/>
          </p:spPr>
          <p:txBody>
            <a:bodyPr wrap="square" lIns="91440" tIns="45720" rIns="91440" bIns="45720" rtlCol="0">
              <a:spAutoFit/>
            </a:bodyPr>
            <a:lstStyle/>
            <a:p>
              <a:pPr algn="ctr"/>
              <a:r>
                <a:rPr lang="en-US" altLang="zh-HK" sz="4400" dirty="0">
                  <a:solidFill>
                    <a:schemeClr val="bg1"/>
                  </a:solidFill>
                  <a:cs typeface="+mn-ea"/>
                  <a:sym typeface="+mn-lt"/>
                </a:rPr>
                <a:t>02</a:t>
              </a:r>
              <a:endParaRPr lang="zh-HK" altLang="en-US" sz="4400" dirty="0">
                <a:solidFill>
                  <a:schemeClr val="bg1"/>
                </a:solidFill>
                <a:cs typeface="+mn-ea"/>
                <a:sym typeface="+mn-lt"/>
              </a:endParaRPr>
            </a:p>
          </p:txBody>
        </p:sp>
        <p:sp>
          <p:nvSpPr>
            <p:cNvPr id="44" name="文本框 66"/>
            <p:cNvSpPr txBox="1"/>
            <p:nvPr/>
          </p:nvSpPr>
          <p:spPr>
            <a:xfrm>
              <a:off x="3060555" y="2434566"/>
              <a:ext cx="1110344" cy="347964"/>
            </a:xfrm>
            <a:prstGeom prst="rect">
              <a:avLst/>
            </a:prstGeom>
            <a:noFill/>
          </p:spPr>
          <p:txBody>
            <a:bodyPr wrap="square" lIns="91440" tIns="45720" rIns="91440" bIns="45720" rtlCol="0">
              <a:spAutoFit/>
            </a:bodyPr>
            <a:lstStyle/>
            <a:p>
              <a:pPr algn="ctr"/>
              <a:r>
                <a:rPr lang="zh-CN" altLang="en-US" sz="2135" b="1" dirty="0">
                  <a:cs typeface="+mn-ea"/>
                  <a:sym typeface="+mn-lt"/>
                </a:rPr>
                <a:t>添加标题</a:t>
              </a:r>
              <a:endParaRPr lang="zh-HK" altLang="en-US" sz="2135" b="1" dirty="0">
                <a:cs typeface="+mn-ea"/>
                <a:sym typeface="+mn-lt"/>
              </a:endParaRPr>
            </a:p>
          </p:txBody>
        </p:sp>
        <p:sp>
          <p:nvSpPr>
            <p:cNvPr id="45" name="文本框 67"/>
            <p:cNvSpPr txBox="1"/>
            <p:nvPr/>
          </p:nvSpPr>
          <p:spPr>
            <a:xfrm>
              <a:off x="2955048" y="2788385"/>
              <a:ext cx="1321356" cy="823570"/>
            </a:xfrm>
            <a:prstGeom prst="rect">
              <a:avLst/>
            </a:prstGeom>
            <a:noFill/>
          </p:spPr>
          <p:txBody>
            <a:bodyPr wrap="square" lIns="91440" tIns="45720" rIns="91440" bIns="45720" rtlCol="0">
              <a:spAutoFit/>
            </a:bodyPr>
            <a:lstStyle/>
            <a:p>
              <a:pPr algn="ctr"/>
              <a:r>
                <a:rPr lang="zh-CN" altLang="en-US" sz="1465" dirty="0">
                  <a:solidFill>
                    <a:schemeClr val="tx1">
                      <a:lumMod val="85000"/>
                      <a:lumOff val="15000"/>
                    </a:schemeClr>
                  </a:solidFill>
                  <a:cs typeface="+mn-ea"/>
                  <a:sym typeface="+mn-lt"/>
                </a:rPr>
                <a:t>辅助软件可以</a:t>
              </a:r>
              <a:endParaRPr lang="en-US" altLang="zh-CN" sz="1465" dirty="0">
                <a:solidFill>
                  <a:schemeClr val="tx1">
                    <a:lumMod val="85000"/>
                    <a:lumOff val="15000"/>
                  </a:schemeClr>
                </a:solidFill>
                <a:cs typeface="+mn-ea"/>
                <a:sym typeface="+mn-lt"/>
              </a:endParaRPr>
            </a:p>
            <a:p>
              <a:pPr algn="ctr"/>
              <a:r>
                <a:rPr lang="zh-CN" altLang="en-US" sz="1465" dirty="0">
                  <a:solidFill>
                    <a:schemeClr val="tx1">
                      <a:lumMod val="85000"/>
                      <a:lumOff val="15000"/>
                    </a:schemeClr>
                  </a:solidFill>
                  <a:cs typeface="+mn-ea"/>
                  <a:sym typeface="+mn-lt"/>
                </a:rPr>
                <a:t>为幻灯片提供</a:t>
              </a:r>
              <a:endParaRPr lang="en-US" altLang="zh-CN" sz="1465" dirty="0">
                <a:solidFill>
                  <a:schemeClr val="tx1">
                    <a:lumMod val="85000"/>
                    <a:lumOff val="15000"/>
                  </a:schemeClr>
                </a:solidFill>
                <a:cs typeface="+mn-ea"/>
                <a:sym typeface="+mn-lt"/>
              </a:endParaRPr>
            </a:p>
            <a:p>
              <a:pPr algn="ctr"/>
              <a:r>
                <a:rPr lang="zh-CN" altLang="en-US" sz="1465" dirty="0">
                  <a:solidFill>
                    <a:schemeClr val="tx1">
                      <a:lumMod val="85000"/>
                      <a:lumOff val="15000"/>
                    </a:schemeClr>
                  </a:solidFill>
                  <a:cs typeface="+mn-ea"/>
                  <a:sym typeface="+mn-lt"/>
                </a:rPr>
                <a:t>很好的辅助等</a:t>
              </a:r>
              <a:endParaRPr lang="en-US" altLang="zh-CN" sz="1465" dirty="0">
                <a:solidFill>
                  <a:schemeClr val="tx1">
                    <a:lumMod val="85000"/>
                    <a:lumOff val="15000"/>
                  </a:schemeClr>
                </a:solidFill>
                <a:cs typeface="+mn-ea"/>
                <a:sym typeface="+mn-lt"/>
              </a:endParaRPr>
            </a:p>
            <a:p>
              <a:pPr algn="ctr"/>
              <a:r>
                <a:rPr lang="zh-CN" altLang="en-US" sz="1465" dirty="0">
                  <a:solidFill>
                    <a:schemeClr val="tx1">
                      <a:lumMod val="85000"/>
                      <a:lumOff val="15000"/>
                    </a:schemeClr>
                  </a:solidFill>
                  <a:cs typeface="+mn-ea"/>
                  <a:sym typeface="+mn-lt"/>
                </a:rPr>
                <a:t>有必要去学习</a:t>
              </a:r>
              <a:endParaRPr lang="en-US" altLang="zh-CN" sz="1465" dirty="0">
                <a:solidFill>
                  <a:schemeClr val="tx1">
                    <a:lumMod val="85000"/>
                    <a:lumOff val="15000"/>
                  </a:schemeClr>
                </a:solidFill>
                <a:cs typeface="+mn-ea"/>
                <a:sym typeface="+mn-lt"/>
              </a:endParaRPr>
            </a:p>
          </p:txBody>
        </p:sp>
      </p:grpSp>
      <p:grpSp>
        <p:nvGrpSpPr>
          <p:cNvPr id="46" name="组合 45"/>
          <p:cNvGrpSpPr/>
          <p:nvPr/>
        </p:nvGrpSpPr>
        <p:grpSpPr>
          <a:xfrm>
            <a:off x="6161357" y="2035031"/>
            <a:ext cx="2233928" cy="3506204"/>
            <a:chOff x="4603182" y="1038958"/>
            <a:chExt cx="1850186" cy="2900945"/>
          </a:xfrm>
          <a:effectLst>
            <a:outerShdw blurRad="127000" dist="127000" dir="5400000" algn="ctr" rotWithShape="0">
              <a:srgbClr val="000000">
                <a:alpha val="43137"/>
              </a:srgbClr>
            </a:outerShdw>
          </a:effectLst>
        </p:grpSpPr>
        <p:sp>
          <p:nvSpPr>
            <p:cNvPr id="47" name="圆角矩形 46"/>
            <p:cNvSpPr/>
            <p:nvPr/>
          </p:nvSpPr>
          <p:spPr>
            <a:xfrm>
              <a:off x="4712149" y="1038958"/>
              <a:ext cx="1632254" cy="1502651"/>
            </a:xfrm>
            <a:prstGeom prst="roundRect">
              <a:avLst>
                <a:gd name="adj" fmla="val 935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cs typeface="+mn-ea"/>
                <a:sym typeface="+mn-lt"/>
              </a:endParaRPr>
            </a:p>
          </p:txBody>
        </p:sp>
        <p:sp>
          <p:nvSpPr>
            <p:cNvPr id="48" name="任意多边形 4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solidFill>
                  <a:schemeClr val="bg1"/>
                </a:solidFill>
                <a:cs typeface="+mn-ea"/>
                <a:sym typeface="+mn-lt"/>
              </a:endParaRPr>
            </a:p>
          </p:txBody>
        </p:sp>
        <p:sp>
          <p:nvSpPr>
            <p:cNvPr id="49" name="椭圆 48"/>
            <p:cNvSpPr/>
            <p:nvPr/>
          </p:nvSpPr>
          <p:spPr>
            <a:xfrm>
              <a:off x="5228238" y="1647875"/>
              <a:ext cx="600075" cy="60007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cs typeface="+mn-ea"/>
                <a:sym typeface="+mn-lt"/>
              </a:endParaRPr>
            </a:p>
          </p:txBody>
        </p:sp>
        <p:sp>
          <p:nvSpPr>
            <p:cNvPr id="50" name="文本框 54"/>
            <p:cNvSpPr txBox="1"/>
            <p:nvPr/>
          </p:nvSpPr>
          <p:spPr>
            <a:xfrm>
              <a:off x="5044295" y="1222952"/>
              <a:ext cx="978584" cy="636616"/>
            </a:xfrm>
            <a:prstGeom prst="rect">
              <a:avLst/>
            </a:prstGeom>
            <a:noFill/>
          </p:spPr>
          <p:txBody>
            <a:bodyPr wrap="square" lIns="91440" tIns="45720" rIns="91440" bIns="45720" rtlCol="0">
              <a:spAutoFit/>
            </a:bodyPr>
            <a:lstStyle/>
            <a:p>
              <a:pPr algn="ctr"/>
              <a:r>
                <a:rPr lang="en-US" altLang="zh-HK" sz="4400" dirty="0">
                  <a:solidFill>
                    <a:schemeClr val="bg1"/>
                  </a:solidFill>
                  <a:cs typeface="+mn-ea"/>
                  <a:sym typeface="+mn-lt"/>
                </a:rPr>
                <a:t>03</a:t>
              </a:r>
              <a:endParaRPr lang="zh-HK" altLang="en-US" sz="4400" dirty="0">
                <a:solidFill>
                  <a:schemeClr val="bg1"/>
                </a:solidFill>
                <a:cs typeface="+mn-ea"/>
                <a:sym typeface="+mn-lt"/>
              </a:endParaRPr>
            </a:p>
          </p:txBody>
        </p:sp>
        <p:sp>
          <p:nvSpPr>
            <p:cNvPr id="51" name="文本框 68"/>
            <p:cNvSpPr txBox="1"/>
            <p:nvPr/>
          </p:nvSpPr>
          <p:spPr>
            <a:xfrm>
              <a:off x="4973104" y="2434566"/>
              <a:ext cx="1110344" cy="347964"/>
            </a:xfrm>
            <a:prstGeom prst="rect">
              <a:avLst/>
            </a:prstGeom>
            <a:noFill/>
          </p:spPr>
          <p:txBody>
            <a:bodyPr wrap="square" lIns="91440" tIns="45720" rIns="91440" bIns="45720" rtlCol="0">
              <a:spAutoFit/>
            </a:bodyPr>
            <a:lstStyle/>
            <a:p>
              <a:pPr algn="ctr"/>
              <a:r>
                <a:rPr lang="zh-CN" altLang="en-US" sz="2135" b="1" dirty="0">
                  <a:solidFill>
                    <a:schemeClr val="tx1">
                      <a:lumMod val="75000"/>
                      <a:lumOff val="25000"/>
                    </a:schemeClr>
                  </a:solidFill>
                  <a:cs typeface="+mn-ea"/>
                  <a:sym typeface="+mn-lt"/>
                </a:rPr>
                <a:t>添加标题</a:t>
              </a:r>
              <a:endParaRPr lang="zh-HK" altLang="en-US" sz="2135" b="1" dirty="0">
                <a:solidFill>
                  <a:schemeClr val="tx1">
                    <a:lumMod val="75000"/>
                    <a:lumOff val="25000"/>
                  </a:schemeClr>
                </a:solidFill>
                <a:cs typeface="+mn-ea"/>
                <a:sym typeface="+mn-lt"/>
              </a:endParaRPr>
            </a:p>
          </p:txBody>
        </p:sp>
        <p:sp>
          <p:nvSpPr>
            <p:cNvPr id="52" name="文本框 69"/>
            <p:cNvSpPr txBox="1"/>
            <p:nvPr/>
          </p:nvSpPr>
          <p:spPr>
            <a:xfrm>
              <a:off x="4833160" y="2788385"/>
              <a:ext cx="1390229" cy="636776"/>
            </a:xfrm>
            <a:prstGeom prst="rect">
              <a:avLst/>
            </a:prstGeom>
            <a:noFill/>
          </p:spPr>
          <p:txBody>
            <a:bodyPr wrap="square" lIns="91440" tIns="45720" rIns="91440" bIns="45720" rtlCol="0">
              <a:spAutoFit/>
            </a:bodyPr>
            <a:lstStyle/>
            <a:p>
              <a:pPr algn="ctr"/>
              <a:r>
                <a:rPr lang="zh-CN" altLang="en-US" sz="1465" dirty="0">
                  <a:solidFill>
                    <a:schemeClr val="tx1">
                      <a:lumMod val="85000"/>
                      <a:lumOff val="15000"/>
                    </a:schemeClr>
                  </a:solidFill>
                  <a:cs typeface="+mn-ea"/>
                  <a:sym typeface="+mn-lt"/>
                </a:rPr>
                <a:t>形成思路风格</a:t>
              </a:r>
              <a:endParaRPr lang="en-US" altLang="zh-CN" sz="1465" dirty="0">
                <a:solidFill>
                  <a:schemeClr val="tx1">
                    <a:lumMod val="85000"/>
                    <a:lumOff val="15000"/>
                  </a:schemeClr>
                </a:solidFill>
                <a:cs typeface="+mn-ea"/>
                <a:sym typeface="+mn-lt"/>
              </a:endParaRPr>
            </a:p>
            <a:p>
              <a:pPr algn="ctr"/>
              <a:r>
                <a:rPr lang="zh-CN" altLang="en-US" sz="1465" dirty="0">
                  <a:solidFill>
                    <a:schemeClr val="tx1">
                      <a:lumMod val="85000"/>
                      <a:lumOff val="15000"/>
                    </a:schemeClr>
                  </a:solidFill>
                  <a:cs typeface="+mn-ea"/>
                  <a:sym typeface="+mn-lt"/>
                </a:rPr>
                <a:t>仔细考量细节 </a:t>
              </a:r>
              <a:endParaRPr lang="en-US" altLang="zh-CN" sz="1465" dirty="0">
                <a:solidFill>
                  <a:schemeClr val="tx1">
                    <a:lumMod val="85000"/>
                    <a:lumOff val="15000"/>
                  </a:schemeClr>
                </a:solidFill>
                <a:cs typeface="+mn-ea"/>
                <a:sym typeface="+mn-lt"/>
              </a:endParaRPr>
            </a:p>
            <a:p>
              <a:pPr algn="ctr"/>
              <a:r>
                <a:rPr lang="zh-CN" altLang="en-US" sz="1465" dirty="0">
                  <a:solidFill>
                    <a:schemeClr val="tx1">
                      <a:lumMod val="85000"/>
                      <a:lumOff val="15000"/>
                    </a:schemeClr>
                  </a:solidFill>
                  <a:cs typeface="+mn-ea"/>
                  <a:sym typeface="+mn-lt"/>
                </a:rPr>
                <a:t>把每一步做好</a:t>
              </a:r>
              <a:endParaRPr lang="en-US" altLang="zh-CN" sz="1465" dirty="0">
                <a:solidFill>
                  <a:schemeClr val="tx1">
                    <a:lumMod val="85000"/>
                    <a:lumOff val="15000"/>
                  </a:schemeClr>
                </a:solidFill>
                <a:cs typeface="+mn-ea"/>
                <a:sym typeface="+mn-lt"/>
              </a:endParaRPr>
            </a:p>
          </p:txBody>
        </p:sp>
      </p:grpSp>
      <p:grpSp>
        <p:nvGrpSpPr>
          <p:cNvPr id="53" name="组合 52"/>
          <p:cNvGrpSpPr/>
          <p:nvPr/>
        </p:nvGrpSpPr>
        <p:grpSpPr>
          <a:xfrm>
            <a:off x="8566595" y="2035031"/>
            <a:ext cx="2233928" cy="3506204"/>
            <a:chOff x="6515731" y="1038958"/>
            <a:chExt cx="1850186" cy="2900945"/>
          </a:xfrm>
          <a:effectLst>
            <a:outerShdw blurRad="127000" dist="127000" dir="5400000" algn="ctr" rotWithShape="0">
              <a:srgbClr val="000000">
                <a:alpha val="43137"/>
              </a:srgbClr>
            </a:outerShdw>
          </a:effectLst>
        </p:grpSpPr>
        <p:sp>
          <p:nvSpPr>
            <p:cNvPr id="54" name="圆角矩形 53"/>
            <p:cNvSpPr/>
            <p:nvPr/>
          </p:nvSpPr>
          <p:spPr>
            <a:xfrm>
              <a:off x="6624698" y="1038958"/>
              <a:ext cx="1632254" cy="1502651"/>
            </a:xfrm>
            <a:prstGeom prst="roundRect">
              <a:avLst>
                <a:gd name="adj" fmla="val 935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cs typeface="+mn-ea"/>
                <a:sym typeface="+mn-lt"/>
              </a:endParaRPr>
            </a:p>
          </p:txBody>
        </p:sp>
        <p:sp>
          <p:nvSpPr>
            <p:cNvPr id="55" name="任意多边形 5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solidFill>
                  <a:schemeClr val="bg1"/>
                </a:solidFill>
                <a:cs typeface="+mn-ea"/>
                <a:sym typeface="+mn-lt"/>
              </a:endParaRPr>
            </a:p>
          </p:txBody>
        </p:sp>
        <p:sp>
          <p:nvSpPr>
            <p:cNvPr id="56" name="椭圆 55"/>
            <p:cNvSpPr/>
            <p:nvPr/>
          </p:nvSpPr>
          <p:spPr>
            <a:xfrm>
              <a:off x="7140787" y="1647875"/>
              <a:ext cx="600075" cy="60007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cs typeface="+mn-ea"/>
                <a:sym typeface="+mn-lt"/>
              </a:endParaRPr>
            </a:p>
          </p:txBody>
        </p:sp>
        <p:sp>
          <p:nvSpPr>
            <p:cNvPr id="57" name="文本框 60"/>
            <p:cNvSpPr txBox="1"/>
            <p:nvPr/>
          </p:nvSpPr>
          <p:spPr>
            <a:xfrm>
              <a:off x="6988992" y="1222952"/>
              <a:ext cx="876274" cy="636616"/>
            </a:xfrm>
            <a:prstGeom prst="rect">
              <a:avLst/>
            </a:prstGeom>
            <a:noFill/>
          </p:spPr>
          <p:txBody>
            <a:bodyPr wrap="square" lIns="91440" tIns="45720" rIns="91440" bIns="45720" rtlCol="0">
              <a:spAutoFit/>
            </a:bodyPr>
            <a:lstStyle/>
            <a:p>
              <a:pPr algn="ctr"/>
              <a:r>
                <a:rPr lang="en-US" altLang="zh-HK" sz="4400" dirty="0">
                  <a:solidFill>
                    <a:schemeClr val="bg1"/>
                  </a:solidFill>
                  <a:cs typeface="+mn-ea"/>
                  <a:sym typeface="+mn-lt"/>
                </a:rPr>
                <a:t>04</a:t>
              </a:r>
              <a:endParaRPr lang="zh-HK" altLang="en-US" sz="4400" dirty="0">
                <a:solidFill>
                  <a:schemeClr val="bg1"/>
                </a:solidFill>
                <a:cs typeface="+mn-ea"/>
                <a:sym typeface="+mn-lt"/>
              </a:endParaRPr>
            </a:p>
          </p:txBody>
        </p:sp>
        <p:sp>
          <p:nvSpPr>
            <p:cNvPr id="58" name="文本框 70"/>
            <p:cNvSpPr txBox="1"/>
            <p:nvPr/>
          </p:nvSpPr>
          <p:spPr>
            <a:xfrm>
              <a:off x="6885653" y="2434566"/>
              <a:ext cx="1110344" cy="347964"/>
            </a:xfrm>
            <a:prstGeom prst="rect">
              <a:avLst/>
            </a:prstGeom>
            <a:noFill/>
          </p:spPr>
          <p:txBody>
            <a:bodyPr wrap="square" lIns="91440" tIns="45720" rIns="91440" bIns="45720" rtlCol="0">
              <a:spAutoFit/>
            </a:bodyPr>
            <a:lstStyle/>
            <a:p>
              <a:pPr algn="ctr"/>
              <a:r>
                <a:rPr lang="zh-CN" altLang="en-US" sz="2135" b="1" dirty="0">
                  <a:cs typeface="+mn-ea"/>
                  <a:sym typeface="+mn-lt"/>
                </a:rPr>
                <a:t>添加标题</a:t>
              </a:r>
              <a:endParaRPr lang="zh-HK" altLang="en-US" sz="2135" b="1" dirty="0">
                <a:cs typeface="+mn-ea"/>
                <a:sym typeface="+mn-lt"/>
              </a:endParaRPr>
            </a:p>
          </p:txBody>
        </p:sp>
        <p:sp>
          <p:nvSpPr>
            <p:cNvPr id="59" name="文本框 71"/>
            <p:cNvSpPr txBox="1"/>
            <p:nvPr/>
          </p:nvSpPr>
          <p:spPr>
            <a:xfrm>
              <a:off x="6770752" y="2788385"/>
              <a:ext cx="1340145" cy="823570"/>
            </a:xfrm>
            <a:prstGeom prst="rect">
              <a:avLst/>
            </a:prstGeom>
            <a:noFill/>
          </p:spPr>
          <p:txBody>
            <a:bodyPr wrap="square" lIns="91440" tIns="45720" rIns="91440" bIns="45720" rtlCol="0">
              <a:spAutoFit/>
            </a:bodyPr>
            <a:lstStyle/>
            <a:p>
              <a:pPr algn="ctr"/>
              <a:r>
                <a:rPr lang="zh-CN" altLang="en-US" sz="1465" dirty="0">
                  <a:solidFill>
                    <a:schemeClr val="tx1">
                      <a:lumMod val="85000"/>
                      <a:lumOff val="15000"/>
                    </a:schemeClr>
                  </a:solidFill>
                  <a:cs typeface="+mn-ea"/>
                  <a:sym typeface="+mn-lt"/>
                </a:rPr>
                <a:t>这是并列关系</a:t>
              </a:r>
              <a:endParaRPr lang="en-US" altLang="zh-CN" sz="1465" dirty="0">
                <a:solidFill>
                  <a:schemeClr val="tx1">
                    <a:lumMod val="85000"/>
                    <a:lumOff val="15000"/>
                  </a:schemeClr>
                </a:solidFill>
                <a:cs typeface="+mn-ea"/>
                <a:sym typeface="+mn-lt"/>
              </a:endParaRPr>
            </a:p>
            <a:p>
              <a:pPr algn="ctr"/>
              <a:r>
                <a:rPr lang="zh-CN" altLang="en-US" sz="1465" dirty="0">
                  <a:solidFill>
                    <a:schemeClr val="tx1">
                      <a:lumMod val="85000"/>
                      <a:lumOff val="15000"/>
                    </a:schemeClr>
                  </a:solidFill>
                  <a:cs typeface="+mn-ea"/>
                  <a:sym typeface="+mn-lt"/>
                </a:rPr>
                <a:t>的表达方式之</a:t>
              </a:r>
              <a:endParaRPr lang="en-US" altLang="zh-CN" sz="1465" dirty="0">
                <a:solidFill>
                  <a:schemeClr val="tx1">
                    <a:lumMod val="85000"/>
                    <a:lumOff val="15000"/>
                  </a:schemeClr>
                </a:solidFill>
                <a:cs typeface="+mn-ea"/>
                <a:sym typeface="+mn-lt"/>
              </a:endParaRPr>
            </a:p>
            <a:p>
              <a:pPr algn="ctr"/>
              <a:r>
                <a:rPr lang="zh-CN" altLang="en-US" sz="1465" dirty="0">
                  <a:solidFill>
                    <a:schemeClr val="tx1">
                      <a:lumMod val="85000"/>
                      <a:lumOff val="15000"/>
                    </a:schemeClr>
                  </a:solidFill>
                  <a:cs typeface="+mn-ea"/>
                  <a:sym typeface="+mn-lt"/>
                </a:rPr>
                <a:t>你可以输入其</a:t>
              </a:r>
              <a:endParaRPr lang="en-US" altLang="zh-CN" sz="1465" dirty="0">
                <a:solidFill>
                  <a:schemeClr val="tx1">
                    <a:lumMod val="85000"/>
                    <a:lumOff val="15000"/>
                  </a:schemeClr>
                </a:solidFill>
                <a:cs typeface="+mn-ea"/>
                <a:sym typeface="+mn-lt"/>
              </a:endParaRPr>
            </a:p>
            <a:p>
              <a:pPr algn="ctr"/>
              <a:r>
                <a:rPr lang="zh-CN" altLang="en-US" sz="1465" dirty="0">
                  <a:solidFill>
                    <a:schemeClr val="tx1">
                      <a:lumMod val="85000"/>
                      <a:lumOff val="15000"/>
                    </a:schemeClr>
                  </a:solidFill>
                  <a:cs typeface="+mn-ea"/>
                  <a:sym typeface="+mn-lt"/>
                </a:rPr>
                <a:t>他的内容代替</a:t>
              </a:r>
              <a:endParaRPr lang="zh-HK" altLang="en-US" sz="1465" dirty="0">
                <a:solidFill>
                  <a:schemeClr val="tx1">
                    <a:lumMod val="85000"/>
                    <a:lumOff val="15000"/>
                  </a:schemeClr>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ppt_x"/>
                                          </p:val>
                                        </p:tav>
                                        <p:tav tm="100000">
                                          <p:val>
                                            <p:strVal val="#ppt_x"/>
                                          </p:val>
                                        </p:tav>
                                      </p:tavLst>
                                    </p:anim>
                                    <p:anim calcmode="lin" valueType="num">
                                      <p:cBhvr additive="base">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ppt_x"/>
                                          </p:val>
                                        </p:tav>
                                        <p:tav tm="100000">
                                          <p:val>
                                            <p:strVal val="#ppt_x"/>
                                          </p:val>
                                        </p:tav>
                                      </p:tavLst>
                                    </p:anim>
                                    <p:anim calcmode="lin" valueType="num">
                                      <p:cBhvr additive="base">
                                        <p:cTn id="2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038055" y="1542990"/>
            <a:ext cx="1977192" cy="188601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165100" dist="1524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cs typeface="+mn-ea"/>
              <a:sym typeface="+mn-lt"/>
            </a:endParaRPr>
          </a:p>
        </p:txBody>
      </p:sp>
      <p:sp>
        <p:nvSpPr>
          <p:cNvPr id="28" name="Rectangle 27"/>
          <p:cNvSpPr/>
          <p:nvPr/>
        </p:nvSpPr>
        <p:spPr>
          <a:xfrm>
            <a:off x="6697931" y="1542990"/>
            <a:ext cx="1977192" cy="188601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165100" dist="1524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cs typeface="+mn-ea"/>
              <a:sym typeface="+mn-lt"/>
            </a:endParaRPr>
          </a:p>
        </p:txBody>
      </p:sp>
      <p:sp>
        <p:nvSpPr>
          <p:cNvPr id="29" name="Rectangle 28"/>
          <p:cNvSpPr/>
          <p:nvPr/>
        </p:nvSpPr>
        <p:spPr>
          <a:xfrm>
            <a:off x="6697931" y="4073194"/>
            <a:ext cx="1977192" cy="188601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165100" dist="1524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cs typeface="+mn-ea"/>
              <a:sym typeface="+mn-lt"/>
            </a:endParaRPr>
          </a:p>
        </p:txBody>
      </p:sp>
      <p:sp>
        <p:nvSpPr>
          <p:cNvPr id="30" name="Rectangle 29"/>
          <p:cNvSpPr/>
          <p:nvPr/>
        </p:nvSpPr>
        <p:spPr>
          <a:xfrm>
            <a:off x="1051611" y="4073194"/>
            <a:ext cx="1977192" cy="188601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165100" dist="1524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cs typeface="+mn-ea"/>
              <a:sym typeface="+mn-lt"/>
            </a:endParaRPr>
          </a:p>
        </p:txBody>
      </p:sp>
      <p:grpSp>
        <p:nvGrpSpPr>
          <p:cNvPr id="10" name="Group 9"/>
          <p:cNvGrpSpPr/>
          <p:nvPr/>
        </p:nvGrpSpPr>
        <p:grpSpPr>
          <a:xfrm>
            <a:off x="3000996" y="4073194"/>
            <a:ext cx="3095004" cy="1886010"/>
            <a:chOff x="3000996" y="4073194"/>
            <a:chExt cx="3095004" cy="1886010"/>
          </a:xfrm>
          <a:effectLst>
            <a:outerShdw blurRad="165100" dist="152400" algn="l" rotWithShape="0">
              <a:prstClr val="black">
                <a:alpha val="40000"/>
              </a:prstClr>
            </a:outerShdw>
          </a:effectLst>
        </p:grpSpPr>
        <p:sp>
          <p:nvSpPr>
            <p:cNvPr id="21" name="Rectangle 20"/>
            <p:cNvSpPr/>
            <p:nvPr/>
          </p:nvSpPr>
          <p:spPr>
            <a:xfrm>
              <a:off x="3000996" y="4073194"/>
              <a:ext cx="3095003" cy="1886010"/>
            </a:xfrm>
            <a:prstGeom prst="rect">
              <a:avLst/>
            </a:prstGeom>
            <a:solidFill>
              <a:srgbClr val="0070C0"/>
            </a:solidFill>
            <a:ln w="34925">
              <a:gradFill>
                <a:gsLst>
                  <a:gs pos="0">
                    <a:schemeClr val="bg1">
                      <a:lumMod val="85000"/>
                    </a:schemeClr>
                  </a:gs>
                  <a:gs pos="100000">
                    <a:schemeClr val="bg1"/>
                  </a:gs>
                </a:gsLst>
                <a:lin ang="135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cs typeface="+mn-ea"/>
                <a:sym typeface="+mn-lt"/>
              </a:endParaRPr>
            </a:p>
          </p:txBody>
        </p:sp>
        <p:sp>
          <p:nvSpPr>
            <p:cNvPr id="25" name="Rectangle 24"/>
            <p:cNvSpPr/>
            <p:nvPr/>
          </p:nvSpPr>
          <p:spPr>
            <a:xfrm>
              <a:off x="3294743" y="4475355"/>
              <a:ext cx="2801257" cy="1384995"/>
            </a:xfrm>
            <a:prstGeom prst="rect">
              <a:avLst/>
            </a:prstGeom>
          </p:spPr>
          <p:txBody>
            <a:bodyPr wrap="square">
              <a:spAutoFit/>
            </a:bodyPr>
            <a:lstStyle/>
            <a:p>
              <a:pPr>
                <a:lnSpc>
                  <a:spcPct val="150000"/>
                </a:lnSpc>
              </a:pPr>
              <a:r>
                <a:rPr lang="en-US" altLang="zh-CN" sz="1400" dirty="0">
                  <a:solidFill>
                    <a:schemeClr val="bg1"/>
                  </a:solidFill>
                  <a:cs typeface="+mn-ea"/>
                  <a:sym typeface="+mn-lt"/>
                </a:rPr>
                <a:t>KJ</a:t>
              </a:r>
              <a:r>
                <a:rPr lang="zh-CN" altLang="en-US" sz="1400" dirty="0">
                  <a:solidFill>
                    <a:schemeClr val="bg1"/>
                  </a:solidFill>
                  <a:cs typeface="+mn-ea"/>
                  <a:sym typeface="+mn-lt"/>
                </a:rPr>
                <a:t>设计专业的</a:t>
              </a:r>
              <a:r>
                <a:rPr lang="en-US" altLang="zh-CN" sz="1400" dirty="0">
                  <a:solidFill>
                    <a:schemeClr val="bg1"/>
                  </a:solidFill>
                  <a:cs typeface="+mn-ea"/>
                  <a:sym typeface="+mn-lt"/>
                </a:rPr>
                <a:t>PPT</a:t>
              </a:r>
              <a:r>
                <a:rPr lang="zh-CN" altLang="en-US" sz="1400" dirty="0">
                  <a:solidFill>
                    <a:schemeClr val="bg1"/>
                  </a:solidFill>
                  <a:cs typeface="+mn-ea"/>
                  <a:sym typeface="+mn-lt"/>
                </a:rPr>
                <a:t>设计工作室，自成立以来为各中小企业、白领、学生、自由职业者提供</a:t>
              </a:r>
              <a:r>
                <a:rPr lang="en-US" altLang="zh-CN" sz="1400" dirty="0">
                  <a:solidFill>
                    <a:schemeClr val="bg1"/>
                  </a:solidFill>
                  <a:cs typeface="+mn-ea"/>
                  <a:sym typeface="+mn-lt"/>
                </a:rPr>
                <a:t>PPT</a:t>
              </a:r>
              <a:r>
                <a:rPr lang="zh-CN" altLang="en-US" sz="1400" dirty="0">
                  <a:solidFill>
                    <a:schemeClr val="bg1"/>
                  </a:solidFill>
                  <a:cs typeface="+mn-ea"/>
                  <a:sym typeface="+mn-lt"/>
                </a:rPr>
                <a:t>设计服务达千次。</a:t>
              </a:r>
              <a:endParaRPr lang="en-GB" sz="1400" dirty="0">
                <a:solidFill>
                  <a:schemeClr val="bg1"/>
                </a:solidFill>
                <a:cs typeface="+mn-ea"/>
                <a:sym typeface="+mn-lt"/>
              </a:endParaRPr>
            </a:p>
          </p:txBody>
        </p:sp>
      </p:grpSp>
      <p:grpSp>
        <p:nvGrpSpPr>
          <p:cNvPr id="11" name="Group 10"/>
          <p:cNvGrpSpPr/>
          <p:nvPr/>
        </p:nvGrpSpPr>
        <p:grpSpPr>
          <a:xfrm>
            <a:off x="8661566" y="4073194"/>
            <a:ext cx="3108559" cy="1886010"/>
            <a:chOff x="8661566" y="4073194"/>
            <a:chExt cx="3108559" cy="1886010"/>
          </a:xfrm>
          <a:effectLst>
            <a:outerShdw blurRad="165100" dist="152400" algn="l" rotWithShape="0">
              <a:prstClr val="black">
                <a:alpha val="40000"/>
              </a:prstClr>
            </a:outerShdw>
          </a:effectLst>
        </p:grpSpPr>
        <p:sp>
          <p:nvSpPr>
            <p:cNvPr id="18" name="Rectangle 17"/>
            <p:cNvSpPr/>
            <p:nvPr/>
          </p:nvSpPr>
          <p:spPr>
            <a:xfrm>
              <a:off x="8661566" y="4073194"/>
              <a:ext cx="3095003" cy="1886010"/>
            </a:xfrm>
            <a:prstGeom prst="rect">
              <a:avLst/>
            </a:prstGeom>
            <a:solidFill>
              <a:srgbClr val="0070C0"/>
            </a:solidFill>
            <a:ln w="34925">
              <a:gradFill>
                <a:gsLst>
                  <a:gs pos="0">
                    <a:schemeClr val="bg1">
                      <a:lumMod val="85000"/>
                    </a:schemeClr>
                  </a:gs>
                  <a:gs pos="100000">
                    <a:schemeClr val="bg1"/>
                  </a:gs>
                </a:gsLst>
                <a:lin ang="135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cs typeface="+mn-ea"/>
                <a:sym typeface="+mn-lt"/>
              </a:endParaRPr>
            </a:p>
          </p:txBody>
        </p:sp>
        <p:sp>
          <p:nvSpPr>
            <p:cNvPr id="27" name="Rectangle 26"/>
            <p:cNvSpPr/>
            <p:nvPr/>
          </p:nvSpPr>
          <p:spPr>
            <a:xfrm>
              <a:off x="8968868" y="4475355"/>
              <a:ext cx="2801257" cy="1384995"/>
            </a:xfrm>
            <a:prstGeom prst="rect">
              <a:avLst/>
            </a:prstGeom>
          </p:spPr>
          <p:txBody>
            <a:bodyPr wrap="square">
              <a:spAutoFit/>
            </a:bodyPr>
            <a:lstStyle/>
            <a:p>
              <a:pPr>
                <a:lnSpc>
                  <a:spcPct val="150000"/>
                </a:lnSpc>
              </a:pPr>
              <a:r>
                <a:rPr lang="en-US" altLang="zh-CN" sz="1400" dirty="0">
                  <a:solidFill>
                    <a:schemeClr val="bg1"/>
                  </a:solidFill>
                  <a:cs typeface="+mn-ea"/>
                  <a:sym typeface="+mn-lt"/>
                </a:rPr>
                <a:t>KJ</a:t>
              </a:r>
              <a:r>
                <a:rPr lang="zh-CN" altLang="en-US" sz="1400" dirty="0">
                  <a:solidFill>
                    <a:schemeClr val="bg1"/>
                  </a:solidFill>
                  <a:cs typeface="+mn-ea"/>
                  <a:sym typeface="+mn-lt"/>
                </a:rPr>
                <a:t>设计专业的</a:t>
              </a:r>
              <a:r>
                <a:rPr lang="en-US" altLang="zh-CN" sz="1400" dirty="0">
                  <a:solidFill>
                    <a:schemeClr val="bg1"/>
                  </a:solidFill>
                  <a:cs typeface="+mn-ea"/>
                  <a:sym typeface="+mn-lt"/>
                </a:rPr>
                <a:t>PPT</a:t>
              </a:r>
              <a:r>
                <a:rPr lang="zh-CN" altLang="en-US" sz="1400" dirty="0">
                  <a:solidFill>
                    <a:schemeClr val="bg1"/>
                  </a:solidFill>
                  <a:cs typeface="+mn-ea"/>
                  <a:sym typeface="+mn-lt"/>
                </a:rPr>
                <a:t>设计工作室，自成立以来为各中小企业、白领、学生、自由职业者提供</a:t>
              </a:r>
              <a:r>
                <a:rPr lang="en-US" altLang="zh-CN" sz="1400" dirty="0">
                  <a:solidFill>
                    <a:schemeClr val="bg1"/>
                  </a:solidFill>
                  <a:cs typeface="+mn-ea"/>
                  <a:sym typeface="+mn-lt"/>
                </a:rPr>
                <a:t>PPT</a:t>
              </a:r>
              <a:r>
                <a:rPr lang="zh-CN" altLang="en-US" sz="1400" dirty="0">
                  <a:solidFill>
                    <a:schemeClr val="bg1"/>
                  </a:solidFill>
                  <a:cs typeface="+mn-ea"/>
                  <a:sym typeface="+mn-lt"/>
                </a:rPr>
                <a:t>设计服务达千次。</a:t>
              </a:r>
              <a:endParaRPr lang="en-GB" sz="1400" dirty="0">
                <a:solidFill>
                  <a:schemeClr val="bg1"/>
                </a:solidFill>
                <a:cs typeface="+mn-ea"/>
                <a:sym typeface="+mn-lt"/>
              </a:endParaRPr>
            </a:p>
          </p:txBody>
        </p:sp>
      </p:grpSp>
      <p:grpSp>
        <p:nvGrpSpPr>
          <p:cNvPr id="8" name="Group 7"/>
          <p:cNvGrpSpPr/>
          <p:nvPr/>
        </p:nvGrpSpPr>
        <p:grpSpPr>
          <a:xfrm>
            <a:off x="3000996" y="1542990"/>
            <a:ext cx="3095004" cy="1886010"/>
            <a:chOff x="3000996" y="1542990"/>
            <a:chExt cx="3095004" cy="1886010"/>
          </a:xfrm>
          <a:effectLst>
            <a:outerShdw blurRad="165100" dist="152400" algn="l" rotWithShape="0">
              <a:prstClr val="black">
                <a:alpha val="40000"/>
              </a:prstClr>
            </a:outerShdw>
          </a:effectLst>
        </p:grpSpPr>
        <p:sp>
          <p:nvSpPr>
            <p:cNvPr id="20" name="Rectangle 19"/>
            <p:cNvSpPr/>
            <p:nvPr/>
          </p:nvSpPr>
          <p:spPr>
            <a:xfrm>
              <a:off x="3000996" y="1542990"/>
              <a:ext cx="3095003" cy="1886010"/>
            </a:xfrm>
            <a:prstGeom prst="rect">
              <a:avLst/>
            </a:prstGeom>
            <a:solidFill>
              <a:srgbClr val="0070C0"/>
            </a:solidFill>
            <a:ln w="34925">
              <a:gradFill>
                <a:gsLst>
                  <a:gs pos="0">
                    <a:schemeClr val="bg1">
                      <a:lumMod val="85000"/>
                    </a:schemeClr>
                  </a:gs>
                  <a:gs pos="100000">
                    <a:schemeClr val="bg1"/>
                  </a:gs>
                </a:gsLst>
                <a:lin ang="135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cs typeface="+mn-ea"/>
                <a:sym typeface="+mn-lt"/>
              </a:endParaRPr>
            </a:p>
          </p:txBody>
        </p:sp>
        <p:sp>
          <p:nvSpPr>
            <p:cNvPr id="24" name="Rectangle 23"/>
            <p:cNvSpPr/>
            <p:nvPr/>
          </p:nvSpPr>
          <p:spPr>
            <a:xfrm>
              <a:off x="3294743" y="1940032"/>
              <a:ext cx="2801257" cy="1384995"/>
            </a:xfrm>
            <a:prstGeom prst="rect">
              <a:avLst/>
            </a:prstGeom>
          </p:spPr>
          <p:txBody>
            <a:bodyPr wrap="square">
              <a:spAutoFit/>
            </a:bodyPr>
            <a:lstStyle/>
            <a:p>
              <a:pPr>
                <a:lnSpc>
                  <a:spcPct val="150000"/>
                </a:lnSpc>
              </a:pPr>
              <a:r>
                <a:rPr lang="en-US" altLang="zh-CN" sz="1400" dirty="0">
                  <a:solidFill>
                    <a:schemeClr val="bg1"/>
                  </a:solidFill>
                  <a:cs typeface="+mn-ea"/>
                  <a:sym typeface="+mn-lt"/>
                </a:rPr>
                <a:t>KJ</a:t>
              </a:r>
              <a:r>
                <a:rPr lang="zh-CN" altLang="en-US" sz="1400" dirty="0">
                  <a:solidFill>
                    <a:schemeClr val="bg1"/>
                  </a:solidFill>
                  <a:cs typeface="+mn-ea"/>
                  <a:sym typeface="+mn-lt"/>
                </a:rPr>
                <a:t>设计专业的</a:t>
              </a:r>
              <a:r>
                <a:rPr lang="en-US" altLang="zh-CN" sz="1400" dirty="0">
                  <a:solidFill>
                    <a:schemeClr val="bg1"/>
                  </a:solidFill>
                  <a:cs typeface="+mn-ea"/>
                  <a:sym typeface="+mn-lt"/>
                </a:rPr>
                <a:t>PPT</a:t>
              </a:r>
              <a:r>
                <a:rPr lang="zh-CN" altLang="en-US" sz="1400" dirty="0">
                  <a:solidFill>
                    <a:schemeClr val="bg1"/>
                  </a:solidFill>
                  <a:cs typeface="+mn-ea"/>
                  <a:sym typeface="+mn-lt"/>
                </a:rPr>
                <a:t>设计工作室，自成立以来为各中小企业、白领、学生、自由职业者提供</a:t>
              </a:r>
              <a:r>
                <a:rPr lang="en-US" altLang="zh-CN" sz="1400" dirty="0">
                  <a:solidFill>
                    <a:schemeClr val="bg1"/>
                  </a:solidFill>
                  <a:cs typeface="+mn-ea"/>
                  <a:sym typeface="+mn-lt"/>
                </a:rPr>
                <a:t>PPT</a:t>
              </a:r>
              <a:r>
                <a:rPr lang="zh-CN" altLang="en-US" sz="1400" dirty="0">
                  <a:solidFill>
                    <a:schemeClr val="bg1"/>
                  </a:solidFill>
                  <a:cs typeface="+mn-ea"/>
                  <a:sym typeface="+mn-lt"/>
                </a:rPr>
                <a:t>设计服务达千次。</a:t>
              </a:r>
              <a:endParaRPr lang="en-GB" sz="1400" dirty="0">
                <a:solidFill>
                  <a:schemeClr val="bg1"/>
                </a:solidFill>
                <a:cs typeface="+mn-ea"/>
                <a:sym typeface="+mn-lt"/>
              </a:endParaRPr>
            </a:p>
          </p:txBody>
        </p:sp>
      </p:grpSp>
      <p:grpSp>
        <p:nvGrpSpPr>
          <p:cNvPr id="9" name="Group 8"/>
          <p:cNvGrpSpPr/>
          <p:nvPr/>
        </p:nvGrpSpPr>
        <p:grpSpPr>
          <a:xfrm>
            <a:off x="8661566" y="1542990"/>
            <a:ext cx="3108559" cy="1886010"/>
            <a:chOff x="8661566" y="1542990"/>
            <a:chExt cx="3108559" cy="1886010"/>
          </a:xfrm>
          <a:effectLst>
            <a:outerShdw blurRad="165100" dist="152400" algn="l" rotWithShape="0">
              <a:prstClr val="black">
                <a:alpha val="40000"/>
              </a:prstClr>
            </a:outerShdw>
          </a:effectLst>
        </p:grpSpPr>
        <p:sp>
          <p:nvSpPr>
            <p:cNvPr id="19" name="Rectangle 18"/>
            <p:cNvSpPr/>
            <p:nvPr/>
          </p:nvSpPr>
          <p:spPr>
            <a:xfrm>
              <a:off x="8661566" y="1542990"/>
              <a:ext cx="3095003" cy="1886010"/>
            </a:xfrm>
            <a:prstGeom prst="rect">
              <a:avLst/>
            </a:prstGeom>
            <a:solidFill>
              <a:srgbClr val="0070C0"/>
            </a:solidFill>
            <a:ln w="34925">
              <a:gradFill>
                <a:gsLst>
                  <a:gs pos="0">
                    <a:schemeClr val="bg1">
                      <a:lumMod val="85000"/>
                    </a:schemeClr>
                  </a:gs>
                  <a:gs pos="100000">
                    <a:schemeClr val="bg1"/>
                  </a:gs>
                </a:gsLst>
                <a:lin ang="135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cs typeface="+mn-ea"/>
                <a:sym typeface="+mn-lt"/>
              </a:endParaRPr>
            </a:p>
          </p:txBody>
        </p:sp>
        <p:sp>
          <p:nvSpPr>
            <p:cNvPr id="26" name="Rectangle 25"/>
            <p:cNvSpPr/>
            <p:nvPr/>
          </p:nvSpPr>
          <p:spPr>
            <a:xfrm>
              <a:off x="8968868" y="1940031"/>
              <a:ext cx="2801257" cy="1384995"/>
            </a:xfrm>
            <a:prstGeom prst="rect">
              <a:avLst/>
            </a:prstGeom>
          </p:spPr>
          <p:txBody>
            <a:bodyPr wrap="square">
              <a:spAutoFit/>
            </a:bodyPr>
            <a:lstStyle/>
            <a:p>
              <a:pPr>
                <a:lnSpc>
                  <a:spcPct val="150000"/>
                </a:lnSpc>
              </a:pPr>
              <a:r>
                <a:rPr lang="en-US" altLang="zh-CN" sz="1400" dirty="0">
                  <a:solidFill>
                    <a:schemeClr val="bg1"/>
                  </a:solidFill>
                  <a:cs typeface="+mn-ea"/>
                  <a:sym typeface="+mn-lt"/>
                </a:rPr>
                <a:t>KJ</a:t>
              </a:r>
              <a:r>
                <a:rPr lang="zh-CN" altLang="en-US" sz="1400" dirty="0">
                  <a:solidFill>
                    <a:schemeClr val="bg1"/>
                  </a:solidFill>
                  <a:cs typeface="+mn-ea"/>
                  <a:sym typeface="+mn-lt"/>
                </a:rPr>
                <a:t>设计专业的</a:t>
              </a:r>
              <a:r>
                <a:rPr lang="en-US" altLang="zh-CN" sz="1400" dirty="0">
                  <a:solidFill>
                    <a:schemeClr val="bg1"/>
                  </a:solidFill>
                  <a:cs typeface="+mn-ea"/>
                  <a:sym typeface="+mn-lt"/>
                </a:rPr>
                <a:t>PPT</a:t>
              </a:r>
              <a:r>
                <a:rPr lang="zh-CN" altLang="en-US" sz="1400" dirty="0">
                  <a:solidFill>
                    <a:schemeClr val="bg1"/>
                  </a:solidFill>
                  <a:cs typeface="+mn-ea"/>
                  <a:sym typeface="+mn-lt"/>
                </a:rPr>
                <a:t>设计工作室，自成立以来为各中小企业、白领、学生、自由职业者提供</a:t>
              </a:r>
              <a:r>
                <a:rPr lang="en-US" altLang="zh-CN" sz="1400" dirty="0">
                  <a:solidFill>
                    <a:schemeClr val="bg1"/>
                  </a:solidFill>
                  <a:cs typeface="+mn-ea"/>
                  <a:sym typeface="+mn-lt"/>
                </a:rPr>
                <a:t>PPT</a:t>
              </a:r>
              <a:r>
                <a:rPr lang="zh-CN" altLang="en-US" sz="1400" dirty="0">
                  <a:solidFill>
                    <a:schemeClr val="bg1"/>
                  </a:solidFill>
                  <a:cs typeface="+mn-ea"/>
                  <a:sym typeface="+mn-lt"/>
                </a:rPr>
                <a:t>设计服务达千次。</a:t>
              </a:r>
              <a:endParaRPr lang="en-GB" sz="1400" dirty="0">
                <a:solidFill>
                  <a:schemeClr val="bg1"/>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right)">
                                      <p:cBhvr>
                                        <p:cTn id="8" dur="500"/>
                                        <p:tgtEl>
                                          <p:spTgt spid="8"/>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ppt_x</p:attrName>
                                        </p:attrNameLst>
                                      </p:cBhvr>
                                      <p:tavLst>
                                        <p:tav tm="0">
                                          <p:val>
                                            <p:strVal val="#ppt_x-#ppt_w*1.125000"/>
                                          </p:val>
                                        </p:tav>
                                        <p:tav tm="100000">
                                          <p:val>
                                            <p:strVal val="#ppt_x"/>
                                          </p:val>
                                        </p:tav>
                                      </p:tavLst>
                                    </p:anim>
                                    <p:animEffect transition="in" filter="wipe(right)">
                                      <p:cBhvr>
                                        <p:cTn id="13" dur="500"/>
                                        <p:tgtEl>
                                          <p:spTgt spid="9"/>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p:tgtEl>
                                          <p:spTgt spid="10"/>
                                        </p:tgtEl>
                                        <p:attrNameLst>
                                          <p:attrName>ppt_x</p:attrName>
                                        </p:attrNameLst>
                                      </p:cBhvr>
                                      <p:tavLst>
                                        <p:tav tm="0">
                                          <p:val>
                                            <p:strVal val="#ppt_x-#ppt_w*1.125000"/>
                                          </p:val>
                                        </p:tav>
                                        <p:tav tm="100000">
                                          <p:val>
                                            <p:strVal val="#ppt_x"/>
                                          </p:val>
                                        </p:tav>
                                      </p:tavLst>
                                    </p:anim>
                                    <p:animEffect transition="in" filter="wipe(right)">
                                      <p:cBhvr>
                                        <p:cTn id="18" dur="500"/>
                                        <p:tgtEl>
                                          <p:spTgt spid="10"/>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p:tgtEl>
                                          <p:spTgt spid="11"/>
                                        </p:tgtEl>
                                        <p:attrNameLst>
                                          <p:attrName>ppt_x</p:attrName>
                                        </p:attrNameLst>
                                      </p:cBhvr>
                                      <p:tavLst>
                                        <p:tav tm="0">
                                          <p:val>
                                            <p:strVal val="#ppt_x-#ppt_w*1.125000"/>
                                          </p:val>
                                        </p:tav>
                                        <p:tav tm="100000">
                                          <p:val>
                                            <p:strVal val="#ppt_x"/>
                                          </p:val>
                                        </p:tav>
                                      </p:tavLst>
                                    </p:anim>
                                    <p:animEffect transition="in" filter="wipe(right)">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10"/>
          <p:cNvSpPr>
            <a:spLocks noChangeArrowheads="1"/>
          </p:cNvSpPr>
          <p:nvPr/>
        </p:nvSpPr>
        <p:spPr bwMode="auto">
          <a:xfrm rot="16200000">
            <a:off x="5394476" y="-1857264"/>
            <a:ext cx="1691080" cy="11233248"/>
          </a:xfrm>
          <a:prstGeom prst="downArrow">
            <a:avLst>
              <a:gd name="adj1" fmla="val 49065"/>
              <a:gd name="adj2" fmla="val 44827"/>
            </a:avLst>
          </a:prstGeom>
          <a:solidFill>
            <a:schemeClr val="bg1">
              <a:lumMod val="75000"/>
            </a:schemeClr>
          </a:solidFill>
          <a:ln>
            <a:noFill/>
          </a:ln>
        </p:spPr>
        <p:txBody>
          <a:bodyPr vert="eaVert" lIns="110413" tIns="55207" rIns="110413" bIns="55207"/>
          <a:lstStyle/>
          <a:p>
            <a:endParaRPr lang="zh-CN" altLang="en-US" sz="2535">
              <a:solidFill>
                <a:schemeClr val="bg1"/>
              </a:solidFill>
              <a:cs typeface="+mn-ea"/>
              <a:sym typeface="+mn-lt"/>
            </a:endParaRPr>
          </a:p>
        </p:txBody>
      </p:sp>
      <p:grpSp>
        <p:nvGrpSpPr>
          <p:cNvPr id="32" name="组合 31"/>
          <p:cNvGrpSpPr/>
          <p:nvPr/>
        </p:nvGrpSpPr>
        <p:grpSpPr bwMode="auto">
          <a:xfrm>
            <a:off x="3791745" y="2871716"/>
            <a:ext cx="2054273" cy="1861361"/>
            <a:chOff x="1214414" y="2786058"/>
            <a:chExt cx="1935848" cy="1751017"/>
          </a:xfrm>
          <a:effectLst>
            <a:outerShdw blurRad="127000" dist="127000" dir="5400000" algn="ctr" rotWithShape="0">
              <a:srgbClr val="000000">
                <a:alpha val="43137"/>
              </a:srgbClr>
            </a:outerShdw>
          </a:effectLst>
        </p:grpSpPr>
        <p:grpSp>
          <p:nvGrpSpPr>
            <p:cNvPr id="33" name="Group 6"/>
            <p:cNvGrpSpPr/>
            <p:nvPr/>
          </p:nvGrpSpPr>
          <p:grpSpPr bwMode="auto">
            <a:xfrm>
              <a:off x="1295400" y="2786058"/>
              <a:ext cx="1753450" cy="1751017"/>
              <a:chOff x="1823" y="2371"/>
              <a:chExt cx="1801" cy="1801"/>
            </a:xfrm>
          </p:grpSpPr>
          <p:sp>
            <p:nvSpPr>
              <p:cNvPr id="3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65">
                  <a:solidFill>
                    <a:schemeClr val="bg1"/>
                  </a:solidFill>
                  <a:cs typeface="+mn-ea"/>
                  <a:sym typeface="+mn-lt"/>
                </a:endParaRPr>
              </a:p>
            </p:txBody>
          </p:sp>
          <p:sp>
            <p:nvSpPr>
              <p:cNvPr id="36" name="Oval 8"/>
              <p:cNvSpPr>
                <a:spLocks noChangeArrowheads="1"/>
              </p:cNvSpPr>
              <p:nvPr/>
            </p:nvSpPr>
            <p:spPr bwMode="auto">
              <a:xfrm>
                <a:off x="1945" y="2493"/>
                <a:ext cx="1556" cy="1556"/>
              </a:xfrm>
              <a:prstGeom prst="ellipse">
                <a:avLst/>
              </a:prstGeom>
              <a:solidFill>
                <a:srgbClr val="0070C0"/>
              </a:solidFill>
              <a:ln w="38100">
                <a:solidFill>
                  <a:srgbClr val="FFFFFF"/>
                </a:solidFill>
                <a:round/>
              </a:ln>
            </p:spPr>
            <p:txBody>
              <a:bodyPr/>
              <a:lstStyle/>
              <a:p>
                <a:pPr>
                  <a:defRPr/>
                </a:pPr>
                <a:endParaRPr lang="zh-CN" altLang="en-US" sz="1865">
                  <a:solidFill>
                    <a:schemeClr val="bg1"/>
                  </a:solidFill>
                  <a:cs typeface="+mn-ea"/>
                  <a:sym typeface="+mn-lt"/>
                </a:endParaRPr>
              </a:p>
            </p:txBody>
          </p:sp>
        </p:grpSp>
        <p:sp>
          <p:nvSpPr>
            <p:cNvPr id="34" name="Text Box 9"/>
            <p:cNvSpPr txBox="1">
              <a:spLocks noChangeArrowheads="1"/>
            </p:cNvSpPr>
            <p:nvPr/>
          </p:nvSpPr>
          <p:spPr bwMode="auto">
            <a:xfrm>
              <a:off x="1214414" y="3533074"/>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65" b="1" dirty="0">
                  <a:solidFill>
                    <a:schemeClr val="bg1"/>
                  </a:solidFill>
                  <a:latin typeface="+mn-lt"/>
                  <a:ea typeface="+mn-ea"/>
                  <a:cs typeface="+mn-ea"/>
                  <a:sym typeface="+mn-lt"/>
                </a:rPr>
                <a:t>写入文本</a:t>
              </a:r>
            </a:p>
          </p:txBody>
        </p:sp>
      </p:grpSp>
      <p:grpSp>
        <p:nvGrpSpPr>
          <p:cNvPr id="37" name="组合 36"/>
          <p:cNvGrpSpPr/>
          <p:nvPr/>
        </p:nvGrpSpPr>
        <p:grpSpPr bwMode="auto">
          <a:xfrm>
            <a:off x="6183621" y="2871716"/>
            <a:ext cx="2054272" cy="1861361"/>
            <a:chOff x="1214414" y="2786058"/>
            <a:chExt cx="1935848" cy="1751017"/>
          </a:xfrm>
          <a:effectLst>
            <a:outerShdw blurRad="127000" dist="127000" dir="5400000" algn="ctr" rotWithShape="0">
              <a:srgbClr val="000000">
                <a:alpha val="43137"/>
              </a:srgbClr>
            </a:outerShdw>
          </a:effectLst>
        </p:grpSpPr>
        <p:grpSp>
          <p:nvGrpSpPr>
            <p:cNvPr id="38" name="Group 6"/>
            <p:cNvGrpSpPr/>
            <p:nvPr/>
          </p:nvGrpSpPr>
          <p:grpSpPr bwMode="auto">
            <a:xfrm>
              <a:off x="1295400" y="2786058"/>
              <a:ext cx="1753450" cy="1751017"/>
              <a:chOff x="1823" y="2371"/>
              <a:chExt cx="1801" cy="1801"/>
            </a:xfrm>
          </p:grpSpPr>
          <p:sp>
            <p:nvSpPr>
              <p:cNvPr id="4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65">
                  <a:solidFill>
                    <a:schemeClr val="bg1"/>
                  </a:solidFill>
                  <a:cs typeface="+mn-ea"/>
                  <a:sym typeface="+mn-lt"/>
                </a:endParaRPr>
              </a:p>
            </p:txBody>
          </p:sp>
          <p:sp>
            <p:nvSpPr>
              <p:cNvPr id="41" name="Oval 8"/>
              <p:cNvSpPr>
                <a:spLocks noChangeArrowheads="1"/>
              </p:cNvSpPr>
              <p:nvPr/>
            </p:nvSpPr>
            <p:spPr bwMode="auto">
              <a:xfrm>
                <a:off x="1945" y="2493"/>
                <a:ext cx="1556" cy="1556"/>
              </a:xfrm>
              <a:prstGeom prst="ellipse">
                <a:avLst/>
              </a:prstGeom>
              <a:solidFill>
                <a:srgbClr val="0070C0"/>
              </a:solidFill>
              <a:ln w="38100">
                <a:solidFill>
                  <a:srgbClr val="FFFFFF"/>
                </a:solidFill>
                <a:round/>
              </a:ln>
            </p:spPr>
            <p:txBody>
              <a:bodyPr/>
              <a:lstStyle/>
              <a:p>
                <a:pPr>
                  <a:defRPr/>
                </a:pPr>
                <a:endParaRPr lang="zh-CN" altLang="en-US" sz="1865">
                  <a:solidFill>
                    <a:schemeClr val="bg1"/>
                  </a:solidFill>
                  <a:cs typeface="+mn-ea"/>
                  <a:sym typeface="+mn-lt"/>
                </a:endParaRPr>
              </a:p>
            </p:txBody>
          </p:sp>
        </p:grpSp>
        <p:sp>
          <p:nvSpPr>
            <p:cNvPr id="39" name="Text Box 9"/>
            <p:cNvSpPr txBox="1">
              <a:spLocks noChangeArrowheads="1"/>
            </p:cNvSpPr>
            <p:nvPr/>
          </p:nvSpPr>
          <p:spPr bwMode="auto">
            <a:xfrm>
              <a:off x="1214414" y="351402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65" b="1" dirty="0">
                  <a:solidFill>
                    <a:schemeClr val="bg1"/>
                  </a:solidFill>
                  <a:latin typeface="+mn-lt"/>
                  <a:ea typeface="+mn-ea"/>
                  <a:cs typeface="+mn-ea"/>
                  <a:sym typeface="+mn-lt"/>
                </a:rPr>
                <a:t>写入文本</a:t>
              </a:r>
            </a:p>
          </p:txBody>
        </p:sp>
      </p:grpSp>
      <p:grpSp>
        <p:nvGrpSpPr>
          <p:cNvPr id="42" name="组合 41"/>
          <p:cNvGrpSpPr/>
          <p:nvPr/>
        </p:nvGrpSpPr>
        <p:grpSpPr bwMode="auto">
          <a:xfrm>
            <a:off x="8572024" y="2871716"/>
            <a:ext cx="2054273" cy="1861361"/>
            <a:chOff x="1214414" y="2786058"/>
            <a:chExt cx="1935848" cy="1751017"/>
          </a:xfrm>
          <a:effectLst>
            <a:outerShdw blurRad="127000" dist="127000" dir="5400000" algn="ctr" rotWithShape="0">
              <a:srgbClr val="000000">
                <a:alpha val="43137"/>
              </a:srgbClr>
            </a:outerShdw>
          </a:effectLst>
        </p:grpSpPr>
        <p:grpSp>
          <p:nvGrpSpPr>
            <p:cNvPr id="43" name="Group 6"/>
            <p:cNvGrpSpPr/>
            <p:nvPr/>
          </p:nvGrpSpPr>
          <p:grpSpPr bwMode="auto">
            <a:xfrm>
              <a:off x="1295400" y="2786058"/>
              <a:ext cx="1753450" cy="1751017"/>
              <a:chOff x="1823" y="2371"/>
              <a:chExt cx="1801" cy="1801"/>
            </a:xfrm>
          </p:grpSpPr>
          <p:sp>
            <p:nvSpPr>
              <p:cNvPr id="4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65">
                  <a:solidFill>
                    <a:schemeClr val="bg1"/>
                  </a:solidFill>
                  <a:cs typeface="+mn-ea"/>
                  <a:sym typeface="+mn-lt"/>
                </a:endParaRPr>
              </a:p>
            </p:txBody>
          </p:sp>
          <p:sp>
            <p:nvSpPr>
              <p:cNvPr id="46" name="Oval 8"/>
              <p:cNvSpPr>
                <a:spLocks noChangeArrowheads="1"/>
              </p:cNvSpPr>
              <p:nvPr/>
            </p:nvSpPr>
            <p:spPr bwMode="auto">
              <a:xfrm>
                <a:off x="1945" y="2493"/>
                <a:ext cx="1556" cy="1556"/>
              </a:xfrm>
              <a:prstGeom prst="ellipse">
                <a:avLst/>
              </a:prstGeom>
              <a:solidFill>
                <a:srgbClr val="0070C0"/>
              </a:solidFill>
              <a:ln w="38100">
                <a:solidFill>
                  <a:srgbClr val="FFFFFF"/>
                </a:solidFill>
                <a:round/>
              </a:ln>
            </p:spPr>
            <p:txBody>
              <a:bodyPr/>
              <a:lstStyle/>
              <a:p>
                <a:pPr>
                  <a:defRPr/>
                </a:pPr>
                <a:endParaRPr lang="zh-CN" altLang="en-US" sz="1865">
                  <a:solidFill>
                    <a:schemeClr val="bg1"/>
                  </a:solidFill>
                  <a:cs typeface="+mn-ea"/>
                  <a:sym typeface="+mn-lt"/>
                </a:endParaRPr>
              </a:p>
            </p:txBody>
          </p:sp>
        </p:grpSp>
        <p:sp>
          <p:nvSpPr>
            <p:cNvPr id="44" name="Text Box 9"/>
            <p:cNvSpPr txBox="1">
              <a:spLocks noChangeArrowheads="1"/>
            </p:cNvSpPr>
            <p:nvPr/>
          </p:nvSpPr>
          <p:spPr bwMode="auto">
            <a:xfrm>
              <a:off x="1214414" y="349689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65" b="1" dirty="0">
                  <a:solidFill>
                    <a:schemeClr val="bg1"/>
                  </a:solidFill>
                  <a:latin typeface="+mn-lt"/>
                  <a:ea typeface="+mn-ea"/>
                  <a:cs typeface="+mn-ea"/>
                  <a:sym typeface="+mn-lt"/>
                </a:rPr>
                <a:t>写入文本</a:t>
              </a:r>
            </a:p>
          </p:txBody>
        </p:sp>
      </p:grpSp>
      <p:grpSp>
        <p:nvGrpSpPr>
          <p:cNvPr id="47" name="组合 40"/>
          <p:cNvGrpSpPr/>
          <p:nvPr/>
        </p:nvGrpSpPr>
        <p:grpSpPr bwMode="auto">
          <a:xfrm>
            <a:off x="1391478" y="2871716"/>
            <a:ext cx="2054273" cy="1861361"/>
            <a:chOff x="1214414" y="2786058"/>
            <a:chExt cx="1935848" cy="1751017"/>
          </a:xfrm>
          <a:effectLst>
            <a:outerShdw blurRad="127000" dist="127000" dir="5400000" algn="ctr" rotWithShape="0">
              <a:srgbClr val="000000">
                <a:alpha val="43137"/>
              </a:srgbClr>
            </a:outerShdw>
          </a:effectLst>
        </p:grpSpPr>
        <p:grpSp>
          <p:nvGrpSpPr>
            <p:cNvPr id="48" name="Group 6"/>
            <p:cNvGrpSpPr/>
            <p:nvPr/>
          </p:nvGrpSpPr>
          <p:grpSpPr bwMode="auto">
            <a:xfrm>
              <a:off x="1295400" y="2786058"/>
              <a:ext cx="1753450" cy="1751017"/>
              <a:chOff x="1823" y="2371"/>
              <a:chExt cx="1801" cy="1801"/>
            </a:xfrm>
          </p:grpSpPr>
          <p:sp>
            <p:nvSpPr>
              <p:cNvPr id="5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65">
                  <a:solidFill>
                    <a:schemeClr val="bg1"/>
                  </a:solidFill>
                  <a:cs typeface="+mn-ea"/>
                  <a:sym typeface="+mn-lt"/>
                </a:endParaRPr>
              </a:p>
            </p:txBody>
          </p:sp>
          <p:sp>
            <p:nvSpPr>
              <p:cNvPr id="51" name="Oval 8"/>
              <p:cNvSpPr>
                <a:spLocks noChangeArrowheads="1"/>
              </p:cNvSpPr>
              <p:nvPr/>
            </p:nvSpPr>
            <p:spPr bwMode="auto">
              <a:xfrm>
                <a:off x="1946" y="2493"/>
                <a:ext cx="1556" cy="1556"/>
              </a:xfrm>
              <a:prstGeom prst="ellipse">
                <a:avLst/>
              </a:prstGeom>
              <a:solidFill>
                <a:srgbClr val="0070C0"/>
              </a:solidFill>
              <a:ln w="38100">
                <a:solidFill>
                  <a:srgbClr val="FFFFFF"/>
                </a:solidFill>
                <a:round/>
              </a:ln>
            </p:spPr>
            <p:txBody>
              <a:bodyPr/>
              <a:lstStyle/>
              <a:p>
                <a:endParaRPr lang="zh-CN" altLang="en-US" sz="1865">
                  <a:solidFill>
                    <a:schemeClr val="bg1"/>
                  </a:solidFill>
                  <a:cs typeface="+mn-ea"/>
                  <a:sym typeface="+mn-lt"/>
                </a:endParaRPr>
              </a:p>
            </p:txBody>
          </p:sp>
        </p:grpSp>
        <p:sp>
          <p:nvSpPr>
            <p:cNvPr id="49" name="Text Box 9"/>
            <p:cNvSpPr txBox="1">
              <a:spLocks noChangeArrowheads="1"/>
            </p:cNvSpPr>
            <p:nvPr/>
          </p:nvSpPr>
          <p:spPr bwMode="auto">
            <a:xfrm>
              <a:off x="1214414" y="349689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65" b="1" dirty="0">
                  <a:solidFill>
                    <a:schemeClr val="bg1"/>
                  </a:solidFill>
                  <a:latin typeface="+mn-lt"/>
                  <a:ea typeface="+mn-ea"/>
                  <a:cs typeface="+mn-ea"/>
                  <a:sym typeface="+mn-lt"/>
                </a:rPr>
                <a:t>写入文本</a:t>
              </a:r>
            </a:p>
          </p:txBody>
        </p:sp>
      </p:grpSp>
      <p:sp>
        <p:nvSpPr>
          <p:cNvPr id="52" name="矩形标注 51"/>
          <p:cNvSpPr/>
          <p:nvPr/>
        </p:nvSpPr>
        <p:spPr>
          <a:xfrm>
            <a:off x="4192149" y="5069273"/>
            <a:ext cx="1784144" cy="55271"/>
          </a:xfrm>
          <a:prstGeom prst="wedgeRectCallout">
            <a:avLst>
              <a:gd name="adj1" fmla="val -17526"/>
              <a:gd name="adj2" fmla="val -509465"/>
            </a:avLst>
          </a:prstGeom>
          <a:solidFill>
            <a:srgbClr val="0070C0"/>
          </a:solidFill>
          <a:ln>
            <a:noFill/>
          </a:ln>
          <a:effectLst>
            <a:outerShdw blurRad="127000" dist="1270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a:endParaRPr lang="zh-CN" altLang="en-US" sz="2400">
              <a:solidFill>
                <a:schemeClr val="tx1">
                  <a:lumMod val="85000"/>
                  <a:lumOff val="15000"/>
                </a:schemeClr>
              </a:solidFill>
              <a:cs typeface="+mn-ea"/>
              <a:sym typeface="+mn-lt"/>
            </a:endParaRPr>
          </a:p>
        </p:txBody>
      </p:sp>
      <p:sp>
        <p:nvSpPr>
          <p:cNvPr id="53" name="矩形标注 52"/>
          <p:cNvSpPr/>
          <p:nvPr/>
        </p:nvSpPr>
        <p:spPr>
          <a:xfrm>
            <a:off x="1758896" y="2452678"/>
            <a:ext cx="1913299" cy="77540"/>
          </a:xfrm>
          <a:prstGeom prst="wedgeRectCallout">
            <a:avLst>
              <a:gd name="adj1" fmla="val -23398"/>
              <a:gd name="adj2" fmla="val 403291"/>
            </a:avLst>
          </a:prstGeom>
          <a:solidFill>
            <a:srgbClr val="0070C0"/>
          </a:solidFill>
          <a:ln>
            <a:noFill/>
          </a:ln>
          <a:effectLst>
            <a:outerShdw blurRad="127000" dist="1270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a:endParaRPr lang="zh-CN" altLang="en-US" sz="2400">
              <a:solidFill>
                <a:schemeClr val="tx1">
                  <a:lumMod val="85000"/>
                  <a:lumOff val="15000"/>
                </a:schemeClr>
              </a:solidFill>
              <a:cs typeface="+mn-ea"/>
              <a:sym typeface="+mn-lt"/>
            </a:endParaRPr>
          </a:p>
        </p:txBody>
      </p:sp>
      <p:sp>
        <p:nvSpPr>
          <p:cNvPr id="54" name="Rectangle 28"/>
          <p:cNvSpPr>
            <a:spLocks noChangeArrowheads="1"/>
          </p:cNvSpPr>
          <p:nvPr/>
        </p:nvSpPr>
        <p:spPr bwMode="auto">
          <a:xfrm>
            <a:off x="4167586" y="5115337"/>
            <a:ext cx="1780887" cy="622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a:lnSpc>
                <a:spcPct val="120000"/>
              </a:lnSpc>
            </a:pPr>
            <a:r>
              <a:rPr lang="zh-CN" altLang="en-US" sz="1465" dirty="0">
                <a:solidFill>
                  <a:schemeClr val="tx1">
                    <a:lumMod val="85000"/>
                    <a:lumOff val="15000"/>
                  </a:schemeClr>
                </a:solidFill>
                <a:cs typeface="+mn-ea"/>
                <a:sym typeface="+mn-lt"/>
              </a:rPr>
              <a:t>单击此处添加文字</a:t>
            </a:r>
          </a:p>
          <a:p>
            <a:pPr>
              <a:lnSpc>
                <a:spcPct val="120000"/>
              </a:lnSpc>
            </a:pPr>
            <a:r>
              <a:rPr lang="zh-CN" altLang="en-US" sz="1465" dirty="0">
                <a:solidFill>
                  <a:schemeClr val="tx1">
                    <a:lumMod val="85000"/>
                    <a:lumOff val="15000"/>
                  </a:schemeClr>
                </a:solidFill>
                <a:cs typeface="+mn-ea"/>
                <a:sym typeface="+mn-lt"/>
              </a:rPr>
              <a:t>单击此处添加文字</a:t>
            </a:r>
          </a:p>
        </p:txBody>
      </p:sp>
      <p:sp>
        <p:nvSpPr>
          <p:cNvPr id="55" name="Rectangle 28"/>
          <p:cNvSpPr>
            <a:spLocks noChangeArrowheads="1"/>
          </p:cNvSpPr>
          <p:nvPr/>
        </p:nvSpPr>
        <p:spPr bwMode="auto">
          <a:xfrm>
            <a:off x="1839871" y="1796819"/>
            <a:ext cx="1780887" cy="622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a:lnSpc>
                <a:spcPct val="120000"/>
              </a:lnSpc>
            </a:pPr>
            <a:r>
              <a:rPr lang="zh-CN" altLang="en-US" sz="1465" dirty="0">
                <a:solidFill>
                  <a:schemeClr val="tx1">
                    <a:lumMod val="85000"/>
                    <a:lumOff val="15000"/>
                  </a:schemeClr>
                </a:solidFill>
                <a:cs typeface="+mn-ea"/>
                <a:sym typeface="+mn-lt"/>
              </a:rPr>
              <a:t>单击此处添加文字</a:t>
            </a:r>
          </a:p>
          <a:p>
            <a:pPr>
              <a:lnSpc>
                <a:spcPct val="120000"/>
              </a:lnSpc>
            </a:pPr>
            <a:r>
              <a:rPr lang="zh-CN" altLang="en-US" sz="1465" dirty="0">
                <a:solidFill>
                  <a:schemeClr val="tx1">
                    <a:lumMod val="85000"/>
                    <a:lumOff val="15000"/>
                  </a:schemeClr>
                </a:solidFill>
                <a:cs typeface="+mn-ea"/>
                <a:sym typeface="+mn-lt"/>
              </a:rPr>
              <a:t>单击此处添加文字</a:t>
            </a:r>
          </a:p>
        </p:txBody>
      </p:sp>
      <p:sp>
        <p:nvSpPr>
          <p:cNvPr id="56" name="矩形标注 55"/>
          <p:cNvSpPr/>
          <p:nvPr/>
        </p:nvSpPr>
        <p:spPr>
          <a:xfrm>
            <a:off x="6486957" y="2452678"/>
            <a:ext cx="1913299" cy="77540"/>
          </a:xfrm>
          <a:prstGeom prst="wedgeRectCallout">
            <a:avLst>
              <a:gd name="adj1" fmla="val -23398"/>
              <a:gd name="adj2" fmla="val 403291"/>
            </a:avLst>
          </a:prstGeom>
          <a:solidFill>
            <a:srgbClr val="0070C0"/>
          </a:solidFill>
          <a:ln>
            <a:noFill/>
          </a:ln>
          <a:effectLst>
            <a:outerShdw blurRad="127000" dist="1270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a:endParaRPr lang="zh-CN" altLang="en-US" sz="2400">
              <a:solidFill>
                <a:schemeClr val="tx1">
                  <a:lumMod val="85000"/>
                  <a:lumOff val="15000"/>
                </a:schemeClr>
              </a:solidFill>
              <a:cs typeface="+mn-ea"/>
              <a:sym typeface="+mn-lt"/>
            </a:endParaRPr>
          </a:p>
        </p:txBody>
      </p:sp>
      <p:sp>
        <p:nvSpPr>
          <p:cNvPr id="57" name="Rectangle 28"/>
          <p:cNvSpPr>
            <a:spLocks noChangeArrowheads="1"/>
          </p:cNvSpPr>
          <p:nvPr/>
        </p:nvSpPr>
        <p:spPr bwMode="auto">
          <a:xfrm>
            <a:off x="6567934" y="1796819"/>
            <a:ext cx="1780887" cy="622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a:lnSpc>
                <a:spcPct val="120000"/>
              </a:lnSpc>
            </a:pPr>
            <a:r>
              <a:rPr lang="zh-CN" altLang="en-US" sz="1465" dirty="0">
                <a:solidFill>
                  <a:schemeClr val="tx1">
                    <a:lumMod val="85000"/>
                    <a:lumOff val="15000"/>
                  </a:schemeClr>
                </a:solidFill>
                <a:cs typeface="+mn-ea"/>
                <a:sym typeface="+mn-lt"/>
              </a:rPr>
              <a:t>单击此处添加文字</a:t>
            </a:r>
          </a:p>
          <a:p>
            <a:pPr>
              <a:lnSpc>
                <a:spcPct val="120000"/>
              </a:lnSpc>
            </a:pPr>
            <a:r>
              <a:rPr lang="zh-CN" altLang="en-US" sz="1465" dirty="0">
                <a:solidFill>
                  <a:schemeClr val="tx1">
                    <a:lumMod val="85000"/>
                    <a:lumOff val="15000"/>
                  </a:schemeClr>
                </a:solidFill>
                <a:cs typeface="+mn-ea"/>
                <a:sym typeface="+mn-lt"/>
              </a:rPr>
              <a:t>单击此处添加文字</a:t>
            </a:r>
          </a:p>
        </p:txBody>
      </p:sp>
      <p:sp>
        <p:nvSpPr>
          <p:cNvPr id="58" name="矩形标注 57"/>
          <p:cNvSpPr/>
          <p:nvPr/>
        </p:nvSpPr>
        <p:spPr>
          <a:xfrm>
            <a:off x="9016379" y="5069273"/>
            <a:ext cx="1784144" cy="55271"/>
          </a:xfrm>
          <a:prstGeom prst="wedgeRectCallout">
            <a:avLst>
              <a:gd name="adj1" fmla="val -17526"/>
              <a:gd name="adj2" fmla="val -509465"/>
            </a:avLst>
          </a:prstGeom>
          <a:solidFill>
            <a:srgbClr val="0070C0"/>
          </a:solidFill>
          <a:ln>
            <a:noFill/>
          </a:ln>
          <a:effectLst>
            <a:outerShdw blurRad="127000" dist="1270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a:endParaRPr lang="zh-CN" altLang="en-US" sz="2400">
              <a:solidFill>
                <a:schemeClr val="tx1">
                  <a:lumMod val="85000"/>
                  <a:lumOff val="15000"/>
                </a:schemeClr>
              </a:solidFill>
              <a:cs typeface="+mn-ea"/>
              <a:sym typeface="+mn-lt"/>
            </a:endParaRPr>
          </a:p>
        </p:txBody>
      </p:sp>
      <p:sp>
        <p:nvSpPr>
          <p:cNvPr id="59" name="Rectangle 28"/>
          <p:cNvSpPr>
            <a:spLocks noChangeArrowheads="1"/>
          </p:cNvSpPr>
          <p:nvPr/>
        </p:nvSpPr>
        <p:spPr bwMode="auto">
          <a:xfrm>
            <a:off x="8991818" y="5115337"/>
            <a:ext cx="1780887" cy="622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a:lnSpc>
                <a:spcPct val="120000"/>
              </a:lnSpc>
            </a:pPr>
            <a:r>
              <a:rPr lang="zh-CN" altLang="en-US" sz="1465" dirty="0">
                <a:solidFill>
                  <a:schemeClr val="tx1">
                    <a:lumMod val="85000"/>
                    <a:lumOff val="15000"/>
                  </a:schemeClr>
                </a:solidFill>
                <a:cs typeface="+mn-ea"/>
                <a:sym typeface="+mn-lt"/>
              </a:rPr>
              <a:t>单击此处添加文字</a:t>
            </a:r>
          </a:p>
          <a:p>
            <a:pPr>
              <a:lnSpc>
                <a:spcPct val="120000"/>
              </a:lnSpc>
            </a:pPr>
            <a:r>
              <a:rPr lang="zh-CN" altLang="en-US" sz="1465" dirty="0">
                <a:solidFill>
                  <a:schemeClr val="tx1">
                    <a:lumMod val="85000"/>
                    <a:lumOff val="15000"/>
                  </a:schemeClr>
                </a:solidFill>
                <a:cs typeface="+mn-ea"/>
                <a:sym typeface="+mn-lt"/>
              </a:rPr>
              <a:t>单击此处添加文字</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1000" fill="hold"/>
                                        <p:tgtEl>
                                          <p:spTgt spid="47"/>
                                        </p:tgtEl>
                                        <p:attrNameLst>
                                          <p:attrName>ppt_w</p:attrName>
                                        </p:attrNameLst>
                                      </p:cBhvr>
                                      <p:tavLst>
                                        <p:tav tm="0">
                                          <p:val>
                                            <p:fltVal val="0"/>
                                          </p:val>
                                        </p:tav>
                                        <p:tav tm="100000">
                                          <p:val>
                                            <p:strVal val="#ppt_w"/>
                                          </p:val>
                                        </p:tav>
                                      </p:tavLst>
                                    </p:anim>
                                    <p:anim calcmode="lin" valueType="num">
                                      <p:cBhvr>
                                        <p:cTn id="12" dur="1000" fill="hold"/>
                                        <p:tgtEl>
                                          <p:spTgt spid="47"/>
                                        </p:tgtEl>
                                        <p:attrNameLst>
                                          <p:attrName>ppt_h</p:attrName>
                                        </p:attrNameLst>
                                      </p:cBhvr>
                                      <p:tavLst>
                                        <p:tav tm="0">
                                          <p:val>
                                            <p:fltVal val="0"/>
                                          </p:val>
                                        </p:tav>
                                        <p:tav tm="100000">
                                          <p:val>
                                            <p:strVal val="#ppt_h"/>
                                          </p:val>
                                        </p:tav>
                                      </p:tavLst>
                                    </p:anim>
                                    <p:anim calcmode="lin" valueType="num">
                                      <p:cBhvr>
                                        <p:cTn id="1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7"/>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2"/>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 calcmode="lin" valueType="num">
                                      <p:cBhvr>
                                        <p:cTn id="2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1500"/>
                            </p:stCondLst>
                            <p:childTnLst>
                              <p:par>
                                <p:cTn id="34" presetID="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ppt_x"/>
                                          </p:val>
                                        </p:tav>
                                        <p:tav tm="100000">
                                          <p:val>
                                            <p:strVal val="#ppt_x"/>
                                          </p:val>
                                        </p:tav>
                                      </p:tavLst>
                                    </p:anim>
                                    <p:anim calcmode="lin" valueType="num">
                                      <p:cBhvr additive="base">
                                        <p:cTn id="37" dur="500" fill="hold"/>
                                        <p:tgtEl>
                                          <p:spTgt spid="53"/>
                                        </p:tgtEl>
                                        <p:attrNameLst>
                                          <p:attrName>ppt_y</p:attrName>
                                        </p:attrNameLst>
                                      </p:cBhvr>
                                      <p:tavLst>
                                        <p:tav tm="0">
                                          <p:val>
                                            <p:strVal val="0-#ppt_h/2"/>
                                          </p:val>
                                        </p:tav>
                                        <p:tav tm="100000">
                                          <p:val>
                                            <p:strVal val="#ppt_y"/>
                                          </p:val>
                                        </p:tav>
                                      </p:tavLst>
                                    </p:anim>
                                  </p:childTnLst>
                                </p:cTn>
                              </p:par>
                            </p:childTnLst>
                          </p:cTn>
                        </p:par>
                        <p:par>
                          <p:cTn id="38" fill="hold">
                            <p:stCondLst>
                              <p:cond delay="2000"/>
                            </p:stCondLst>
                            <p:childTnLst>
                              <p:par>
                                <p:cTn id="39" presetID="32" presetClass="emph" presetSubtype="0" fill="hold" grpId="1" nodeType="afterEffect">
                                  <p:stCondLst>
                                    <p:cond delay="0"/>
                                  </p:stCondLst>
                                  <p:childTnLst>
                                    <p:animRot by="120000">
                                      <p:cBhvr>
                                        <p:cTn id="40" dur="50" fill="hold">
                                          <p:stCondLst>
                                            <p:cond delay="0"/>
                                          </p:stCondLst>
                                        </p:cTn>
                                        <p:tgtEl>
                                          <p:spTgt spid="53"/>
                                        </p:tgtEl>
                                        <p:attrNameLst>
                                          <p:attrName>r</p:attrName>
                                        </p:attrNameLst>
                                      </p:cBhvr>
                                    </p:animRot>
                                    <p:animRot by="-240000">
                                      <p:cBhvr>
                                        <p:cTn id="41" dur="100" fill="hold">
                                          <p:stCondLst>
                                            <p:cond delay="100"/>
                                          </p:stCondLst>
                                        </p:cTn>
                                        <p:tgtEl>
                                          <p:spTgt spid="53"/>
                                        </p:tgtEl>
                                        <p:attrNameLst>
                                          <p:attrName>r</p:attrName>
                                        </p:attrNameLst>
                                      </p:cBhvr>
                                    </p:animRot>
                                    <p:animRot by="240000">
                                      <p:cBhvr>
                                        <p:cTn id="42" dur="100" fill="hold">
                                          <p:stCondLst>
                                            <p:cond delay="200"/>
                                          </p:stCondLst>
                                        </p:cTn>
                                        <p:tgtEl>
                                          <p:spTgt spid="53"/>
                                        </p:tgtEl>
                                        <p:attrNameLst>
                                          <p:attrName>r</p:attrName>
                                        </p:attrNameLst>
                                      </p:cBhvr>
                                    </p:animRot>
                                    <p:animRot by="-240000">
                                      <p:cBhvr>
                                        <p:cTn id="43" dur="100" fill="hold">
                                          <p:stCondLst>
                                            <p:cond delay="300"/>
                                          </p:stCondLst>
                                        </p:cTn>
                                        <p:tgtEl>
                                          <p:spTgt spid="53"/>
                                        </p:tgtEl>
                                        <p:attrNameLst>
                                          <p:attrName>r</p:attrName>
                                        </p:attrNameLst>
                                      </p:cBhvr>
                                    </p:animRot>
                                    <p:animRot by="120000">
                                      <p:cBhvr>
                                        <p:cTn id="44" dur="100" fill="hold">
                                          <p:stCondLst>
                                            <p:cond delay="400"/>
                                          </p:stCondLst>
                                        </p:cTn>
                                        <p:tgtEl>
                                          <p:spTgt spid="53"/>
                                        </p:tgtEl>
                                        <p:attrNameLst>
                                          <p:attrName>r</p:attrName>
                                        </p:attrNameLst>
                                      </p:cBhvr>
                                    </p:animRot>
                                  </p:childTnLst>
                                </p:cTn>
                              </p:par>
                            </p:childTnLst>
                          </p:cTn>
                        </p:par>
                        <p:par>
                          <p:cTn id="45" fill="hold">
                            <p:stCondLst>
                              <p:cond delay="2500"/>
                            </p:stCondLst>
                            <p:childTnLst>
                              <p:par>
                                <p:cTn id="46" presetID="18" presetClass="entr" presetSubtype="9"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strips(upLeft)">
                                      <p:cBhvr>
                                        <p:cTn id="48" dur="500"/>
                                        <p:tgtEl>
                                          <p:spTgt spid="55"/>
                                        </p:tgtEl>
                                      </p:cBhvr>
                                    </p:animEffect>
                                  </p:childTnLst>
                                </p:cTn>
                              </p:par>
                            </p:childTnLst>
                          </p:cTn>
                        </p:par>
                        <p:par>
                          <p:cTn id="49" fill="hold">
                            <p:stCondLst>
                              <p:cond delay="3000"/>
                            </p:stCondLst>
                            <p:childTnLst>
                              <p:par>
                                <p:cTn id="50" presetID="2" presetClass="entr" presetSubtype="4"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32" presetClass="emph" presetSubtype="0" fill="hold" grpId="1" nodeType="afterEffect">
                                  <p:stCondLst>
                                    <p:cond delay="0"/>
                                  </p:stCondLst>
                                  <p:childTnLst>
                                    <p:animRot by="120000">
                                      <p:cBhvr>
                                        <p:cTn id="56" dur="50" fill="hold">
                                          <p:stCondLst>
                                            <p:cond delay="0"/>
                                          </p:stCondLst>
                                        </p:cTn>
                                        <p:tgtEl>
                                          <p:spTgt spid="52"/>
                                        </p:tgtEl>
                                        <p:attrNameLst>
                                          <p:attrName>r</p:attrName>
                                        </p:attrNameLst>
                                      </p:cBhvr>
                                    </p:animRot>
                                    <p:animRot by="-240000">
                                      <p:cBhvr>
                                        <p:cTn id="57" dur="100" fill="hold">
                                          <p:stCondLst>
                                            <p:cond delay="100"/>
                                          </p:stCondLst>
                                        </p:cTn>
                                        <p:tgtEl>
                                          <p:spTgt spid="52"/>
                                        </p:tgtEl>
                                        <p:attrNameLst>
                                          <p:attrName>r</p:attrName>
                                        </p:attrNameLst>
                                      </p:cBhvr>
                                    </p:animRot>
                                    <p:animRot by="240000">
                                      <p:cBhvr>
                                        <p:cTn id="58" dur="100" fill="hold">
                                          <p:stCondLst>
                                            <p:cond delay="200"/>
                                          </p:stCondLst>
                                        </p:cTn>
                                        <p:tgtEl>
                                          <p:spTgt spid="52"/>
                                        </p:tgtEl>
                                        <p:attrNameLst>
                                          <p:attrName>r</p:attrName>
                                        </p:attrNameLst>
                                      </p:cBhvr>
                                    </p:animRot>
                                    <p:animRot by="-240000">
                                      <p:cBhvr>
                                        <p:cTn id="59" dur="100" fill="hold">
                                          <p:stCondLst>
                                            <p:cond delay="300"/>
                                          </p:stCondLst>
                                        </p:cTn>
                                        <p:tgtEl>
                                          <p:spTgt spid="52"/>
                                        </p:tgtEl>
                                        <p:attrNameLst>
                                          <p:attrName>r</p:attrName>
                                        </p:attrNameLst>
                                      </p:cBhvr>
                                    </p:animRot>
                                    <p:animRot by="120000">
                                      <p:cBhvr>
                                        <p:cTn id="60" dur="100" fill="hold">
                                          <p:stCondLst>
                                            <p:cond delay="400"/>
                                          </p:stCondLst>
                                        </p:cTn>
                                        <p:tgtEl>
                                          <p:spTgt spid="52"/>
                                        </p:tgtEl>
                                        <p:attrNameLst>
                                          <p:attrName>r</p:attrName>
                                        </p:attrNameLst>
                                      </p:cBhvr>
                                    </p:animRot>
                                  </p:childTnLst>
                                </p:cTn>
                              </p:par>
                            </p:childTnLst>
                          </p:cTn>
                        </p:par>
                        <p:par>
                          <p:cTn id="61" fill="hold">
                            <p:stCondLst>
                              <p:cond delay="4000"/>
                            </p:stCondLst>
                            <p:childTnLst>
                              <p:par>
                                <p:cTn id="62" presetID="18" presetClass="entr" presetSubtype="9"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strips(upLeft)">
                                      <p:cBhvr>
                                        <p:cTn id="64" dur="500"/>
                                        <p:tgtEl>
                                          <p:spTgt spid="54"/>
                                        </p:tgtEl>
                                      </p:cBhvr>
                                    </p:animEffect>
                                  </p:childTnLst>
                                </p:cTn>
                              </p:par>
                            </p:childTnLst>
                          </p:cTn>
                        </p:par>
                        <p:par>
                          <p:cTn id="65" fill="hold">
                            <p:stCondLst>
                              <p:cond delay="4500"/>
                            </p:stCondLst>
                            <p:childTnLst>
                              <p:par>
                                <p:cTn id="66" presetID="2" presetClass="entr" presetSubtype="1"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additive="base">
                                        <p:cTn id="68" dur="500" fill="hold"/>
                                        <p:tgtEl>
                                          <p:spTgt spid="56"/>
                                        </p:tgtEl>
                                        <p:attrNameLst>
                                          <p:attrName>ppt_x</p:attrName>
                                        </p:attrNameLst>
                                      </p:cBhvr>
                                      <p:tavLst>
                                        <p:tav tm="0">
                                          <p:val>
                                            <p:strVal val="#ppt_x"/>
                                          </p:val>
                                        </p:tav>
                                        <p:tav tm="100000">
                                          <p:val>
                                            <p:strVal val="#ppt_x"/>
                                          </p:val>
                                        </p:tav>
                                      </p:tavLst>
                                    </p:anim>
                                    <p:anim calcmode="lin" valueType="num">
                                      <p:cBhvr additive="base">
                                        <p:cTn id="69" dur="500" fill="hold"/>
                                        <p:tgtEl>
                                          <p:spTgt spid="56"/>
                                        </p:tgtEl>
                                        <p:attrNameLst>
                                          <p:attrName>ppt_y</p:attrName>
                                        </p:attrNameLst>
                                      </p:cBhvr>
                                      <p:tavLst>
                                        <p:tav tm="0">
                                          <p:val>
                                            <p:strVal val="0-#ppt_h/2"/>
                                          </p:val>
                                        </p:tav>
                                        <p:tav tm="100000">
                                          <p:val>
                                            <p:strVal val="#ppt_y"/>
                                          </p:val>
                                        </p:tav>
                                      </p:tavLst>
                                    </p:anim>
                                  </p:childTnLst>
                                </p:cTn>
                              </p:par>
                            </p:childTnLst>
                          </p:cTn>
                        </p:par>
                        <p:par>
                          <p:cTn id="70" fill="hold">
                            <p:stCondLst>
                              <p:cond delay="5000"/>
                            </p:stCondLst>
                            <p:childTnLst>
                              <p:par>
                                <p:cTn id="71" presetID="32" presetClass="emph" presetSubtype="0" fill="hold" grpId="1" nodeType="afterEffect">
                                  <p:stCondLst>
                                    <p:cond delay="0"/>
                                  </p:stCondLst>
                                  <p:childTnLst>
                                    <p:animRot by="120000">
                                      <p:cBhvr>
                                        <p:cTn id="72" dur="50" fill="hold">
                                          <p:stCondLst>
                                            <p:cond delay="0"/>
                                          </p:stCondLst>
                                        </p:cTn>
                                        <p:tgtEl>
                                          <p:spTgt spid="56"/>
                                        </p:tgtEl>
                                        <p:attrNameLst>
                                          <p:attrName>r</p:attrName>
                                        </p:attrNameLst>
                                      </p:cBhvr>
                                    </p:animRot>
                                    <p:animRot by="-240000">
                                      <p:cBhvr>
                                        <p:cTn id="73" dur="100" fill="hold">
                                          <p:stCondLst>
                                            <p:cond delay="100"/>
                                          </p:stCondLst>
                                        </p:cTn>
                                        <p:tgtEl>
                                          <p:spTgt spid="56"/>
                                        </p:tgtEl>
                                        <p:attrNameLst>
                                          <p:attrName>r</p:attrName>
                                        </p:attrNameLst>
                                      </p:cBhvr>
                                    </p:animRot>
                                    <p:animRot by="240000">
                                      <p:cBhvr>
                                        <p:cTn id="74" dur="100" fill="hold">
                                          <p:stCondLst>
                                            <p:cond delay="200"/>
                                          </p:stCondLst>
                                        </p:cTn>
                                        <p:tgtEl>
                                          <p:spTgt spid="56"/>
                                        </p:tgtEl>
                                        <p:attrNameLst>
                                          <p:attrName>r</p:attrName>
                                        </p:attrNameLst>
                                      </p:cBhvr>
                                    </p:animRot>
                                    <p:animRot by="-240000">
                                      <p:cBhvr>
                                        <p:cTn id="75" dur="100" fill="hold">
                                          <p:stCondLst>
                                            <p:cond delay="300"/>
                                          </p:stCondLst>
                                        </p:cTn>
                                        <p:tgtEl>
                                          <p:spTgt spid="56"/>
                                        </p:tgtEl>
                                        <p:attrNameLst>
                                          <p:attrName>r</p:attrName>
                                        </p:attrNameLst>
                                      </p:cBhvr>
                                    </p:animRot>
                                    <p:animRot by="120000">
                                      <p:cBhvr>
                                        <p:cTn id="76" dur="100" fill="hold">
                                          <p:stCondLst>
                                            <p:cond delay="400"/>
                                          </p:stCondLst>
                                        </p:cTn>
                                        <p:tgtEl>
                                          <p:spTgt spid="56"/>
                                        </p:tgtEl>
                                        <p:attrNameLst>
                                          <p:attrName>r</p:attrName>
                                        </p:attrNameLst>
                                      </p:cBhvr>
                                    </p:animRot>
                                  </p:childTnLst>
                                </p:cTn>
                              </p:par>
                            </p:childTnLst>
                          </p:cTn>
                        </p:par>
                        <p:par>
                          <p:cTn id="77" fill="hold">
                            <p:stCondLst>
                              <p:cond delay="5500"/>
                            </p:stCondLst>
                            <p:childTnLst>
                              <p:par>
                                <p:cTn id="78" presetID="18" presetClass="entr" presetSubtype="9"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strips(upLeft)">
                                      <p:cBhvr>
                                        <p:cTn id="80" dur="500"/>
                                        <p:tgtEl>
                                          <p:spTgt spid="57"/>
                                        </p:tgtEl>
                                      </p:cBhvr>
                                    </p:animEffect>
                                  </p:childTnLst>
                                </p:cTn>
                              </p:par>
                            </p:childTnLst>
                          </p:cTn>
                        </p:par>
                        <p:par>
                          <p:cTn id="81" fill="hold">
                            <p:stCondLst>
                              <p:cond delay="6000"/>
                            </p:stCondLst>
                            <p:childTnLst>
                              <p:par>
                                <p:cTn id="82" presetID="2" presetClass="entr" presetSubtype="4"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fill="hold"/>
                                        <p:tgtEl>
                                          <p:spTgt spid="58"/>
                                        </p:tgtEl>
                                        <p:attrNameLst>
                                          <p:attrName>ppt_x</p:attrName>
                                        </p:attrNameLst>
                                      </p:cBhvr>
                                      <p:tavLst>
                                        <p:tav tm="0">
                                          <p:val>
                                            <p:strVal val="#ppt_x"/>
                                          </p:val>
                                        </p:tav>
                                        <p:tav tm="100000">
                                          <p:val>
                                            <p:strVal val="#ppt_x"/>
                                          </p:val>
                                        </p:tav>
                                      </p:tavLst>
                                    </p:anim>
                                    <p:anim calcmode="lin" valueType="num">
                                      <p:cBhvr additive="base">
                                        <p:cTn id="85" dur="500" fill="hold"/>
                                        <p:tgtEl>
                                          <p:spTgt spid="58"/>
                                        </p:tgtEl>
                                        <p:attrNameLst>
                                          <p:attrName>ppt_y</p:attrName>
                                        </p:attrNameLst>
                                      </p:cBhvr>
                                      <p:tavLst>
                                        <p:tav tm="0">
                                          <p:val>
                                            <p:strVal val="1+#ppt_h/2"/>
                                          </p:val>
                                        </p:tav>
                                        <p:tav tm="100000">
                                          <p:val>
                                            <p:strVal val="#ppt_y"/>
                                          </p:val>
                                        </p:tav>
                                      </p:tavLst>
                                    </p:anim>
                                  </p:childTnLst>
                                </p:cTn>
                              </p:par>
                            </p:childTnLst>
                          </p:cTn>
                        </p:par>
                        <p:par>
                          <p:cTn id="86" fill="hold">
                            <p:stCondLst>
                              <p:cond delay="6500"/>
                            </p:stCondLst>
                            <p:childTnLst>
                              <p:par>
                                <p:cTn id="87" presetID="32" presetClass="emph" presetSubtype="0" fill="hold" grpId="1" nodeType="afterEffect">
                                  <p:stCondLst>
                                    <p:cond delay="0"/>
                                  </p:stCondLst>
                                  <p:childTnLst>
                                    <p:animRot by="120000">
                                      <p:cBhvr>
                                        <p:cTn id="88" dur="50" fill="hold">
                                          <p:stCondLst>
                                            <p:cond delay="0"/>
                                          </p:stCondLst>
                                        </p:cTn>
                                        <p:tgtEl>
                                          <p:spTgt spid="58"/>
                                        </p:tgtEl>
                                        <p:attrNameLst>
                                          <p:attrName>r</p:attrName>
                                        </p:attrNameLst>
                                      </p:cBhvr>
                                    </p:animRot>
                                    <p:animRot by="-240000">
                                      <p:cBhvr>
                                        <p:cTn id="89" dur="100" fill="hold">
                                          <p:stCondLst>
                                            <p:cond delay="100"/>
                                          </p:stCondLst>
                                        </p:cTn>
                                        <p:tgtEl>
                                          <p:spTgt spid="58"/>
                                        </p:tgtEl>
                                        <p:attrNameLst>
                                          <p:attrName>r</p:attrName>
                                        </p:attrNameLst>
                                      </p:cBhvr>
                                    </p:animRot>
                                    <p:animRot by="240000">
                                      <p:cBhvr>
                                        <p:cTn id="90" dur="100" fill="hold">
                                          <p:stCondLst>
                                            <p:cond delay="200"/>
                                          </p:stCondLst>
                                        </p:cTn>
                                        <p:tgtEl>
                                          <p:spTgt spid="58"/>
                                        </p:tgtEl>
                                        <p:attrNameLst>
                                          <p:attrName>r</p:attrName>
                                        </p:attrNameLst>
                                      </p:cBhvr>
                                    </p:animRot>
                                    <p:animRot by="-240000">
                                      <p:cBhvr>
                                        <p:cTn id="91" dur="100" fill="hold">
                                          <p:stCondLst>
                                            <p:cond delay="300"/>
                                          </p:stCondLst>
                                        </p:cTn>
                                        <p:tgtEl>
                                          <p:spTgt spid="58"/>
                                        </p:tgtEl>
                                        <p:attrNameLst>
                                          <p:attrName>r</p:attrName>
                                        </p:attrNameLst>
                                      </p:cBhvr>
                                    </p:animRot>
                                    <p:animRot by="120000">
                                      <p:cBhvr>
                                        <p:cTn id="92" dur="100" fill="hold">
                                          <p:stCondLst>
                                            <p:cond delay="400"/>
                                          </p:stCondLst>
                                        </p:cTn>
                                        <p:tgtEl>
                                          <p:spTgt spid="58"/>
                                        </p:tgtEl>
                                        <p:attrNameLst>
                                          <p:attrName>r</p:attrName>
                                        </p:attrNameLst>
                                      </p:cBhvr>
                                    </p:animRot>
                                  </p:childTnLst>
                                </p:cTn>
                              </p:par>
                            </p:childTnLst>
                          </p:cTn>
                        </p:par>
                        <p:par>
                          <p:cTn id="93" fill="hold">
                            <p:stCondLst>
                              <p:cond delay="7000"/>
                            </p:stCondLst>
                            <p:childTnLst>
                              <p:par>
                                <p:cTn id="94" presetID="18" presetClass="entr" presetSubtype="9"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strips(upLeft)">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2" grpId="0" animBg="1"/>
      <p:bldP spid="52" grpId="1" animBg="1"/>
      <p:bldP spid="53" grpId="0" animBg="1"/>
      <p:bldP spid="53" grpId="1" animBg="1"/>
      <p:bldP spid="54" grpId="0"/>
      <p:bldP spid="55" grpId="0"/>
      <p:bldP spid="56" grpId="0" animBg="1"/>
      <p:bldP spid="56" grpId="1" animBg="1"/>
      <p:bldP spid="57" grpId="0"/>
      <p:bldP spid="58" grpId="0" animBg="1"/>
      <p:bldP spid="58" grpId="1" animBg="1"/>
      <p:bldP spid="5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7"/>
          <p:cNvSpPr>
            <a:spLocks noChangeArrowheads="1"/>
          </p:cNvSpPr>
          <p:nvPr/>
        </p:nvSpPr>
        <p:spPr bwMode="auto">
          <a:xfrm>
            <a:off x="5287434" y="1881917"/>
            <a:ext cx="1384300" cy="1221316"/>
          </a:xfrm>
          <a:custGeom>
            <a:avLst/>
            <a:gdLst>
              <a:gd name="T0" fmla="*/ 2684 w 2684"/>
              <a:gd name="T1" fmla="*/ 2365 h 2365"/>
              <a:gd name="T2" fmla="*/ 1342 w 2684"/>
              <a:gd name="T3" fmla="*/ 0 h 2365"/>
              <a:gd name="T4" fmla="*/ 0 w 2684"/>
              <a:gd name="T5" fmla="*/ 2365 h 2365"/>
              <a:gd name="T6" fmla="*/ 2684 w 2684"/>
              <a:gd name="T7" fmla="*/ 2365 h 2365"/>
              <a:gd name="T8" fmla="*/ 0 60000 65536"/>
              <a:gd name="T9" fmla="*/ 0 60000 65536"/>
              <a:gd name="T10" fmla="*/ 0 60000 65536"/>
              <a:gd name="T11" fmla="*/ 0 60000 65536"/>
              <a:gd name="T12" fmla="*/ 0 w 2684"/>
              <a:gd name="T13" fmla="*/ 0 h 2365"/>
              <a:gd name="T14" fmla="*/ 2684 w 2684"/>
              <a:gd name="T15" fmla="*/ 2365 h 2365"/>
            </a:gdLst>
            <a:ahLst/>
            <a:cxnLst>
              <a:cxn ang="T8">
                <a:pos x="T0" y="T1"/>
              </a:cxn>
              <a:cxn ang="T9">
                <a:pos x="T2" y="T3"/>
              </a:cxn>
              <a:cxn ang="T10">
                <a:pos x="T4" y="T5"/>
              </a:cxn>
              <a:cxn ang="T11">
                <a:pos x="T6" y="T7"/>
              </a:cxn>
            </a:cxnLst>
            <a:rect l="T12" t="T13" r="T14" b="T15"/>
            <a:pathLst>
              <a:path w="2684" h="2365">
                <a:moveTo>
                  <a:pt x="2684" y="2365"/>
                </a:moveTo>
                <a:lnTo>
                  <a:pt x="1342" y="0"/>
                </a:lnTo>
                <a:lnTo>
                  <a:pt x="0" y="2365"/>
                </a:lnTo>
                <a:lnTo>
                  <a:pt x="2684" y="2365"/>
                </a:lnTo>
                <a:close/>
              </a:path>
            </a:pathLst>
          </a:custGeom>
          <a:solidFill>
            <a:srgbClr val="0070C0"/>
          </a:solidFill>
          <a:ln>
            <a:noFill/>
          </a:ln>
          <a:effectLst>
            <a:outerShdw blurRad="419100" dist="419100" dir="5400000" algn="ctr" rotWithShape="0">
              <a:srgbClr val="000000">
                <a:alpha val="43137"/>
              </a:srgbClr>
            </a:outerShdw>
          </a:effectLst>
        </p:spPr>
        <p:txBody>
          <a:bodyPr/>
          <a:lstStyle/>
          <a:p>
            <a:endParaRPr lang="zh-CN" altLang="zh-CN" sz="1600">
              <a:solidFill>
                <a:schemeClr val="bg1"/>
              </a:solidFill>
              <a:cs typeface="+mn-ea"/>
              <a:sym typeface="+mn-lt"/>
            </a:endParaRPr>
          </a:p>
        </p:txBody>
      </p:sp>
      <p:sp>
        <p:nvSpPr>
          <p:cNvPr id="33" name="Freeform 8"/>
          <p:cNvSpPr>
            <a:spLocks noChangeArrowheads="1"/>
          </p:cNvSpPr>
          <p:nvPr/>
        </p:nvSpPr>
        <p:spPr bwMode="auto">
          <a:xfrm>
            <a:off x="3915833" y="3103232"/>
            <a:ext cx="1371600" cy="1320800"/>
          </a:xfrm>
          <a:custGeom>
            <a:avLst/>
            <a:gdLst>
              <a:gd name="T0" fmla="*/ 2664 w 2664"/>
              <a:gd name="T1" fmla="*/ 0 h 2553"/>
              <a:gd name="T2" fmla="*/ 0 w 2664"/>
              <a:gd name="T3" fmla="*/ 546 h 2553"/>
              <a:gd name="T4" fmla="*/ 1835 w 2664"/>
              <a:gd name="T5" fmla="*/ 2553 h 2553"/>
              <a:gd name="T6" fmla="*/ 2664 w 2664"/>
              <a:gd name="T7" fmla="*/ 0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2664" y="0"/>
                </a:moveTo>
                <a:lnTo>
                  <a:pt x="0" y="546"/>
                </a:lnTo>
                <a:lnTo>
                  <a:pt x="1835" y="2553"/>
                </a:lnTo>
                <a:lnTo>
                  <a:pt x="2664" y="0"/>
                </a:lnTo>
                <a:close/>
              </a:path>
            </a:pathLst>
          </a:custGeom>
          <a:solidFill>
            <a:srgbClr val="0070C0"/>
          </a:solidFill>
          <a:ln>
            <a:noFill/>
          </a:ln>
          <a:effectLst>
            <a:outerShdw blurRad="419100" dist="419100" dir="5400000" algn="ctr" rotWithShape="0">
              <a:srgbClr val="000000">
                <a:alpha val="43137"/>
              </a:srgbClr>
            </a:outerShdw>
          </a:effectLst>
        </p:spPr>
        <p:txBody>
          <a:bodyPr/>
          <a:lstStyle/>
          <a:p>
            <a:endParaRPr lang="zh-CN" altLang="zh-CN" sz="1600">
              <a:solidFill>
                <a:schemeClr val="bg1"/>
              </a:solidFill>
              <a:cs typeface="+mn-ea"/>
              <a:sym typeface="+mn-lt"/>
            </a:endParaRPr>
          </a:p>
        </p:txBody>
      </p:sp>
      <p:sp>
        <p:nvSpPr>
          <p:cNvPr id="34" name="Freeform 9"/>
          <p:cNvSpPr>
            <a:spLocks noChangeArrowheads="1"/>
          </p:cNvSpPr>
          <p:nvPr/>
        </p:nvSpPr>
        <p:spPr bwMode="auto">
          <a:xfrm>
            <a:off x="4703234" y="4424033"/>
            <a:ext cx="1274233" cy="1392767"/>
          </a:xfrm>
          <a:custGeom>
            <a:avLst/>
            <a:gdLst>
              <a:gd name="T0" fmla="*/ 305 w 2476"/>
              <a:gd name="T1" fmla="*/ 0 h 2702"/>
              <a:gd name="T2" fmla="*/ 0 w 2476"/>
              <a:gd name="T3" fmla="*/ 2702 h 2702"/>
              <a:gd name="T4" fmla="*/ 2476 w 2476"/>
              <a:gd name="T5" fmla="*/ 1578 h 2702"/>
              <a:gd name="T6" fmla="*/ 305 w 2476"/>
              <a:gd name="T7" fmla="*/ 0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305" y="0"/>
                </a:moveTo>
                <a:lnTo>
                  <a:pt x="0" y="2702"/>
                </a:lnTo>
                <a:lnTo>
                  <a:pt x="2476" y="1578"/>
                </a:lnTo>
                <a:lnTo>
                  <a:pt x="305" y="0"/>
                </a:lnTo>
                <a:close/>
              </a:path>
            </a:pathLst>
          </a:custGeom>
          <a:solidFill>
            <a:srgbClr val="0070C0"/>
          </a:solidFill>
          <a:ln>
            <a:noFill/>
          </a:ln>
          <a:effectLst>
            <a:outerShdw blurRad="419100" dist="419100" dir="5400000" algn="ctr" rotWithShape="0">
              <a:srgbClr val="000000">
                <a:alpha val="43137"/>
              </a:srgbClr>
            </a:outerShdw>
          </a:effectLst>
        </p:spPr>
        <p:txBody>
          <a:bodyPr/>
          <a:lstStyle/>
          <a:p>
            <a:endParaRPr lang="zh-CN" altLang="zh-CN" sz="1600">
              <a:solidFill>
                <a:schemeClr val="bg1"/>
              </a:solidFill>
              <a:cs typeface="+mn-ea"/>
              <a:sym typeface="+mn-lt"/>
            </a:endParaRPr>
          </a:p>
        </p:txBody>
      </p:sp>
      <p:sp>
        <p:nvSpPr>
          <p:cNvPr id="35" name="Freeform 10"/>
          <p:cNvSpPr>
            <a:spLocks noChangeArrowheads="1"/>
          </p:cNvSpPr>
          <p:nvPr/>
        </p:nvSpPr>
        <p:spPr bwMode="auto">
          <a:xfrm>
            <a:off x="5977467" y="4424033"/>
            <a:ext cx="1278467" cy="1392767"/>
          </a:xfrm>
          <a:custGeom>
            <a:avLst/>
            <a:gdLst>
              <a:gd name="T0" fmla="*/ 0 w 2476"/>
              <a:gd name="T1" fmla="*/ 1578 h 2702"/>
              <a:gd name="T2" fmla="*/ 2476 w 2476"/>
              <a:gd name="T3" fmla="*/ 2702 h 2702"/>
              <a:gd name="T4" fmla="*/ 2172 w 2476"/>
              <a:gd name="T5" fmla="*/ 0 h 2702"/>
              <a:gd name="T6" fmla="*/ 0 w 2476"/>
              <a:gd name="T7" fmla="*/ 1578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0" y="1578"/>
                </a:moveTo>
                <a:lnTo>
                  <a:pt x="2476" y="2702"/>
                </a:lnTo>
                <a:lnTo>
                  <a:pt x="2172" y="0"/>
                </a:lnTo>
                <a:lnTo>
                  <a:pt x="0" y="1578"/>
                </a:lnTo>
                <a:close/>
              </a:path>
            </a:pathLst>
          </a:custGeom>
          <a:solidFill>
            <a:srgbClr val="0070C0"/>
          </a:solidFill>
          <a:ln>
            <a:noFill/>
          </a:ln>
          <a:effectLst>
            <a:outerShdw blurRad="419100" dist="419100" dir="5400000" algn="ctr" rotWithShape="0">
              <a:srgbClr val="000000">
                <a:alpha val="43137"/>
              </a:srgbClr>
            </a:outerShdw>
          </a:effectLst>
        </p:spPr>
        <p:txBody>
          <a:bodyPr/>
          <a:lstStyle/>
          <a:p>
            <a:endParaRPr lang="zh-CN" altLang="zh-CN" sz="1600">
              <a:solidFill>
                <a:schemeClr val="bg1"/>
              </a:solidFill>
              <a:cs typeface="+mn-ea"/>
              <a:sym typeface="+mn-lt"/>
            </a:endParaRPr>
          </a:p>
        </p:txBody>
      </p:sp>
      <p:sp>
        <p:nvSpPr>
          <p:cNvPr id="36" name="Freeform 11"/>
          <p:cNvSpPr>
            <a:spLocks noChangeArrowheads="1"/>
          </p:cNvSpPr>
          <p:nvPr/>
        </p:nvSpPr>
        <p:spPr bwMode="auto">
          <a:xfrm>
            <a:off x="6671733" y="3103232"/>
            <a:ext cx="1371600" cy="1320800"/>
          </a:xfrm>
          <a:custGeom>
            <a:avLst/>
            <a:gdLst>
              <a:gd name="T0" fmla="*/ 830 w 2664"/>
              <a:gd name="T1" fmla="*/ 2553 h 2553"/>
              <a:gd name="T2" fmla="*/ 2664 w 2664"/>
              <a:gd name="T3" fmla="*/ 546 h 2553"/>
              <a:gd name="T4" fmla="*/ 0 w 2664"/>
              <a:gd name="T5" fmla="*/ 0 h 2553"/>
              <a:gd name="T6" fmla="*/ 830 w 2664"/>
              <a:gd name="T7" fmla="*/ 2553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830" y="2553"/>
                </a:moveTo>
                <a:lnTo>
                  <a:pt x="2664" y="546"/>
                </a:lnTo>
                <a:lnTo>
                  <a:pt x="0" y="0"/>
                </a:lnTo>
                <a:lnTo>
                  <a:pt x="830" y="2553"/>
                </a:lnTo>
                <a:close/>
              </a:path>
            </a:pathLst>
          </a:custGeom>
          <a:solidFill>
            <a:srgbClr val="0070C0"/>
          </a:solidFill>
          <a:ln>
            <a:noFill/>
          </a:ln>
          <a:effectLst>
            <a:outerShdw blurRad="419100" dist="419100" dir="5400000" algn="ctr" rotWithShape="0">
              <a:srgbClr val="000000">
                <a:alpha val="43137"/>
              </a:srgbClr>
            </a:outerShdw>
          </a:effectLst>
        </p:spPr>
        <p:txBody>
          <a:bodyPr/>
          <a:lstStyle/>
          <a:p>
            <a:endParaRPr lang="zh-CN" altLang="zh-CN" sz="1600">
              <a:solidFill>
                <a:schemeClr val="bg1"/>
              </a:solidFill>
              <a:cs typeface="+mn-ea"/>
              <a:sym typeface="+mn-lt"/>
            </a:endParaRPr>
          </a:p>
        </p:txBody>
      </p:sp>
      <p:sp>
        <p:nvSpPr>
          <p:cNvPr id="37" name="矩形 7"/>
          <p:cNvSpPr>
            <a:spLocks noChangeArrowheads="1"/>
          </p:cNvSpPr>
          <p:nvPr/>
        </p:nvSpPr>
        <p:spPr bwMode="auto">
          <a:xfrm>
            <a:off x="5738285" y="2440716"/>
            <a:ext cx="47624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cs typeface="+mn-ea"/>
                <a:sym typeface="+mn-lt"/>
              </a:rPr>
              <a:t>01</a:t>
            </a:r>
            <a:endParaRPr lang="zh-CN" altLang="en-US" sz="2800">
              <a:solidFill>
                <a:schemeClr val="bg1"/>
              </a:solidFill>
              <a:cs typeface="+mn-ea"/>
              <a:sym typeface="+mn-lt"/>
            </a:endParaRPr>
          </a:p>
        </p:txBody>
      </p:sp>
      <p:sp>
        <p:nvSpPr>
          <p:cNvPr id="38" name="矩形 8"/>
          <p:cNvSpPr>
            <a:spLocks noChangeArrowheads="1"/>
          </p:cNvSpPr>
          <p:nvPr/>
        </p:nvSpPr>
        <p:spPr bwMode="auto">
          <a:xfrm>
            <a:off x="7018867" y="3352999"/>
            <a:ext cx="47625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cs typeface="+mn-ea"/>
                <a:sym typeface="+mn-lt"/>
              </a:rPr>
              <a:t>02</a:t>
            </a:r>
            <a:endParaRPr lang="zh-CN" altLang="en-US" sz="2800">
              <a:solidFill>
                <a:schemeClr val="bg1"/>
              </a:solidFill>
              <a:cs typeface="+mn-ea"/>
              <a:sym typeface="+mn-lt"/>
            </a:endParaRPr>
          </a:p>
        </p:txBody>
      </p:sp>
      <p:sp>
        <p:nvSpPr>
          <p:cNvPr id="39" name="矩形 9"/>
          <p:cNvSpPr>
            <a:spLocks noChangeArrowheads="1"/>
          </p:cNvSpPr>
          <p:nvPr/>
        </p:nvSpPr>
        <p:spPr bwMode="auto">
          <a:xfrm>
            <a:off x="6540500" y="4872765"/>
            <a:ext cx="47625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cs typeface="+mn-ea"/>
                <a:sym typeface="+mn-lt"/>
              </a:rPr>
              <a:t>03</a:t>
            </a:r>
            <a:endParaRPr lang="zh-CN" altLang="en-US" sz="2800">
              <a:solidFill>
                <a:schemeClr val="bg1"/>
              </a:solidFill>
              <a:cs typeface="+mn-ea"/>
              <a:sym typeface="+mn-lt"/>
            </a:endParaRPr>
          </a:p>
        </p:txBody>
      </p:sp>
      <p:sp>
        <p:nvSpPr>
          <p:cNvPr id="40" name="矩形 10"/>
          <p:cNvSpPr>
            <a:spLocks noChangeArrowheads="1"/>
          </p:cNvSpPr>
          <p:nvPr/>
        </p:nvSpPr>
        <p:spPr bwMode="auto">
          <a:xfrm>
            <a:off x="4861985" y="4891816"/>
            <a:ext cx="47624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cs typeface="+mn-ea"/>
                <a:sym typeface="+mn-lt"/>
              </a:rPr>
              <a:t>04</a:t>
            </a:r>
            <a:endParaRPr lang="zh-CN" altLang="en-US" sz="2800">
              <a:solidFill>
                <a:schemeClr val="bg1"/>
              </a:solidFill>
              <a:cs typeface="+mn-ea"/>
              <a:sym typeface="+mn-lt"/>
            </a:endParaRPr>
          </a:p>
        </p:txBody>
      </p:sp>
      <p:sp>
        <p:nvSpPr>
          <p:cNvPr id="41" name="矩形 11"/>
          <p:cNvSpPr>
            <a:spLocks noChangeArrowheads="1"/>
          </p:cNvSpPr>
          <p:nvPr/>
        </p:nvSpPr>
        <p:spPr bwMode="auto">
          <a:xfrm>
            <a:off x="4464052" y="3365699"/>
            <a:ext cx="47624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cs typeface="+mn-ea"/>
                <a:sym typeface="+mn-lt"/>
              </a:rPr>
              <a:t>05</a:t>
            </a:r>
            <a:endParaRPr lang="zh-CN" altLang="en-US" sz="2800">
              <a:solidFill>
                <a:schemeClr val="bg1"/>
              </a:solidFill>
              <a:cs typeface="+mn-ea"/>
              <a:sym typeface="+mn-lt"/>
            </a:endParaRPr>
          </a:p>
        </p:txBody>
      </p:sp>
      <p:sp>
        <p:nvSpPr>
          <p:cNvPr id="42" name="TextBox 12"/>
          <p:cNvSpPr>
            <a:spLocks noChangeArrowheads="1"/>
          </p:cNvSpPr>
          <p:nvPr/>
        </p:nvSpPr>
        <p:spPr bwMode="auto">
          <a:xfrm>
            <a:off x="6506633" y="1680833"/>
            <a:ext cx="3429000" cy="572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ct val="150000"/>
              </a:lnSpc>
            </a:pPr>
            <a:r>
              <a:rPr lang="zh-CN" altLang="en-US" sz="1335" dirty="0" smtClean="0">
                <a:cs typeface="+mn-ea"/>
                <a:sym typeface="+mn-lt"/>
              </a:rPr>
              <a:t>详写内容</a:t>
            </a:r>
            <a:r>
              <a:rPr lang="en-US" altLang="zh-CN" sz="1335" dirty="0" smtClean="0">
                <a:cs typeface="+mn-ea"/>
                <a:sym typeface="+mn-lt"/>
              </a:rPr>
              <a:t>……</a:t>
            </a:r>
            <a:r>
              <a:rPr lang="zh-CN" altLang="en-US" sz="1335" dirty="0" smtClean="0">
                <a:cs typeface="+mn-ea"/>
                <a:sym typeface="+mn-lt"/>
              </a:rPr>
              <a:t>点击输入本栏的具体文字，请根据您的具体内容酌情修改。</a:t>
            </a:r>
            <a:endParaRPr lang="en-US" altLang="zh-CN" sz="1335" dirty="0">
              <a:cs typeface="+mn-ea"/>
              <a:sym typeface="+mn-lt"/>
            </a:endParaRPr>
          </a:p>
        </p:txBody>
      </p:sp>
      <p:sp>
        <p:nvSpPr>
          <p:cNvPr id="43" name="TextBox 13"/>
          <p:cNvSpPr>
            <a:spLocks noChangeArrowheads="1"/>
          </p:cNvSpPr>
          <p:nvPr/>
        </p:nvSpPr>
        <p:spPr bwMode="auto">
          <a:xfrm>
            <a:off x="8185152" y="3312783"/>
            <a:ext cx="2813049" cy="572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ct val="150000"/>
              </a:lnSpc>
            </a:pPr>
            <a:r>
              <a:rPr lang="zh-CN" altLang="en-US" sz="1335" dirty="0" smtClean="0">
                <a:cs typeface="+mn-ea"/>
                <a:sym typeface="+mn-lt"/>
              </a:rPr>
              <a:t>详写内容</a:t>
            </a:r>
            <a:r>
              <a:rPr lang="en-US" altLang="zh-CN" sz="1335" dirty="0" smtClean="0">
                <a:cs typeface="+mn-ea"/>
                <a:sym typeface="+mn-lt"/>
              </a:rPr>
              <a:t>……</a:t>
            </a:r>
            <a:r>
              <a:rPr lang="zh-CN" altLang="en-US" sz="1335" dirty="0" smtClean="0">
                <a:cs typeface="+mn-ea"/>
                <a:sym typeface="+mn-lt"/>
              </a:rPr>
              <a:t>点击输入本栏的具体文字，请根据您的具体内容酌情修改。</a:t>
            </a:r>
            <a:endParaRPr lang="en-US" altLang="zh-CN" sz="1335" dirty="0">
              <a:cs typeface="+mn-ea"/>
              <a:sym typeface="+mn-lt"/>
            </a:endParaRPr>
          </a:p>
        </p:txBody>
      </p:sp>
      <p:sp>
        <p:nvSpPr>
          <p:cNvPr id="44" name="TextBox 14"/>
          <p:cNvSpPr>
            <a:spLocks noChangeArrowheads="1"/>
          </p:cNvSpPr>
          <p:nvPr/>
        </p:nvSpPr>
        <p:spPr bwMode="auto">
          <a:xfrm>
            <a:off x="7497233" y="5241066"/>
            <a:ext cx="2813051" cy="572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ct val="150000"/>
              </a:lnSpc>
            </a:pPr>
            <a:r>
              <a:rPr lang="zh-CN" altLang="en-US" sz="1335" dirty="0" smtClean="0">
                <a:cs typeface="+mn-ea"/>
                <a:sym typeface="+mn-lt"/>
              </a:rPr>
              <a:t>详写内容</a:t>
            </a:r>
            <a:r>
              <a:rPr lang="en-US" altLang="zh-CN" sz="1335" dirty="0" smtClean="0">
                <a:cs typeface="+mn-ea"/>
                <a:sym typeface="+mn-lt"/>
              </a:rPr>
              <a:t>……</a:t>
            </a:r>
            <a:r>
              <a:rPr lang="zh-CN" altLang="en-US" sz="1335" dirty="0" smtClean="0">
                <a:cs typeface="+mn-ea"/>
                <a:sym typeface="+mn-lt"/>
              </a:rPr>
              <a:t>点击输入本栏的具体文字，请根据您的具体内容酌情修改。</a:t>
            </a:r>
            <a:endParaRPr lang="en-US" altLang="zh-CN" sz="1335" dirty="0">
              <a:cs typeface="+mn-ea"/>
              <a:sym typeface="+mn-lt"/>
            </a:endParaRPr>
          </a:p>
        </p:txBody>
      </p:sp>
      <p:sp>
        <p:nvSpPr>
          <p:cNvPr id="45" name="TextBox 15"/>
          <p:cNvSpPr>
            <a:spLocks noChangeArrowheads="1"/>
          </p:cNvSpPr>
          <p:nvPr/>
        </p:nvSpPr>
        <p:spPr bwMode="auto">
          <a:xfrm>
            <a:off x="1515534" y="4838899"/>
            <a:ext cx="2810933" cy="572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ct val="150000"/>
              </a:lnSpc>
            </a:pPr>
            <a:r>
              <a:rPr lang="zh-CN" altLang="en-US" sz="1335" dirty="0" smtClean="0">
                <a:cs typeface="+mn-ea"/>
                <a:sym typeface="+mn-lt"/>
              </a:rPr>
              <a:t>详写内容</a:t>
            </a:r>
            <a:r>
              <a:rPr lang="en-US" altLang="zh-CN" sz="1335" dirty="0" smtClean="0">
                <a:cs typeface="+mn-ea"/>
                <a:sym typeface="+mn-lt"/>
              </a:rPr>
              <a:t>……</a:t>
            </a:r>
            <a:r>
              <a:rPr lang="zh-CN" altLang="en-US" sz="1335" dirty="0" smtClean="0">
                <a:cs typeface="+mn-ea"/>
                <a:sym typeface="+mn-lt"/>
              </a:rPr>
              <a:t>点击输入本栏的具体文字，请根据您的具体内容酌情修改。</a:t>
            </a:r>
            <a:endParaRPr lang="en-US" altLang="zh-CN" sz="1335" dirty="0">
              <a:cs typeface="+mn-ea"/>
              <a:sym typeface="+mn-lt"/>
            </a:endParaRPr>
          </a:p>
        </p:txBody>
      </p:sp>
      <p:sp>
        <p:nvSpPr>
          <p:cNvPr id="46" name="TextBox 16"/>
          <p:cNvSpPr>
            <a:spLocks noChangeArrowheads="1"/>
          </p:cNvSpPr>
          <p:nvPr/>
        </p:nvSpPr>
        <p:spPr bwMode="auto">
          <a:xfrm>
            <a:off x="1515534" y="2508450"/>
            <a:ext cx="2810933" cy="572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ct val="150000"/>
              </a:lnSpc>
            </a:pPr>
            <a:r>
              <a:rPr lang="zh-CN" altLang="en-US" sz="1335" dirty="0" smtClean="0">
                <a:cs typeface="+mn-ea"/>
                <a:sym typeface="+mn-lt"/>
              </a:rPr>
              <a:t>详写内容</a:t>
            </a:r>
            <a:r>
              <a:rPr lang="en-US" altLang="zh-CN" sz="1335" dirty="0" smtClean="0">
                <a:cs typeface="+mn-ea"/>
                <a:sym typeface="+mn-lt"/>
              </a:rPr>
              <a:t>……</a:t>
            </a:r>
            <a:r>
              <a:rPr lang="zh-CN" altLang="en-US" sz="1335" dirty="0" smtClean="0">
                <a:cs typeface="+mn-ea"/>
                <a:sym typeface="+mn-lt"/>
              </a:rPr>
              <a:t>点击输入本栏的具体文字，请根据您的具体内容酌情修改。</a:t>
            </a:r>
            <a:endParaRPr lang="en-US" altLang="zh-CN" sz="1335" dirty="0">
              <a:cs typeface="+mn-ea"/>
              <a:sym typeface="+mn-lt"/>
            </a:endParaRPr>
          </a:p>
        </p:txBody>
      </p:sp>
      <p:sp>
        <p:nvSpPr>
          <p:cNvPr id="47" name="TextBox 17"/>
          <p:cNvSpPr>
            <a:spLocks noChangeArrowheads="1"/>
          </p:cNvSpPr>
          <p:nvPr/>
        </p:nvSpPr>
        <p:spPr bwMode="auto">
          <a:xfrm>
            <a:off x="6506634" y="1412178"/>
            <a:ext cx="168275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b="1" dirty="0">
                <a:cs typeface="+mn-ea"/>
                <a:sym typeface="+mn-lt"/>
              </a:rPr>
              <a:t>添加标题内容</a:t>
            </a:r>
          </a:p>
        </p:txBody>
      </p:sp>
      <p:sp>
        <p:nvSpPr>
          <p:cNvPr id="48" name="TextBox 18"/>
          <p:cNvSpPr>
            <a:spLocks noChangeArrowheads="1"/>
          </p:cNvSpPr>
          <p:nvPr/>
        </p:nvSpPr>
        <p:spPr bwMode="auto">
          <a:xfrm>
            <a:off x="8185151" y="3014495"/>
            <a:ext cx="16827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b="1" dirty="0">
                <a:cs typeface="+mn-ea"/>
                <a:sym typeface="+mn-lt"/>
              </a:rPr>
              <a:t>添加标题内容</a:t>
            </a:r>
          </a:p>
        </p:txBody>
      </p:sp>
      <p:sp>
        <p:nvSpPr>
          <p:cNvPr id="49" name="TextBox 19"/>
          <p:cNvSpPr>
            <a:spLocks noChangeArrowheads="1"/>
          </p:cNvSpPr>
          <p:nvPr/>
        </p:nvSpPr>
        <p:spPr bwMode="auto">
          <a:xfrm>
            <a:off x="7497234" y="4944895"/>
            <a:ext cx="168275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b="1" dirty="0">
                <a:cs typeface="+mn-ea"/>
                <a:sym typeface="+mn-lt"/>
              </a:rPr>
              <a:t>添加标题内容</a:t>
            </a:r>
          </a:p>
        </p:txBody>
      </p:sp>
      <p:sp>
        <p:nvSpPr>
          <p:cNvPr id="50" name="TextBox 20"/>
          <p:cNvSpPr>
            <a:spLocks noChangeArrowheads="1"/>
          </p:cNvSpPr>
          <p:nvPr/>
        </p:nvSpPr>
        <p:spPr bwMode="auto">
          <a:xfrm>
            <a:off x="1515533" y="4538495"/>
            <a:ext cx="160413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b="1" dirty="0">
                <a:cs typeface="+mn-ea"/>
                <a:sym typeface="+mn-lt"/>
              </a:rPr>
              <a:t>添加标题内容</a:t>
            </a:r>
          </a:p>
        </p:txBody>
      </p:sp>
      <p:sp>
        <p:nvSpPr>
          <p:cNvPr id="51" name="TextBox 21"/>
          <p:cNvSpPr>
            <a:spLocks noChangeArrowheads="1"/>
          </p:cNvSpPr>
          <p:nvPr/>
        </p:nvSpPr>
        <p:spPr bwMode="auto">
          <a:xfrm>
            <a:off x="1515533" y="2199578"/>
            <a:ext cx="144145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b="1" dirty="0">
                <a:cs typeface="+mn-ea"/>
                <a:sym typeface="+mn-lt"/>
              </a:rPr>
              <a:t>添加标题内容</a:t>
            </a:r>
          </a:p>
        </p:txBody>
      </p:sp>
      <p:sp>
        <p:nvSpPr>
          <p:cNvPr id="52" name="TextBox 22"/>
          <p:cNvSpPr>
            <a:spLocks noChangeArrowheads="1"/>
          </p:cNvSpPr>
          <p:nvPr/>
        </p:nvSpPr>
        <p:spPr bwMode="auto">
          <a:xfrm>
            <a:off x="5327915" y="3650443"/>
            <a:ext cx="132185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400" b="1" dirty="0">
                <a:cs typeface="+mn-ea"/>
                <a:sym typeface="+mn-lt"/>
              </a:rPr>
              <a:t>点击添加标题内容</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 calcmode="lin" valueType="num">
                                      <p:cBhvr>
                                        <p:cTn id="9" dur="500" fill="hold"/>
                                        <p:tgtEl>
                                          <p:spTgt spid="32"/>
                                        </p:tgtEl>
                                        <p:attrNameLst>
                                          <p:attrName>ppt_x</p:attrName>
                                        </p:attrNameLst>
                                      </p:cBhvr>
                                      <p:tavLst>
                                        <p:tav tm="0">
                                          <p:val>
                                            <p:fltVal val="0.5"/>
                                          </p:val>
                                        </p:tav>
                                        <p:tav tm="100000">
                                          <p:val>
                                            <p:strVal val="#ppt_x"/>
                                          </p:val>
                                        </p:tav>
                                      </p:tavLst>
                                    </p:anim>
                                    <p:anim calcmode="lin" valueType="num">
                                      <p:cBhvr>
                                        <p:cTn id="10" dur="500" fill="hold"/>
                                        <p:tgtEl>
                                          <p:spTgt spid="32"/>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ppt_w</p:attrName>
                                        </p:attrNameLst>
                                      </p:cBhvr>
                                      <p:tavLst>
                                        <p:tav tm="0">
                                          <p:val>
                                            <p:fltVal val="0"/>
                                          </p:val>
                                        </p:tav>
                                        <p:tav tm="100000">
                                          <p:val>
                                            <p:strVal val="#ppt_w"/>
                                          </p:val>
                                        </p:tav>
                                      </p:tavLst>
                                    </p:anim>
                                    <p:anim calcmode="lin" valueType="num">
                                      <p:cBhvr>
                                        <p:cTn id="14" dur="500" fill="hold"/>
                                        <p:tgtEl>
                                          <p:spTgt spid="33"/>
                                        </p:tgtEl>
                                        <p:attrNameLst>
                                          <p:attrName>ppt_h</p:attrName>
                                        </p:attrNameLst>
                                      </p:cBhvr>
                                      <p:tavLst>
                                        <p:tav tm="0">
                                          <p:val>
                                            <p:fltVal val="0"/>
                                          </p:val>
                                        </p:tav>
                                        <p:tav tm="100000">
                                          <p:val>
                                            <p:strVal val="#ppt_h"/>
                                          </p:val>
                                        </p:tav>
                                      </p:tavLst>
                                    </p:anim>
                                    <p:anim calcmode="lin" valueType="num">
                                      <p:cBhvr>
                                        <p:cTn id="15" dur="500" fill="hold"/>
                                        <p:tgtEl>
                                          <p:spTgt spid="33"/>
                                        </p:tgtEl>
                                        <p:attrNameLst>
                                          <p:attrName>ppt_x</p:attrName>
                                        </p:attrNameLst>
                                      </p:cBhvr>
                                      <p:tavLst>
                                        <p:tav tm="0">
                                          <p:val>
                                            <p:fltVal val="0.5"/>
                                          </p:val>
                                        </p:tav>
                                        <p:tav tm="100000">
                                          <p:val>
                                            <p:strVal val="#ppt_x"/>
                                          </p:val>
                                        </p:tav>
                                      </p:tavLst>
                                    </p:anim>
                                    <p:anim calcmode="lin" valueType="num">
                                      <p:cBhvr>
                                        <p:cTn id="16" dur="500" fill="hold"/>
                                        <p:tgtEl>
                                          <p:spTgt spid="33"/>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500" fill="hold"/>
                                        <p:tgtEl>
                                          <p:spTgt spid="34"/>
                                        </p:tgtEl>
                                        <p:attrNameLst>
                                          <p:attrName>ppt_w</p:attrName>
                                        </p:attrNameLst>
                                      </p:cBhvr>
                                      <p:tavLst>
                                        <p:tav tm="0">
                                          <p:val>
                                            <p:fltVal val="0"/>
                                          </p:val>
                                        </p:tav>
                                        <p:tav tm="100000">
                                          <p:val>
                                            <p:strVal val="#ppt_w"/>
                                          </p:val>
                                        </p:tav>
                                      </p:tavLst>
                                    </p:anim>
                                    <p:anim calcmode="lin" valueType="num">
                                      <p:cBhvr>
                                        <p:cTn id="20" dur="500" fill="hold"/>
                                        <p:tgtEl>
                                          <p:spTgt spid="34"/>
                                        </p:tgtEl>
                                        <p:attrNameLst>
                                          <p:attrName>ppt_h</p:attrName>
                                        </p:attrNameLst>
                                      </p:cBhvr>
                                      <p:tavLst>
                                        <p:tav tm="0">
                                          <p:val>
                                            <p:fltVal val="0"/>
                                          </p:val>
                                        </p:tav>
                                        <p:tav tm="100000">
                                          <p:val>
                                            <p:strVal val="#ppt_h"/>
                                          </p:val>
                                        </p:tav>
                                      </p:tavLst>
                                    </p:anim>
                                    <p:anim calcmode="lin" valueType="num">
                                      <p:cBhvr>
                                        <p:cTn id="21" dur="500" fill="hold"/>
                                        <p:tgtEl>
                                          <p:spTgt spid="34"/>
                                        </p:tgtEl>
                                        <p:attrNameLst>
                                          <p:attrName>ppt_x</p:attrName>
                                        </p:attrNameLst>
                                      </p:cBhvr>
                                      <p:tavLst>
                                        <p:tav tm="0">
                                          <p:val>
                                            <p:fltVal val="0.5"/>
                                          </p:val>
                                        </p:tav>
                                        <p:tav tm="100000">
                                          <p:val>
                                            <p:strVal val="#ppt_x"/>
                                          </p:val>
                                        </p:tav>
                                      </p:tavLst>
                                    </p:anim>
                                    <p:anim calcmode="lin" valueType="num">
                                      <p:cBhvr>
                                        <p:cTn id="22" dur="500" fill="hold"/>
                                        <p:tgtEl>
                                          <p:spTgt spid="34"/>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fltVal val="0"/>
                                          </p:val>
                                        </p:tav>
                                        <p:tav tm="100000">
                                          <p:val>
                                            <p:strVal val="#ppt_w"/>
                                          </p:val>
                                        </p:tav>
                                      </p:tavLst>
                                    </p:anim>
                                    <p:anim calcmode="lin" valueType="num">
                                      <p:cBhvr>
                                        <p:cTn id="26" dur="500" fill="hold"/>
                                        <p:tgtEl>
                                          <p:spTgt spid="35"/>
                                        </p:tgtEl>
                                        <p:attrNameLst>
                                          <p:attrName>ppt_h</p:attrName>
                                        </p:attrNameLst>
                                      </p:cBhvr>
                                      <p:tavLst>
                                        <p:tav tm="0">
                                          <p:val>
                                            <p:fltVal val="0"/>
                                          </p:val>
                                        </p:tav>
                                        <p:tav tm="100000">
                                          <p:val>
                                            <p:strVal val="#ppt_h"/>
                                          </p:val>
                                        </p:tav>
                                      </p:tavLst>
                                    </p:anim>
                                    <p:anim calcmode="lin" valueType="num">
                                      <p:cBhvr>
                                        <p:cTn id="27" dur="500" fill="hold"/>
                                        <p:tgtEl>
                                          <p:spTgt spid="35"/>
                                        </p:tgtEl>
                                        <p:attrNameLst>
                                          <p:attrName>ppt_x</p:attrName>
                                        </p:attrNameLst>
                                      </p:cBhvr>
                                      <p:tavLst>
                                        <p:tav tm="0">
                                          <p:val>
                                            <p:fltVal val="0.5"/>
                                          </p:val>
                                        </p:tav>
                                        <p:tav tm="100000">
                                          <p:val>
                                            <p:strVal val="#ppt_x"/>
                                          </p:val>
                                        </p:tav>
                                      </p:tavLst>
                                    </p:anim>
                                    <p:anim calcmode="lin" valueType="num">
                                      <p:cBhvr>
                                        <p:cTn id="28" dur="500" fill="hold"/>
                                        <p:tgtEl>
                                          <p:spTgt spid="35"/>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500" fill="hold"/>
                                        <p:tgtEl>
                                          <p:spTgt spid="36"/>
                                        </p:tgtEl>
                                        <p:attrNameLst>
                                          <p:attrName>ppt_w</p:attrName>
                                        </p:attrNameLst>
                                      </p:cBhvr>
                                      <p:tavLst>
                                        <p:tav tm="0">
                                          <p:val>
                                            <p:fltVal val="0"/>
                                          </p:val>
                                        </p:tav>
                                        <p:tav tm="100000">
                                          <p:val>
                                            <p:strVal val="#ppt_w"/>
                                          </p:val>
                                        </p:tav>
                                      </p:tavLst>
                                    </p:anim>
                                    <p:anim calcmode="lin" valueType="num">
                                      <p:cBhvr>
                                        <p:cTn id="32" dur="500" fill="hold"/>
                                        <p:tgtEl>
                                          <p:spTgt spid="36"/>
                                        </p:tgtEl>
                                        <p:attrNameLst>
                                          <p:attrName>ppt_h</p:attrName>
                                        </p:attrNameLst>
                                      </p:cBhvr>
                                      <p:tavLst>
                                        <p:tav tm="0">
                                          <p:val>
                                            <p:fltVal val="0"/>
                                          </p:val>
                                        </p:tav>
                                        <p:tav tm="100000">
                                          <p:val>
                                            <p:strVal val="#ppt_h"/>
                                          </p:val>
                                        </p:tav>
                                      </p:tavLst>
                                    </p:anim>
                                    <p:anim calcmode="lin" valueType="num">
                                      <p:cBhvr>
                                        <p:cTn id="33" dur="500" fill="hold"/>
                                        <p:tgtEl>
                                          <p:spTgt spid="36"/>
                                        </p:tgtEl>
                                        <p:attrNameLst>
                                          <p:attrName>ppt_x</p:attrName>
                                        </p:attrNameLst>
                                      </p:cBhvr>
                                      <p:tavLst>
                                        <p:tav tm="0">
                                          <p:val>
                                            <p:fltVal val="0.5"/>
                                          </p:val>
                                        </p:tav>
                                        <p:tav tm="100000">
                                          <p:val>
                                            <p:strVal val="#ppt_x"/>
                                          </p:val>
                                        </p:tav>
                                      </p:tavLst>
                                    </p:anim>
                                    <p:anim calcmode="lin" valueType="num">
                                      <p:cBhvr>
                                        <p:cTn id="34" dur="500" fill="hold"/>
                                        <p:tgtEl>
                                          <p:spTgt spid="36"/>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p:cTn id="37" dur="500" fill="hold"/>
                                        <p:tgtEl>
                                          <p:spTgt spid="37"/>
                                        </p:tgtEl>
                                        <p:attrNameLst>
                                          <p:attrName>ppt_w</p:attrName>
                                        </p:attrNameLst>
                                      </p:cBhvr>
                                      <p:tavLst>
                                        <p:tav tm="0">
                                          <p:val>
                                            <p:fltVal val="0"/>
                                          </p:val>
                                        </p:tav>
                                        <p:tav tm="100000">
                                          <p:val>
                                            <p:strVal val="#ppt_w"/>
                                          </p:val>
                                        </p:tav>
                                      </p:tavLst>
                                    </p:anim>
                                    <p:anim calcmode="lin" valueType="num">
                                      <p:cBhvr>
                                        <p:cTn id="38" dur="500" fill="hold"/>
                                        <p:tgtEl>
                                          <p:spTgt spid="37"/>
                                        </p:tgtEl>
                                        <p:attrNameLst>
                                          <p:attrName>ppt_h</p:attrName>
                                        </p:attrNameLst>
                                      </p:cBhvr>
                                      <p:tavLst>
                                        <p:tav tm="0">
                                          <p:val>
                                            <p:fltVal val="0"/>
                                          </p:val>
                                        </p:tav>
                                        <p:tav tm="100000">
                                          <p:val>
                                            <p:strVal val="#ppt_h"/>
                                          </p:val>
                                        </p:tav>
                                      </p:tavLst>
                                    </p:anim>
                                    <p:anim calcmode="lin" valueType="num">
                                      <p:cBhvr>
                                        <p:cTn id="39" dur="500" fill="hold"/>
                                        <p:tgtEl>
                                          <p:spTgt spid="37"/>
                                        </p:tgtEl>
                                        <p:attrNameLst>
                                          <p:attrName>ppt_x</p:attrName>
                                        </p:attrNameLst>
                                      </p:cBhvr>
                                      <p:tavLst>
                                        <p:tav tm="0">
                                          <p:val>
                                            <p:fltVal val="0.5"/>
                                          </p:val>
                                        </p:tav>
                                        <p:tav tm="100000">
                                          <p:val>
                                            <p:strVal val="#ppt_x"/>
                                          </p:val>
                                        </p:tav>
                                      </p:tavLst>
                                    </p:anim>
                                    <p:anim calcmode="lin" valueType="num">
                                      <p:cBhvr>
                                        <p:cTn id="40" dur="500" fill="hold"/>
                                        <p:tgtEl>
                                          <p:spTgt spid="37"/>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p:cTn id="43" dur="500" fill="hold"/>
                                        <p:tgtEl>
                                          <p:spTgt spid="38"/>
                                        </p:tgtEl>
                                        <p:attrNameLst>
                                          <p:attrName>ppt_w</p:attrName>
                                        </p:attrNameLst>
                                      </p:cBhvr>
                                      <p:tavLst>
                                        <p:tav tm="0">
                                          <p:val>
                                            <p:fltVal val="0"/>
                                          </p:val>
                                        </p:tav>
                                        <p:tav tm="100000">
                                          <p:val>
                                            <p:strVal val="#ppt_w"/>
                                          </p:val>
                                        </p:tav>
                                      </p:tavLst>
                                    </p:anim>
                                    <p:anim calcmode="lin" valueType="num">
                                      <p:cBhvr>
                                        <p:cTn id="44" dur="500" fill="hold"/>
                                        <p:tgtEl>
                                          <p:spTgt spid="38"/>
                                        </p:tgtEl>
                                        <p:attrNameLst>
                                          <p:attrName>ppt_h</p:attrName>
                                        </p:attrNameLst>
                                      </p:cBhvr>
                                      <p:tavLst>
                                        <p:tav tm="0">
                                          <p:val>
                                            <p:fltVal val="0"/>
                                          </p:val>
                                        </p:tav>
                                        <p:tav tm="100000">
                                          <p:val>
                                            <p:strVal val="#ppt_h"/>
                                          </p:val>
                                        </p:tav>
                                      </p:tavLst>
                                    </p:anim>
                                    <p:anim calcmode="lin" valueType="num">
                                      <p:cBhvr>
                                        <p:cTn id="45" dur="500" fill="hold"/>
                                        <p:tgtEl>
                                          <p:spTgt spid="38"/>
                                        </p:tgtEl>
                                        <p:attrNameLst>
                                          <p:attrName>ppt_x</p:attrName>
                                        </p:attrNameLst>
                                      </p:cBhvr>
                                      <p:tavLst>
                                        <p:tav tm="0">
                                          <p:val>
                                            <p:fltVal val="0.5"/>
                                          </p:val>
                                        </p:tav>
                                        <p:tav tm="100000">
                                          <p:val>
                                            <p:strVal val="#ppt_x"/>
                                          </p:val>
                                        </p:tav>
                                      </p:tavLst>
                                    </p:anim>
                                    <p:anim calcmode="lin" valueType="num">
                                      <p:cBhvr>
                                        <p:cTn id="46" dur="500" fill="hold"/>
                                        <p:tgtEl>
                                          <p:spTgt spid="38"/>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500" fill="hold"/>
                                        <p:tgtEl>
                                          <p:spTgt spid="39"/>
                                        </p:tgtEl>
                                        <p:attrNameLst>
                                          <p:attrName>ppt_w</p:attrName>
                                        </p:attrNameLst>
                                      </p:cBhvr>
                                      <p:tavLst>
                                        <p:tav tm="0">
                                          <p:val>
                                            <p:fltVal val="0"/>
                                          </p:val>
                                        </p:tav>
                                        <p:tav tm="100000">
                                          <p:val>
                                            <p:strVal val="#ppt_w"/>
                                          </p:val>
                                        </p:tav>
                                      </p:tavLst>
                                    </p:anim>
                                    <p:anim calcmode="lin" valueType="num">
                                      <p:cBhvr>
                                        <p:cTn id="50" dur="500" fill="hold"/>
                                        <p:tgtEl>
                                          <p:spTgt spid="39"/>
                                        </p:tgtEl>
                                        <p:attrNameLst>
                                          <p:attrName>ppt_h</p:attrName>
                                        </p:attrNameLst>
                                      </p:cBhvr>
                                      <p:tavLst>
                                        <p:tav tm="0">
                                          <p:val>
                                            <p:fltVal val="0"/>
                                          </p:val>
                                        </p:tav>
                                        <p:tav tm="100000">
                                          <p:val>
                                            <p:strVal val="#ppt_h"/>
                                          </p:val>
                                        </p:tav>
                                      </p:tavLst>
                                    </p:anim>
                                    <p:anim calcmode="lin" valueType="num">
                                      <p:cBhvr>
                                        <p:cTn id="51" dur="500" fill="hold"/>
                                        <p:tgtEl>
                                          <p:spTgt spid="39"/>
                                        </p:tgtEl>
                                        <p:attrNameLst>
                                          <p:attrName>ppt_x</p:attrName>
                                        </p:attrNameLst>
                                      </p:cBhvr>
                                      <p:tavLst>
                                        <p:tav tm="0">
                                          <p:val>
                                            <p:fltVal val="0.5"/>
                                          </p:val>
                                        </p:tav>
                                        <p:tav tm="100000">
                                          <p:val>
                                            <p:strVal val="#ppt_x"/>
                                          </p:val>
                                        </p:tav>
                                      </p:tavLst>
                                    </p:anim>
                                    <p:anim calcmode="lin" valueType="num">
                                      <p:cBhvr>
                                        <p:cTn id="52" dur="500" fill="hold"/>
                                        <p:tgtEl>
                                          <p:spTgt spid="39"/>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p:cTn id="55" dur="500" fill="hold"/>
                                        <p:tgtEl>
                                          <p:spTgt spid="40"/>
                                        </p:tgtEl>
                                        <p:attrNameLst>
                                          <p:attrName>ppt_w</p:attrName>
                                        </p:attrNameLst>
                                      </p:cBhvr>
                                      <p:tavLst>
                                        <p:tav tm="0">
                                          <p:val>
                                            <p:fltVal val="0"/>
                                          </p:val>
                                        </p:tav>
                                        <p:tav tm="100000">
                                          <p:val>
                                            <p:strVal val="#ppt_w"/>
                                          </p:val>
                                        </p:tav>
                                      </p:tavLst>
                                    </p:anim>
                                    <p:anim calcmode="lin" valueType="num">
                                      <p:cBhvr>
                                        <p:cTn id="56" dur="500" fill="hold"/>
                                        <p:tgtEl>
                                          <p:spTgt spid="40"/>
                                        </p:tgtEl>
                                        <p:attrNameLst>
                                          <p:attrName>ppt_h</p:attrName>
                                        </p:attrNameLst>
                                      </p:cBhvr>
                                      <p:tavLst>
                                        <p:tav tm="0">
                                          <p:val>
                                            <p:fltVal val="0"/>
                                          </p:val>
                                        </p:tav>
                                        <p:tav tm="100000">
                                          <p:val>
                                            <p:strVal val="#ppt_h"/>
                                          </p:val>
                                        </p:tav>
                                      </p:tavLst>
                                    </p:anim>
                                    <p:anim calcmode="lin" valueType="num">
                                      <p:cBhvr>
                                        <p:cTn id="57" dur="500" fill="hold"/>
                                        <p:tgtEl>
                                          <p:spTgt spid="40"/>
                                        </p:tgtEl>
                                        <p:attrNameLst>
                                          <p:attrName>ppt_x</p:attrName>
                                        </p:attrNameLst>
                                      </p:cBhvr>
                                      <p:tavLst>
                                        <p:tav tm="0">
                                          <p:val>
                                            <p:fltVal val="0.5"/>
                                          </p:val>
                                        </p:tav>
                                        <p:tav tm="100000">
                                          <p:val>
                                            <p:strVal val="#ppt_x"/>
                                          </p:val>
                                        </p:tav>
                                      </p:tavLst>
                                    </p:anim>
                                    <p:anim calcmode="lin" valueType="num">
                                      <p:cBhvr>
                                        <p:cTn id="58" dur="500" fill="hold"/>
                                        <p:tgtEl>
                                          <p:spTgt spid="40"/>
                                        </p:tgtEl>
                                        <p:attrNameLst>
                                          <p:attrName>ppt_y</p:attrName>
                                        </p:attrNameLst>
                                      </p:cBhvr>
                                      <p:tavLst>
                                        <p:tav tm="0">
                                          <p:val>
                                            <p:fltVal val="0.5"/>
                                          </p:val>
                                        </p:tav>
                                        <p:tav tm="100000">
                                          <p:val>
                                            <p:strVal val="#ppt_y"/>
                                          </p:val>
                                        </p:tav>
                                      </p:tavLst>
                                    </p:anim>
                                  </p:childTnLst>
                                </p:cTn>
                              </p:par>
                              <p:par>
                                <p:cTn id="59" presetID="23" presetClass="entr" presetSubtype="528" fill="hold" grpId="0" nodeType="with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fltVal val="0"/>
                                          </p:val>
                                        </p:tav>
                                        <p:tav tm="100000">
                                          <p:val>
                                            <p:strVal val="#ppt_w"/>
                                          </p:val>
                                        </p:tav>
                                      </p:tavLst>
                                    </p:anim>
                                    <p:anim calcmode="lin" valueType="num">
                                      <p:cBhvr>
                                        <p:cTn id="62" dur="500" fill="hold"/>
                                        <p:tgtEl>
                                          <p:spTgt spid="41"/>
                                        </p:tgtEl>
                                        <p:attrNameLst>
                                          <p:attrName>ppt_h</p:attrName>
                                        </p:attrNameLst>
                                      </p:cBhvr>
                                      <p:tavLst>
                                        <p:tav tm="0">
                                          <p:val>
                                            <p:fltVal val="0"/>
                                          </p:val>
                                        </p:tav>
                                        <p:tav tm="100000">
                                          <p:val>
                                            <p:strVal val="#ppt_h"/>
                                          </p:val>
                                        </p:tav>
                                      </p:tavLst>
                                    </p:anim>
                                    <p:anim calcmode="lin" valueType="num">
                                      <p:cBhvr>
                                        <p:cTn id="63" dur="500" fill="hold"/>
                                        <p:tgtEl>
                                          <p:spTgt spid="41"/>
                                        </p:tgtEl>
                                        <p:attrNameLst>
                                          <p:attrName>ppt_x</p:attrName>
                                        </p:attrNameLst>
                                      </p:cBhvr>
                                      <p:tavLst>
                                        <p:tav tm="0">
                                          <p:val>
                                            <p:fltVal val="0.5"/>
                                          </p:val>
                                        </p:tav>
                                        <p:tav tm="100000">
                                          <p:val>
                                            <p:strVal val="#ppt_x"/>
                                          </p:val>
                                        </p:tav>
                                      </p:tavLst>
                                    </p:anim>
                                    <p:anim calcmode="lin" valueType="num">
                                      <p:cBhvr>
                                        <p:cTn id="64" dur="500" fill="hold"/>
                                        <p:tgtEl>
                                          <p:spTgt spid="41"/>
                                        </p:tgtEl>
                                        <p:attrNameLst>
                                          <p:attrName>ppt_y</p:attrName>
                                        </p:attrNameLst>
                                      </p:cBhvr>
                                      <p:tavLst>
                                        <p:tav tm="0">
                                          <p:val>
                                            <p:fltVal val="0.5"/>
                                          </p:val>
                                        </p:tav>
                                        <p:tav tm="100000">
                                          <p:val>
                                            <p:strVal val="#ppt_y"/>
                                          </p:val>
                                        </p:tav>
                                      </p:tavLst>
                                    </p:anim>
                                  </p:childTnLst>
                                </p:cTn>
                              </p:par>
                            </p:childTnLst>
                          </p:cTn>
                        </p:par>
                        <p:par>
                          <p:cTn id="65" fill="hold">
                            <p:stCondLst>
                              <p:cond delay="500"/>
                            </p:stCondLst>
                            <p:childTnLst>
                              <p:par>
                                <p:cTn id="66" presetID="10" presetClass="entr" presetSubtype="0" fill="hold" grpId="0" nodeType="afterEffect">
                                  <p:stCondLst>
                                    <p:cond delay="0"/>
                                  </p:stCondLst>
                                  <p:childTnLst>
                                    <p:set>
                                      <p:cBhvr>
                                        <p:cTn id="67" dur="1" fill="hold">
                                          <p:stCondLst>
                                            <p:cond delay="0"/>
                                          </p:stCondLst>
                                        </p:cTn>
                                        <p:tgtEl>
                                          <p:spTgt spid="52"/>
                                        </p:tgtEl>
                                        <p:attrNameLst>
                                          <p:attrName>style.visibility</p:attrName>
                                        </p:attrNameLst>
                                      </p:cBhvr>
                                      <p:to>
                                        <p:strVal val="visible"/>
                                      </p:to>
                                    </p:set>
                                    <p:anim calcmode="lin" valueType="num">
                                      <p:cBhvr>
                                        <p:cTn id="68" dur="500" fill="hold"/>
                                        <p:tgtEl>
                                          <p:spTgt spid="52"/>
                                        </p:tgtEl>
                                        <p:attrNameLst>
                                          <p:attrName>ppt_w</p:attrName>
                                        </p:attrNameLst>
                                      </p:cBhvr>
                                      <p:tavLst>
                                        <p:tav tm="0">
                                          <p:val>
                                            <p:fltVal val="0"/>
                                          </p:val>
                                        </p:tav>
                                        <p:tav tm="100000">
                                          <p:val>
                                            <p:strVal val="#ppt_w"/>
                                          </p:val>
                                        </p:tav>
                                      </p:tavLst>
                                    </p:anim>
                                    <p:anim calcmode="lin" valueType="num">
                                      <p:cBhvr>
                                        <p:cTn id="69" dur="500" fill="hold"/>
                                        <p:tgtEl>
                                          <p:spTgt spid="52"/>
                                        </p:tgtEl>
                                        <p:attrNameLst>
                                          <p:attrName>ppt_h</p:attrName>
                                        </p:attrNameLst>
                                      </p:cBhvr>
                                      <p:tavLst>
                                        <p:tav tm="0">
                                          <p:val>
                                            <p:fltVal val="0"/>
                                          </p:val>
                                        </p:tav>
                                        <p:tav tm="100000">
                                          <p:val>
                                            <p:strVal val="#ppt_h"/>
                                          </p:val>
                                        </p:tav>
                                      </p:tavLst>
                                    </p:anim>
                                    <p:animEffect>
                                      <p:cBhvr>
                                        <p:cTn id="70" dur="500"/>
                                        <p:tgtEl>
                                          <p:spTgt spid="52"/>
                                        </p:tgtEl>
                                      </p:cBhvr>
                                    </p:animEffect>
                                  </p:childTnLst>
                                </p:cTn>
                              </p:par>
                            </p:childTnLst>
                          </p:cTn>
                        </p:par>
                        <p:par>
                          <p:cTn id="71" fill="hold">
                            <p:stCondLst>
                              <p:cond delay="1000"/>
                            </p:stCondLst>
                            <p:childTnLst>
                              <p:par>
                                <p:cTn id="72" presetID="22" presetClass="entr" presetSubtype="8" fill="hold" grpId="0" nodeType="afterEffect">
                                  <p:stCondLst>
                                    <p:cond delay="0"/>
                                  </p:stCondLst>
                                  <p:childTnLst>
                                    <p:set>
                                      <p:cBhvr>
                                        <p:cTn id="73" dur="1" fill="hold">
                                          <p:stCondLst>
                                            <p:cond delay="0"/>
                                          </p:stCondLst>
                                        </p:cTn>
                                        <p:tgtEl>
                                          <p:spTgt spid="47"/>
                                        </p:tgtEl>
                                        <p:attrNameLst>
                                          <p:attrName>style.visibility</p:attrName>
                                        </p:attrNameLst>
                                      </p:cBhvr>
                                      <p:to>
                                        <p:strVal val="visible"/>
                                      </p:to>
                                    </p:set>
                                    <p:animEffect>
                                      <p:cBhvr>
                                        <p:cTn id="74" dur="500"/>
                                        <p:tgtEl>
                                          <p:spTgt spid="47"/>
                                        </p:tgtEl>
                                      </p:cBhvr>
                                    </p:animEffect>
                                  </p:childTnLst>
                                </p:cTn>
                              </p:par>
                            </p:childTnLst>
                          </p:cTn>
                        </p:par>
                        <p:par>
                          <p:cTn id="75" fill="hold">
                            <p:stCondLst>
                              <p:cond delay="1500"/>
                            </p:stCondLst>
                            <p:childTnLst>
                              <p:par>
                                <p:cTn id="76" presetID="42" presetClass="entr" presetSubtype="0" fill="hold" grpId="0" nodeType="afterEffect">
                                  <p:stCondLst>
                                    <p:cond delay="0"/>
                                  </p:stCondLst>
                                  <p:childTnLst>
                                    <p:set>
                                      <p:cBhvr>
                                        <p:cTn id="77" dur="1" fill="hold">
                                          <p:stCondLst>
                                            <p:cond delay="0"/>
                                          </p:stCondLst>
                                        </p:cTn>
                                        <p:tgtEl>
                                          <p:spTgt spid="42"/>
                                        </p:tgtEl>
                                        <p:attrNameLst>
                                          <p:attrName>style.visibility</p:attrName>
                                        </p:attrNameLst>
                                      </p:cBhvr>
                                      <p:to>
                                        <p:strVal val="visible"/>
                                      </p:to>
                                    </p:set>
                                    <p:animEffect>
                                      <p:cBhvr>
                                        <p:cTn id="78" dur="1000"/>
                                        <p:tgtEl>
                                          <p:spTgt spid="42"/>
                                        </p:tgtEl>
                                      </p:cBhvr>
                                    </p:animEffect>
                                    <p:anim calcmode="lin" valueType="num">
                                      <p:cBhvr>
                                        <p:cTn id="79" dur="1000" fill="hold"/>
                                        <p:tgtEl>
                                          <p:spTgt spid="42"/>
                                        </p:tgtEl>
                                        <p:attrNameLst>
                                          <p:attrName>ppt_x</p:attrName>
                                        </p:attrNameLst>
                                      </p:cBhvr>
                                      <p:tavLst>
                                        <p:tav tm="0">
                                          <p:val>
                                            <p:strVal val="#ppt_x"/>
                                          </p:val>
                                        </p:tav>
                                        <p:tav tm="100000">
                                          <p:val>
                                            <p:strVal val="#ppt_x"/>
                                          </p:val>
                                        </p:tav>
                                      </p:tavLst>
                                    </p:anim>
                                    <p:anim calcmode="lin" valueType="num">
                                      <p:cBhvr>
                                        <p:cTn id="80" dur="1000" fill="hold"/>
                                        <p:tgtEl>
                                          <p:spTgt spid="42"/>
                                        </p:tgtEl>
                                        <p:attrNameLst>
                                          <p:attrName>ppt_y</p:attrName>
                                        </p:attrNameLst>
                                      </p:cBhvr>
                                      <p:tavLst>
                                        <p:tav tm="0">
                                          <p:val>
                                            <p:strVal val="#ppt_y+.1"/>
                                          </p:val>
                                        </p:tav>
                                        <p:tav tm="100000">
                                          <p:val>
                                            <p:strVal val="#ppt_y"/>
                                          </p:val>
                                        </p:tav>
                                      </p:tavLst>
                                    </p:anim>
                                  </p:childTnLst>
                                </p:cTn>
                              </p:par>
                            </p:childTnLst>
                          </p:cTn>
                        </p:par>
                        <p:par>
                          <p:cTn id="81" fill="hold">
                            <p:stCondLst>
                              <p:cond delay="2500"/>
                            </p:stCondLst>
                            <p:childTnLst>
                              <p:par>
                                <p:cTn id="82" presetID="22" presetClass="entr" presetSubtype="8"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Effect>
                                      <p:cBhvr>
                                        <p:cTn id="84" dur="500"/>
                                        <p:tgtEl>
                                          <p:spTgt spid="48"/>
                                        </p:tgtEl>
                                      </p:cBhvr>
                                    </p:animEffect>
                                  </p:childTnLst>
                                </p:cTn>
                              </p:par>
                            </p:childTnLst>
                          </p:cTn>
                        </p:par>
                        <p:par>
                          <p:cTn id="85" fill="hold">
                            <p:stCondLst>
                              <p:cond delay="3000"/>
                            </p:stCondLst>
                            <p:childTnLst>
                              <p:par>
                                <p:cTn id="86" presetID="42" presetClass="entr" presetSubtype="0" fill="hold" grpId="0" nodeType="afterEffect">
                                  <p:stCondLst>
                                    <p:cond delay="0"/>
                                  </p:stCondLst>
                                  <p:childTnLst>
                                    <p:set>
                                      <p:cBhvr>
                                        <p:cTn id="87" dur="1" fill="hold">
                                          <p:stCondLst>
                                            <p:cond delay="0"/>
                                          </p:stCondLst>
                                        </p:cTn>
                                        <p:tgtEl>
                                          <p:spTgt spid="43"/>
                                        </p:tgtEl>
                                        <p:attrNameLst>
                                          <p:attrName>style.visibility</p:attrName>
                                        </p:attrNameLst>
                                      </p:cBhvr>
                                      <p:to>
                                        <p:strVal val="visible"/>
                                      </p:to>
                                    </p:set>
                                    <p:animEffect>
                                      <p:cBhvr>
                                        <p:cTn id="88" dur="1000"/>
                                        <p:tgtEl>
                                          <p:spTgt spid="43"/>
                                        </p:tgtEl>
                                      </p:cBhvr>
                                    </p:animEffect>
                                    <p:anim calcmode="lin" valueType="num">
                                      <p:cBhvr>
                                        <p:cTn id="89" dur="1000" fill="hold"/>
                                        <p:tgtEl>
                                          <p:spTgt spid="43"/>
                                        </p:tgtEl>
                                        <p:attrNameLst>
                                          <p:attrName>ppt_x</p:attrName>
                                        </p:attrNameLst>
                                      </p:cBhvr>
                                      <p:tavLst>
                                        <p:tav tm="0">
                                          <p:val>
                                            <p:strVal val="#ppt_x"/>
                                          </p:val>
                                        </p:tav>
                                        <p:tav tm="100000">
                                          <p:val>
                                            <p:strVal val="#ppt_x"/>
                                          </p:val>
                                        </p:tav>
                                      </p:tavLst>
                                    </p:anim>
                                    <p:anim calcmode="lin" valueType="num">
                                      <p:cBhvr>
                                        <p:cTn id="90" dur="1000" fill="hold"/>
                                        <p:tgtEl>
                                          <p:spTgt spid="43"/>
                                        </p:tgtEl>
                                        <p:attrNameLst>
                                          <p:attrName>ppt_y</p:attrName>
                                        </p:attrNameLst>
                                      </p:cBhvr>
                                      <p:tavLst>
                                        <p:tav tm="0">
                                          <p:val>
                                            <p:strVal val="#ppt_y+.1"/>
                                          </p:val>
                                        </p:tav>
                                        <p:tav tm="100000">
                                          <p:val>
                                            <p:strVal val="#ppt_y"/>
                                          </p:val>
                                        </p:tav>
                                      </p:tavLst>
                                    </p:anim>
                                  </p:childTnLst>
                                </p:cTn>
                              </p:par>
                            </p:childTnLst>
                          </p:cTn>
                        </p:par>
                        <p:par>
                          <p:cTn id="91" fill="hold">
                            <p:stCondLst>
                              <p:cond delay="4000"/>
                            </p:stCondLst>
                            <p:childTnLst>
                              <p:par>
                                <p:cTn id="92" presetID="22" presetClass="entr" presetSubtype="8" fill="hold" grpId="0" nodeType="afterEffect">
                                  <p:stCondLst>
                                    <p:cond delay="0"/>
                                  </p:stCondLst>
                                  <p:childTnLst>
                                    <p:set>
                                      <p:cBhvr>
                                        <p:cTn id="93" dur="1" fill="hold">
                                          <p:stCondLst>
                                            <p:cond delay="0"/>
                                          </p:stCondLst>
                                        </p:cTn>
                                        <p:tgtEl>
                                          <p:spTgt spid="49"/>
                                        </p:tgtEl>
                                        <p:attrNameLst>
                                          <p:attrName>style.visibility</p:attrName>
                                        </p:attrNameLst>
                                      </p:cBhvr>
                                      <p:to>
                                        <p:strVal val="visible"/>
                                      </p:to>
                                    </p:set>
                                    <p:animEffect>
                                      <p:cBhvr>
                                        <p:cTn id="94" dur="500"/>
                                        <p:tgtEl>
                                          <p:spTgt spid="49"/>
                                        </p:tgtEl>
                                      </p:cBhvr>
                                    </p:animEffect>
                                  </p:childTnLst>
                                </p:cTn>
                              </p:par>
                            </p:childTnLst>
                          </p:cTn>
                        </p:par>
                        <p:par>
                          <p:cTn id="95" fill="hold">
                            <p:stCondLst>
                              <p:cond delay="4500"/>
                            </p:stCondLst>
                            <p:childTnLst>
                              <p:par>
                                <p:cTn id="96" presetID="42" presetClass="entr" presetSubtype="0" fill="hold" grpId="0" nodeType="afterEffect">
                                  <p:stCondLst>
                                    <p:cond delay="0"/>
                                  </p:stCondLst>
                                  <p:childTnLst>
                                    <p:set>
                                      <p:cBhvr>
                                        <p:cTn id="97" dur="1" fill="hold">
                                          <p:stCondLst>
                                            <p:cond delay="0"/>
                                          </p:stCondLst>
                                        </p:cTn>
                                        <p:tgtEl>
                                          <p:spTgt spid="44"/>
                                        </p:tgtEl>
                                        <p:attrNameLst>
                                          <p:attrName>style.visibility</p:attrName>
                                        </p:attrNameLst>
                                      </p:cBhvr>
                                      <p:to>
                                        <p:strVal val="visible"/>
                                      </p:to>
                                    </p:set>
                                    <p:animEffect>
                                      <p:cBhvr>
                                        <p:cTn id="98" dur="1000"/>
                                        <p:tgtEl>
                                          <p:spTgt spid="44"/>
                                        </p:tgtEl>
                                      </p:cBhvr>
                                    </p:animEffect>
                                    <p:anim calcmode="lin" valueType="num">
                                      <p:cBhvr>
                                        <p:cTn id="99" dur="1000" fill="hold"/>
                                        <p:tgtEl>
                                          <p:spTgt spid="44"/>
                                        </p:tgtEl>
                                        <p:attrNameLst>
                                          <p:attrName>ppt_x</p:attrName>
                                        </p:attrNameLst>
                                      </p:cBhvr>
                                      <p:tavLst>
                                        <p:tav tm="0">
                                          <p:val>
                                            <p:strVal val="#ppt_x"/>
                                          </p:val>
                                        </p:tav>
                                        <p:tav tm="100000">
                                          <p:val>
                                            <p:strVal val="#ppt_x"/>
                                          </p:val>
                                        </p:tav>
                                      </p:tavLst>
                                    </p:anim>
                                    <p:anim calcmode="lin" valueType="num">
                                      <p:cBhvr>
                                        <p:cTn id="100" dur="1000" fill="hold"/>
                                        <p:tgtEl>
                                          <p:spTgt spid="44"/>
                                        </p:tgtEl>
                                        <p:attrNameLst>
                                          <p:attrName>ppt_y</p:attrName>
                                        </p:attrNameLst>
                                      </p:cBhvr>
                                      <p:tavLst>
                                        <p:tav tm="0">
                                          <p:val>
                                            <p:strVal val="#ppt_y+.1"/>
                                          </p:val>
                                        </p:tav>
                                        <p:tav tm="100000">
                                          <p:val>
                                            <p:strVal val="#ppt_y"/>
                                          </p:val>
                                        </p:tav>
                                      </p:tavLst>
                                    </p:anim>
                                  </p:childTnLst>
                                </p:cTn>
                              </p:par>
                            </p:childTnLst>
                          </p:cTn>
                        </p:par>
                        <p:par>
                          <p:cTn id="101" fill="hold">
                            <p:stCondLst>
                              <p:cond delay="5500"/>
                            </p:stCondLst>
                            <p:childTnLst>
                              <p:par>
                                <p:cTn id="102" presetID="22" presetClass="entr" presetSubtype="8" fill="hold" grpId="0" nodeType="afterEffect">
                                  <p:stCondLst>
                                    <p:cond delay="0"/>
                                  </p:stCondLst>
                                  <p:childTnLst>
                                    <p:set>
                                      <p:cBhvr>
                                        <p:cTn id="103" dur="1" fill="hold">
                                          <p:stCondLst>
                                            <p:cond delay="0"/>
                                          </p:stCondLst>
                                        </p:cTn>
                                        <p:tgtEl>
                                          <p:spTgt spid="50"/>
                                        </p:tgtEl>
                                        <p:attrNameLst>
                                          <p:attrName>style.visibility</p:attrName>
                                        </p:attrNameLst>
                                      </p:cBhvr>
                                      <p:to>
                                        <p:strVal val="visible"/>
                                      </p:to>
                                    </p:set>
                                    <p:animEffect>
                                      <p:cBhvr>
                                        <p:cTn id="104" dur="500"/>
                                        <p:tgtEl>
                                          <p:spTgt spid="50"/>
                                        </p:tgtEl>
                                      </p:cBhvr>
                                    </p:animEffect>
                                  </p:childTnLst>
                                </p:cTn>
                              </p:par>
                            </p:childTnLst>
                          </p:cTn>
                        </p:par>
                        <p:par>
                          <p:cTn id="105" fill="hold">
                            <p:stCondLst>
                              <p:cond delay="6000"/>
                            </p:stCondLst>
                            <p:childTnLst>
                              <p:par>
                                <p:cTn id="106" presetID="42" presetClass="entr" presetSubtype="0" fill="hold" grpId="0" nodeType="afterEffect">
                                  <p:stCondLst>
                                    <p:cond delay="0"/>
                                  </p:stCondLst>
                                  <p:childTnLst>
                                    <p:set>
                                      <p:cBhvr>
                                        <p:cTn id="107" dur="1" fill="hold">
                                          <p:stCondLst>
                                            <p:cond delay="0"/>
                                          </p:stCondLst>
                                        </p:cTn>
                                        <p:tgtEl>
                                          <p:spTgt spid="45"/>
                                        </p:tgtEl>
                                        <p:attrNameLst>
                                          <p:attrName>style.visibility</p:attrName>
                                        </p:attrNameLst>
                                      </p:cBhvr>
                                      <p:to>
                                        <p:strVal val="visible"/>
                                      </p:to>
                                    </p:set>
                                    <p:animEffect>
                                      <p:cBhvr>
                                        <p:cTn id="108" dur="1000"/>
                                        <p:tgtEl>
                                          <p:spTgt spid="45"/>
                                        </p:tgtEl>
                                      </p:cBhvr>
                                    </p:animEffect>
                                    <p:anim calcmode="lin" valueType="num">
                                      <p:cBhvr>
                                        <p:cTn id="109" dur="1000" fill="hold"/>
                                        <p:tgtEl>
                                          <p:spTgt spid="45"/>
                                        </p:tgtEl>
                                        <p:attrNameLst>
                                          <p:attrName>ppt_x</p:attrName>
                                        </p:attrNameLst>
                                      </p:cBhvr>
                                      <p:tavLst>
                                        <p:tav tm="0">
                                          <p:val>
                                            <p:strVal val="#ppt_x"/>
                                          </p:val>
                                        </p:tav>
                                        <p:tav tm="100000">
                                          <p:val>
                                            <p:strVal val="#ppt_x"/>
                                          </p:val>
                                        </p:tav>
                                      </p:tavLst>
                                    </p:anim>
                                    <p:anim calcmode="lin" valueType="num">
                                      <p:cBhvr>
                                        <p:cTn id="110" dur="1000" fill="hold"/>
                                        <p:tgtEl>
                                          <p:spTgt spid="45"/>
                                        </p:tgtEl>
                                        <p:attrNameLst>
                                          <p:attrName>ppt_y</p:attrName>
                                        </p:attrNameLst>
                                      </p:cBhvr>
                                      <p:tavLst>
                                        <p:tav tm="0">
                                          <p:val>
                                            <p:strVal val="#ppt_y+.1"/>
                                          </p:val>
                                        </p:tav>
                                        <p:tav tm="100000">
                                          <p:val>
                                            <p:strVal val="#ppt_y"/>
                                          </p:val>
                                        </p:tav>
                                      </p:tavLst>
                                    </p:anim>
                                  </p:childTnLst>
                                </p:cTn>
                              </p:par>
                            </p:childTnLst>
                          </p:cTn>
                        </p:par>
                        <p:par>
                          <p:cTn id="111" fill="hold">
                            <p:stCondLst>
                              <p:cond delay="7000"/>
                            </p:stCondLst>
                            <p:childTnLst>
                              <p:par>
                                <p:cTn id="112" presetID="22" presetClass="entr" presetSubtype="8" fill="hold" grpId="0" nodeType="afterEffect">
                                  <p:stCondLst>
                                    <p:cond delay="0"/>
                                  </p:stCondLst>
                                  <p:childTnLst>
                                    <p:set>
                                      <p:cBhvr>
                                        <p:cTn id="113" dur="1" fill="hold">
                                          <p:stCondLst>
                                            <p:cond delay="0"/>
                                          </p:stCondLst>
                                        </p:cTn>
                                        <p:tgtEl>
                                          <p:spTgt spid="51"/>
                                        </p:tgtEl>
                                        <p:attrNameLst>
                                          <p:attrName>style.visibility</p:attrName>
                                        </p:attrNameLst>
                                      </p:cBhvr>
                                      <p:to>
                                        <p:strVal val="visible"/>
                                      </p:to>
                                    </p:set>
                                    <p:animEffect>
                                      <p:cBhvr>
                                        <p:cTn id="114" dur="500"/>
                                        <p:tgtEl>
                                          <p:spTgt spid="51"/>
                                        </p:tgtEl>
                                      </p:cBhvr>
                                    </p:animEffect>
                                  </p:childTnLst>
                                </p:cTn>
                              </p:par>
                            </p:childTnLst>
                          </p:cTn>
                        </p:par>
                        <p:par>
                          <p:cTn id="115" fill="hold">
                            <p:stCondLst>
                              <p:cond delay="7500"/>
                            </p:stCondLst>
                            <p:childTnLst>
                              <p:par>
                                <p:cTn id="116" presetID="42" presetClass="entr" presetSubtype="0" fill="hold" grpId="0" nodeType="afterEffect">
                                  <p:stCondLst>
                                    <p:cond delay="0"/>
                                  </p:stCondLst>
                                  <p:childTnLst>
                                    <p:set>
                                      <p:cBhvr>
                                        <p:cTn id="117" dur="1" fill="hold">
                                          <p:stCondLst>
                                            <p:cond delay="0"/>
                                          </p:stCondLst>
                                        </p:cTn>
                                        <p:tgtEl>
                                          <p:spTgt spid="46"/>
                                        </p:tgtEl>
                                        <p:attrNameLst>
                                          <p:attrName>style.visibility</p:attrName>
                                        </p:attrNameLst>
                                      </p:cBhvr>
                                      <p:to>
                                        <p:strVal val="visible"/>
                                      </p:to>
                                    </p:set>
                                    <p:animEffect>
                                      <p:cBhvr>
                                        <p:cTn id="118" dur="1000"/>
                                        <p:tgtEl>
                                          <p:spTgt spid="46"/>
                                        </p:tgtEl>
                                      </p:cBhvr>
                                    </p:animEffect>
                                    <p:anim calcmode="lin" valueType="num">
                                      <p:cBhvr>
                                        <p:cTn id="119" dur="1000" fill="hold"/>
                                        <p:tgtEl>
                                          <p:spTgt spid="46"/>
                                        </p:tgtEl>
                                        <p:attrNameLst>
                                          <p:attrName>ppt_x</p:attrName>
                                        </p:attrNameLst>
                                      </p:cBhvr>
                                      <p:tavLst>
                                        <p:tav tm="0">
                                          <p:val>
                                            <p:strVal val="#ppt_x"/>
                                          </p:val>
                                        </p:tav>
                                        <p:tav tm="100000">
                                          <p:val>
                                            <p:strVal val="#ppt_x"/>
                                          </p:val>
                                        </p:tav>
                                      </p:tavLst>
                                    </p:anim>
                                    <p:anim calcmode="lin" valueType="num">
                                      <p:cBhvr>
                                        <p:cTn id="12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autoUpdateAnimBg="0"/>
      <p:bldP spid="33" grpId="0" bldLvl="0" animBg="1" autoUpdateAnimBg="0"/>
      <p:bldP spid="34" grpId="0" bldLvl="0" animBg="1" autoUpdateAnimBg="0"/>
      <p:bldP spid="35" grpId="0" bldLvl="0" animBg="1" autoUpdateAnimBg="0"/>
      <p:bldP spid="36" grpId="0" bldLvl="0" animBg="1"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bwMode="auto">
          <a:xfrm>
            <a:off x="4234" y="2660651"/>
            <a:ext cx="7535333" cy="2305049"/>
            <a:chOff x="0" y="1707654"/>
            <a:chExt cx="5652120" cy="1728192"/>
          </a:xfrm>
        </p:grpSpPr>
        <p:sp>
          <p:nvSpPr>
            <p:cNvPr id="9" name="矩形 8"/>
            <p:cNvSpPr/>
            <p:nvPr/>
          </p:nvSpPr>
          <p:spPr>
            <a:xfrm>
              <a:off x="0" y="1707654"/>
              <a:ext cx="5652120" cy="17281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cs typeface="+mn-ea"/>
                <a:sym typeface="+mn-lt"/>
              </a:endParaRPr>
            </a:p>
          </p:txBody>
        </p:sp>
        <p:sp>
          <p:nvSpPr>
            <p:cNvPr id="10" name="矩形 9"/>
            <p:cNvSpPr/>
            <p:nvPr/>
          </p:nvSpPr>
          <p:spPr>
            <a:xfrm>
              <a:off x="76208" y="1948871"/>
              <a:ext cx="2535516" cy="1245792"/>
            </a:xfrm>
            <a:prstGeom prst="rect">
              <a:avLst/>
            </a:prstGeom>
          </p:spPr>
          <p:txBody>
            <a:bodyPr lIns="121879" tIns="60937" rIns="121879" bIns="60937">
              <a:spAutoFit/>
            </a:bodyPr>
            <a:lstStyle/>
            <a:p>
              <a:pPr algn="just" defTabSz="1218565">
                <a:lnSpc>
                  <a:spcPct val="150000"/>
                </a:lnSpc>
                <a:defRPr/>
              </a:pPr>
              <a:r>
                <a:rPr lang="zh-CN" altLang="en-US" sz="1335" dirty="0">
                  <a:cs typeface="+mn-ea"/>
                  <a:sym typeface="+mn-lt"/>
                </a:rPr>
                <a:t>随着计算机技术的发展及印刷技术的进步，平面设计在视觉感观领域的表现也越来越丰富，这对今天的平面设计都提出了空前的挑战，也为平面设计者提供了更为广阔的发展窨。从技术上讲，平面设计更重要。</a:t>
              </a:r>
            </a:p>
          </p:txBody>
        </p:sp>
      </p:grpSp>
      <p:grpSp>
        <p:nvGrpSpPr>
          <p:cNvPr id="11" name="组合 10"/>
          <p:cNvGrpSpPr/>
          <p:nvPr/>
        </p:nvGrpSpPr>
        <p:grpSpPr bwMode="auto">
          <a:xfrm>
            <a:off x="3604684" y="1797051"/>
            <a:ext cx="3816349" cy="4330346"/>
            <a:chOff x="2699792" y="1059582"/>
            <a:chExt cx="2862064" cy="3247454"/>
          </a:xfrm>
        </p:grpSpPr>
        <p:sp>
          <p:nvSpPr>
            <p:cNvPr id="12" name="矩形 11"/>
            <p:cNvSpPr/>
            <p:nvPr/>
          </p:nvSpPr>
          <p:spPr>
            <a:xfrm>
              <a:off x="2699792" y="1059582"/>
              <a:ext cx="2862064" cy="3168352"/>
            </a:xfrm>
            <a:prstGeom prst="rect">
              <a:avLst/>
            </a:prstGeom>
            <a:blipFill>
              <a:blip r:embed="rId4"/>
              <a:stretch>
                <a:fillRect/>
              </a:stretch>
            </a:blipFill>
            <a:ln w="127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tx1"/>
                </a:solidFill>
                <a:cs typeface="+mn-ea"/>
                <a:sym typeface="+mn-lt"/>
              </a:endParaRPr>
            </a:p>
          </p:txBody>
        </p:sp>
        <p:grpSp>
          <p:nvGrpSpPr>
            <p:cNvPr id="13" name="组合 107"/>
            <p:cNvGrpSpPr/>
            <p:nvPr/>
          </p:nvGrpSpPr>
          <p:grpSpPr bwMode="auto">
            <a:xfrm>
              <a:off x="2699792" y="3363838"/>
              <a:ext cx="2862064" cy="864096"/>
              <a:chOff x="3006080" y="3003798"/>
              <a:chExt cx="2862064" cy="864096"/>
            </a:xfrm>
          </p:grpSpPr>
          <p:sp>
            <p:nvSpPr>
              <p:cNvPr id="15" name="矩形 14"/>
              <p:cNvSpPr/>
              <p:nvPr/>
            </p:nvSpPr>
            <p:spPr>
              <a:xfrm>
                <a:off x="3006080" y="3004375"/>
                <a:ext cx="2862064" cy="863519"/>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tx1"/>
                  </a:solidFill>
                  <a:cs typeface="+mn-ea"/>
                  <a:sym typeface="+mn-lt"/>
                </a:endParaRPr>
              </a:p>
            </p:txBody>
          </p:sp>
          <p:cxnSp>
            <p:nvCxnSpPr>
              <p:cNvPr id="16" name="直接连接符 15"/>
              <p:cNvCxnSpPr/>
              <p:nvPr/>
            </p:nvCxnSpPr>
            <p:spPr>
              <a:xfrm>
                <a:off x="3006080" y="3004375"/>
                <a:ext cx="286206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08"/>
            <p:cNvSpPr>
              <a:spLocks noChangeArrowheads="1"/>
            </p:cNvSpPr>
            <p:nvPr/>
          </p:nvSpPr>
          <p:spPr bwMode="auto">
            <a:xfrm>
              <a:off x="3003569" y="3468424"/>
              <a:ext cx="2254509" cy="838612"/>
            </a:xfrm>
            <a:prstGeom prst="rect">
              <a:avLst/>
            </a:prstGeom>
            <a:noFill/>
            <a:ln w="9525">
              <a:noFill/>
              <a:miter lim="800000"/>
            </a:ln>
          </p:spPr>
          <p:txBody>
            <a:bodyPr>
              <a:spAutoFit/>
            </a:bodyPr>
            <a:lstStyle/>
            <a:p>
              <a:pPr algn="just">
                <a:lnSpc>
                  <a:spcPts val="2000"/>
                </a:lnSpc>
              </a:pPr>
              <a:r>
                <a:rPr lang="zh-CN" altLang="en-US" sz="1600" dirty="0">
                  <a:cs typeface="+mn-ea"/>
                  <a:sym typeface="+mn-lt"/>
                </a:rPr>
                <a:t>随着计算机技术的发展及印刷技术的进步，平面设计在视觉感观领域的表现和应用也越来越丰富。</a:t>
              </a:r>
            </a:p>
          </p:txBody>
        </p:sp>
      </p:grpSp>
      <p:sp>
        <p:nvSpPr>
          <p:cNvPr id="17" name="TextBox 111"/>
          <p:cNvSpPr txBox="1">
            <a:spLocks noChangeArrowheads="1"/>
          </p:cNvSpPr>
          <p:nvPr/>
        </p:nvSpPr>
        <p:spPr bwMode="auto">
          <a:xfrm>
            <a:off x="245533" y="2241147"/>
            <a:ext cx="3359151" cy="523220"/>
          </a:xfrm>
          <a:prstGeom prst="rect">
            <a:avLst/>
          </a:prstGeom>
          <a:noFill/>
          <a:ln w="9525">
            <a:noFill/>
            <a:miter lim="800000"/>
          </a:ln>
        </p:spPr>
        <p:txBody>
          <a:bodyPr>
            <a:spAutoFit/>
          </a:bodyPr>
          <a:lstStyle/>
          <a:p>
            <a:r>
              <a:rPr lang="zh-CN" altLang="en-US" sz="2800" b="1" dirty="0">
                <a:cs typeface="+mn-ea"/>
                <a:sym typeface="+mn-lt"/>
              </a:rPr>
              <a:t>这里填写标题</a:t>
            </a:r>
          </a:p>
        </p:txBody>
      </p:sp>
      <p:grpSp>
        <p:nvGrpSpPr>
          <p:cNvPr id="18" name="组合 17"/>
          <p:cNvGrpSpPr/>
          <p:nvPr/>
        </p:nvGrpSpPr>
        <p:grpSpPr bwMode="auto">
          <a:xfrm>
            <a:off x="7742767" y="1985434"/>
            <a:ext cx="778933" cy="778933"/>
            <a:chOff x="395536" y="3651870"/>
            <a:chExt cx="764591" cy="764591"/>
          </a:xfrm>
          <a:effectLst>
            <a:outerShdw blurRad="279400" dist="279400" dir="5400000" algn="ctr" rotWithShape="0">
              <a:srgbClr val="000000">
                <a:alpha val="43137"/>
              </a:srgbClr>
            </a:outerShdw>
          </a:effectLst>
        </p:grpSpPr>
        <p:sp>
          <p:nvSpPr>
            <p:cNvPr id="19" name="椭圆 18"/>
            <p:cNvSpPr/>
            <p:nvPr/>
          </p:nvSpPr>
          <p:spPr>
            <a:xfrm>
              <a:off x="395536" y="3651870"/>
              <a:ext cx="764591" cy="764591"/>
            </a:xfrm>
            <a:prstGeom prst="ellipse">
              <a:avLst/>
            </a:prstGeom>
            <a:solidFill>
              <a:srgbClr val="0070C0"/>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4800" dirty="0">
                <a:solidFill>
                  <a:srgbClr val="000000"/>
                </a:solidFill>
                <a:cs typeface="+mn-ea"/>
                <a:sym typeface="+mn-lt"/>
              </a:endParaRPr>
            </a:p>
          </p:txBody>
        </p:sp>
        <p:pic>
          <p:nvPicPr>
            <p:cNvPr id="20" name="Picture 75"/>
            <p:cNvPicPr>
              <a:picLocks noChangeAspect="1"/>
            </p:cNvPicPr>
            <p:nvPr/>
          </p:nvPicPr>
          <p:blipFill>
            <a:blip r:embed="rId5"/>
            <a:srcRect/>
            <a:stretch>
              <a:fillRect/>
            </a:stretch>
          </p:blipFill>
          <p:spPr bwMode="auto">
            <a:xfrm>
              <a:off x="587331" y="3805013"/>
              <a:ext cx="381000" cy="411710"/>
            </a:xfrm>
            <a:prstGeom prst="rect">
              <a:avLst/>
            </a:prstGeom>
            <a:noFill/>
            <a:ln w="9525">
              <a:noFill/>
              <a:miter lim="800000"/>
              <a:headEnd/>
              <a:tailEnd/>
            </a:ln>
          </p:spPr>
        </p:pic>
      </p:grpSp>
      <p:grpSp>
        <p:nvGrpSpPr>
          <p:cNvPr id="21" name="组合 20"/>
          <p:cNvGrpSpPr/>
          <p:nvPr/>
        </p:nvGrpSpPr>
        <p:grpSpPr bwMode="auto">
          <a:xfrm>
            <a:off x="7742767" y="3448052"/>
            <a:ext cx="778933" cy="781049"/>
            <a:chOff x="3221085" y="3651870"/>
            <a:chExt cx="764591" cy="764591"/>
          </a:xfrm>
          <a:effectLst>
            <a:outerShdw blurRad="279400" dist="279400" dir="5400000" algn="ctr" rotWithShape="0">
              <a:srgbClr val="000000">
                <a:alpha val="43137"/>
              </a:srgbClr>
            </a:outerShdw>
          </a:effectLst>
        </p:grpSpPr>
        <p:sp>
          <p:nvSpPr>
            <p:cNvPr id="22" name="椭圆 21"/>
            <p:cNvSpPr/>
            <p:nvPr/>
          </p:nvSpPr>
          <p:spPr>
            <a:xfrm>
              <a:off x="3221085" y="3651870"/>
              <a:ext cx="764591" cy="764591"/>
            </a:xfrm>
            <a:prstGeom prst="ellipse">
              <a:avLst/>
            </a:prstGeom>
            <a:solidFill>
              <a:srgbClr val="0070C0"/>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4800" dirty="0">
                <a:solidFill>
                  <a:srgbClr val="000000"/>
                </a:solidFill>
                <a:cs typeface="+mn-ea"/>
                <a:sym typeface="+mn-lt"/>
              </a:endParaRPr>
            </a:p>
          </p:txBody>
        </p:sp>
        <p:pic>
          <p:nvPicPr>
            <p:cNvPr id="23" name="Picture 102"/>
            <p:cNvPicPr>
              <a:picLocks noChangeAspect="1"/>
            </p:cNvPicPr>
            <p:nvPr/>
          </p:nvPicPr>
          <p:blipFill>
            <a:blip r:embed="rId6"/>
            <a:srcRect/>
            <a:stretch>
              <a:fillRect/>
            </a:stretch>
          </p:blipFill>
          <p:spPr bwMode="auto">
            <a:xfrm>
              <a:off x="3372011" y="3778161"/>
              <a:ext cx="462738" cy="431630"/>
            </a:xfrm>
            <a:prstGeom prst="rect">
              <a:avLst/>
            </a:prstGeom>
            <a:noFill/>
            <a:ln w="9525">
              <a:noFill/>
              <a:miter lim="800000"/>
              <a:headEnd/>
              <a:tailEnd/>
            </a:ln>
          </p:spPr>
        </p:pic>
      </p:grpSp>
      <p:grpSp>
        <p:nvGrpSpPr>
          <p:cNvPr id="24" name="组合 23"/>
          <p:cNvGrpSpPr/>
          <p:nvPr/>
        </p:nvGrpSpPr>
        <p:grpSpPr bwMode="auto">
          <a:xfrm>
            <a:off x="7742767" y="4912784"/>
            <a:ext cx="778933" cy="778933"/>
            <a:chOff x="6046633" y="3651870"/>
            <a:chExt cx="764591" cy="764591"/>
          </a:xfrm>
          <a:effectLst>
            <a:outerShdw blurRad="279400" dist="279400" dir="5400000" algn="ctr" rotWithShape="0">
              <a:srgbClr val="000000">
                <a:alpha val="43137"/>
              </a:srgbClr>
            </a:outerShdw>
          </a:effectLst>
        </p:grpSpPr>
        <p:sp>
          <p:nvSpPr>
            <p:cNvPr id="25" name="椭圆 24"/>
            <p:cNvSpPr/>
            <p:nvPr/>
          </p:nvSpPr>
          <p:spPr>
            <a:xfrm>
              <a:off x="6046633" y="3651870"/>
              <a:ext cx="764591" cy="764591"/>
            </a:xfrm>
            <a:prstGeom prst="ellipse">
              <a:avLst/>
            </a:prstGeom>
            <a:solidFill>
              <a:srgbClr val="0070C0"/>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4800" dirty="0">
                <a:solidFill>
                  <a:srgbClr val="000000"/>
                </a:solidFill>
                <a:cs typeface="+mn-ea"/>
                <a:sym typeface="+mn-lt"/>
              </a:endParaRPr>
            </a:p>
          </p:txBody>
        </p:sp>
        <p:pic>
          <p:nvPicPr>
            <p:cNvPr id="26" name="Picture 97"/>
            <p:cNvPicPr>
              <a:picLocks noChangeAspect="1"/>
            </p:cNvPicPr>
            <p:nvPr/>
          </p:nvPicPr>
          <p:blipFill>
            <a:blip r:embed="rId7"/>
            <a:srcRect/>
            <a:stretch>
              <a:fillRect/>
            </a:stretch>
          </p:blipFill>
          <p:spPr bwMode="auto">
            <a:xfrm>
              <a:off x="6224066" y="3805013"/>
              <a:ext cx="409724" cy="431630"/>
            </a:xfrm>
            <a:prstGeom prst="rect">
              <a:avLst/>
            </a:prstGeom>
            <a:noFill/>
            <a:ln w="9525">
              <a:noFill/>
              <a:miter lim="800000"/>
              <a:headEnd/>
              <a:tailEnd/>
            </a:ln>
          </p:spPr>
        </p:pic>
      </p:grpSp>
      <p:sp>
        <p:nvSpPr>
          <p:cNvPr id="27" name="矩形 26"/>
          <p:cNvSpPr>
            <a:spLocks noChangeArrowheads="1"/>
          </p:cNvSpPr>
          <p:nvPr/>
        </p:nvSpPr>
        <p:spPr bwMode="auto">
          <a:xfrm>
            <a:off x="8614834" y="2025651"/>
            <a:ext cx="3158066" cy="1148584"/>
          </a:xfrm>
          <a:prstGeom prst="rect">
            <a:avLst/>
          </a:prstGeom>
          <a:noFill/>
          <a:ln w="9525">
            <a:noFill/>
            <a:miter lim="800000"/>
          </a:ln>
        </p:spPr>
        <p:txBody>
          <a:bodyPr wrap="square">
            <a:spAutoFit/>
          </a:bodyPr>
          <a:lstStyle/>
          <a:p>
            <a:pPr algn="just">
              <a:lnSpc>
                <a:spcPct val="150000"/>
              </a:lnSpc>
            </a:pPr>
            <a:r>
              <a:rPr lang="zh-CN" altLang="en-US" sz="1600" dirty="0">
                <a:cs typeface="+mn-ea"/>
                <a:sym typeface="+mn-lt"/>
              </a:rPr>
              <a:t>随着计算机技术的发展及印刷技术的进步，平面设计在视觉感观领域的表现和应用也越来越丰富。</a:t>
            </a:r>
          </a:p>
        </p:txBody>
      </p:sp>
      <p:sp>
        <p:nvSpPr>
          <p:cNvPr id="28" name="矩形 27"/>
          <p:cNvSpPr>
            <a:spLocks noChangeArrowheads="1"/>
          </p:cNvSpPr>
          <p:nvPr/>
        </p:nvSpPr>
        <p:spPr bwMode="auto">
          <a:xfrm>
            <a:off x="8614834" y="3469218"/>
            <a:ext cx="3158066" cy="1148584"/>
          </a:xfrm>
          <a:prstGeom prst="rect">
            <a:avLst/>
          </a:prstGeom>
          <a:noFill/>
          <a:ln w="9525">
            <a:noFill/>
            <a:miter lim="800000"/>
          </a:ln>
        </p:spPr>
        <p:txBody>
          <a:bodyPr wrap="square">
            <a:spAutoFit/>
          </a:bodyPr>
          <a:lstStyle/>
          <a:p>
            <a:pPr algn="just">
              <a:lnSpc>
                <a:spcPct val="150000"/>
              </a:lnSpc>
            </a:pPr>
            <a:r>
              <a:rPr lang="zh-CN" altLang="en-US" sz="1600">
                <a:cs typeface="+mn-ea"/>
                <a:sym typeface="+mn-lt"/>
              </a:rPr>
              <a:t>随着计算机技术的发展及印刷技术的进步，平面设计在视觉感观领域的表现和应用也越来越丰富。</a:t>
            </a:r>
          </a:p>
        </p:txBody>
      </p:sp>
      <p:sp>
        <p:nvSpPr>
          <p:cNvPr id="29" name="矩形 28"/>
          <p:cNvSpPr>
            <a:spLocks noChangeArrowheads="1"/>
          </p:cNvSpPr>
          <p:nvPr/>
        </p:nvSpPr>
        <p:spPr bwMode="auto">
          <a:xfrm>
            <a:off x="8614834" y="4936067"/>
            <a:ext cx="3158066" cy="1148584"/>
          </a:xfrm>
          <a:prstGeom prst="rect">
            <a:avLst/>
          </a:prstGeom>
          <a:noFill/>
          <a:ln w="9525">
            <a:noFill/>
            <a:miter lim="800000"/>
          </a:ln>
        </p:spPr>
        <p:txBody>
          <a:bodyPr wrap="square">
            <a:spAutoFit/>
          </a:bodyPr>
          <a:lstStyle/>
          <a:p>
            <a:pPr algn="just">
              <a:lnSpc>
                <a:spcPct val="150000"/>
              </a:lnSpc>
            </a:pPr>
            <a:r>
              <a:rPr lang="zh-CN" altLang="en-US" sz="1600">
                <a:cs typeface="+mn-ea"/>
                <a:sym typeface="+mn-lt"/>
              </a:rPr>
              <a:t>随着计算机技术的发展及印刷技术的进步，平面设计在视觉感观领域的表现和应用也越来越丰富。</a:t>
            </a:r>
          </a:p>
        </p:txBody>
      </p:sp>
    </p:spTree>
  </p:cSld>
  <p:clrMapOvr>
    <a:masterClrMapping/>
  </p:clrMapOvr>
  <mc:AlternateContent xmlns:mc="http://schemas.openxmlformats.org/markup-compatibility/2006" xmlns:p14="http://schemas.microsoft.com/office/powerpoint/2010/main">
    <mc:Choice Requires="p14">
      <p:transition spd="slow" p14:dur="1250" advTm="8000">
        <p14:switch dir="r"/>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733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300" fill="hold"/>
                                        <p:tgtEl>
                                          <p:spTgt spid="17"/>
                                        </p:tgtEl>
                                        <p:attrNameLst>
                                          <p:attrName>ppt_x</p:attrName>
                                        </p:attrNameLst>
                                      </p:cBhvr>
                                      <p:tavLst>
                                        <p:tav tm="0">
                                          <p:val>
                                            <p:strVal val="#ppt_x"/>
                                          </p:val>
                                        </p:tav>
                                        <p:tav tm="100000">
                                          <p:val>
                                            <p:strVal val="#ppt_x"/>
                                          </p:val>
                                        </p:tav>
                                      </p:tavLst>
                                    </p:anim>
                                    <p:anim calcmode="lin" valueType="num">
                                      <p:cBhvr additive="base">
                                        <p:cTn id="8" dur="3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400" fill="hold"/>
                                        <p:tgtEl>
                                          <p:spTgt spid="8"/>
                                        </p:tgtEl>
                                        <p:attrNameLst>
                                          <p:attrName>ppt_x</p:attrName>
                                        </p:attrNameLst>
                                      </p:cBhvr>
                                      <p:tavLst>
                                        <p:tav tm="0">
                                          <p:val>
                                            <p:strVal val="0-#ppt_w/2"/>
                                          </p:val>
                                        </p:tav>
                                        <p:tav tm="100000">
                                          <p:val>
                                            <p:strVal val="#ppt_x"/>
                                          </p:val>
                                        </p:tav>
                                      </p:tavLst>
                                    </p:anim>
                                    <p:anim calcmode="lin" valueType="num">
                                      <p:cBhvr additive="base">
                                        <p:cTn id="13" dur="40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1"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400" fill="hold"/>
                                        <p:tgtEl>
                                          <p:spTgt spid="11"/>
                                        </p:tgtEl>
                                        <p:attrNameLst>
                                          <p:attrName>ppt_x</p:attrName>
                                        </p:attrNameLst>
                                      </p:cBhvr>
                                      <p:tavLst>
                                        <p:tav tm="0">
                                          <p:val>
                                            <p:strVal val="#ppt_x"/>
                                          </p:val>
                                        </p:tav>
                                        <p:tav tm="100000">
                                          <p:val>
                                            <p:strVal val="#ppt_x"/>
                                          </p:val>
                                        </p:tav>
                                      </p:tavLst>
                                    </p:anim>
                                    <p:anim calcmode="lin" valueType="num">
                                      <p:cBhvr additive="base">
                                        <p:cTn id="17" dur="400" fill="hold"/>
                                        <p:tgtEl>
                                          <p:spTgt spid="1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childTnLst>
                                </p:cTn>
                              </p:par>
                              <p:par>
                                <p:cTn id="24" presetID="53" presetClass="entr" presetSubtype="16"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Effect transition="in" filter="fade">
                                      <p:cBhvr>
                                        <p:cTn id="28" dur="500"/>
                                        <p:tgtEl>
                                          <p:spTgt spid="21"/>
                                        </p:tgtEl>
                                      </p:cBhvr>
                                    </p:animEffect>
                                  </p:childTnLst>
                                </p:cTn>
                              </p:par>
                              <p:par>
                                <p:cTn id="29" presetID="53" presetClass="entr" presetSubtype="16"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1500"/>
                            </p:stCondLst>
                            <p:childTnLst>
                              <p:par>
                                <p:cTn id="35" presetID="2" presetClass="entr" presetSubtype="2"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300" fill="hold"/>
                                        <p:tgtEl>
                                          <p:spTgt spid="27"/>
                                        </p:tgtEl>
                                        <p:attrNameLst>
                                          <p:attrName>ppt_x</p:attrName>
                                        </p:attrNameLst>
                                      </p:cBhvr>
                                      <p:tavLst>
                                        <p:tav tm="0">
                                          <p:val>
                                            <p:strVal val="1+#ppt_w/2"/>
                                          </p:val>
                                        </p:tav>
                                        <p:tav tm="100000">
                                          <p:val>
                                            <p:strVal val="#ppt_x"/>
                                          </p:val>
                                        </p:tav>
                                      </p:tavLst>
                                    </p:anim>
                                    <p:anim calcmode="lin" valueType="num">
                                      <p:cBhvr additive="base">
                                        <p:cTn id="38" dur="300" fill="hold"/>
                                        <p:tgtEl>
                                          <p:spTgt spid="27"/>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 presetClass="entr" presetSubtype="2"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300" fill="hold"/>
                                        <p:tgtEl>
                                          <p:spTgt spid="28"/>
                                        </p:tgtEl>
                                        <p:attrNameLst>
                                          <p:attrName>ppt_x</p:attrName>
                                        </p:attrNameLst>
                                      </p:cBhvr>
                                      <p:tavLst>
                                        <p:tav tm="0">
                                          <p:val>
                                            <p:strVal val="1+#ppt_w/2"/>
                                          </p:val>
                                        </p:tav>
                                        <p:tav tm="100000">
                                          <p:val>
                                            <p:strVal val="#ppt_x"/>
                                          </p:val>
                                        </p:tav>
                                      </p:tavLst>
                                    </p:anim>
                                    <p:anim calcmode="lin" valueType="num">
                                      <p:cBhvr additive="base">
                                        <p:cTn id="43" dur="300" fill="hold"/>
                                        <p:tgtEl>
                                          <p:spTgt spid="28"/>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2" presetClass="entr" presetSubtype="2"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300" fill="hold"/>
                                        <p:tgtEl>
                                          <p:spTgt spid="29"/>
                                        </p:tgtEl>
                                        <p:attrNameLst>
                                          <p:attrName>ppt_x</p:attrName>
                                        </p:attrNameLst>
                                      </p:cBhvr>
                                      <p:tavLst>
                                        <p:tav tm="0">
                                          <p:val>
                                            <p:strVal val="1+#ppt_w/2"/>
                                          </p:val>
                                        </p:tav>
                                        <p:tav tm="100000">
                                          <p:val>
                                            <p:strVal val="#ppt_x"/>
                                          </p:val>
                                        </p:tav>
                                      </p:tavLst>
                                    </p:anim>
                                    <p:anim calcmode="lin" valueType="num">
                                      <p:cBhvr additive="base">
                                        <p:cTn id="48" dur="3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7" grpId="0"/>
      <p:bldP spid="28" grpId="0"/>
      <p:bldP spid="2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smtClean="0">
                <a:cs typeface="+mn-ea"/>
                <a:sym typeface="+mn-lt"/>
              </a:rPr>
              <a:t>04</a:t>
            </a:r>
            <a:endParaRPr lang="zh-CN" altLang="en-US" dirty="0">
              <a:cs typeface="+mn-ea"/>
              <a:sym typeface="+mn-lt"/>
            </a:endParaRPr>
          </a:p>
        </p:txBody>
      </p:sp>
      <p:sp>
        <p:nvSpPr>
          <p:cNvPr id="3" name="文本占位符 2"/>
          <p:cNvSpPr>
            <a:spLocks noGrp="1"/>
          </p:cNvSpPr>
          <p:nvPr>
            <p:ph type="body" sz="quarter" idx="11"/>
          </p:nvPr>
        </p:nvSpPr>
        <p:spPr/>
        <p:txBody>
          <a:bodyPr/>
          <a:lstStyle/>
          <a:p>
            <a:r>
              <a:rPr lang="zh-CN" altLang="en-US" dirty="0" smtClean="0">
                <a:cs typeface="+mn-ea"/>
                <a:sym typeface="+mn-lt"/>
              </a:rPr>
              <a:t>点击输入章节标题</a:t>
            </a:r>
            <a:endParaRPr lang="zh-CN" altLang="en-US" dirty="0">
              <a:cs typeface="+mn-ea"/>
              <a:sym typeface="+mn-lt"/>
            </a:endParaRPr>
          </a:p>
        </p:txBody>
      </p:sp>
      <p:sp>
        <p:nvSpPr>
          <p:cNvPr id="4" name="文本占位符 3"/>
          <p:cNvSpPr>
            <a:spLocks noGrp="1"/>
          </p:cNvSpPr>
          <p:nvPr>
            <p:ph type="body" sz="quarter" idx="12"/>
          </p:nvPr>
        </p:nvSpPr>
        <p:spPr/>
        <p:txBody>
          <a:bodyPr/>
          <a:lstStyle/>
          <a:p>
            <a:r>
              <a:rPr lang="en-US" altLang="zh-CN" dirty="0">
                <a:solidFill>
                  <a:srgbClr val="000000"/>
                </a:solidFill>
                <a:cs typeface="+mn-ea"/>
                <a:sym typeface="+mn-lt"/>
              </a:rPr>
              <a:t>KJ</a:t>
            </a:r>
            <a:r>
              <a:rPr lang="zh-CN" altLang="en-US" dirty="0">
                <a:solidFill>
                  <a:srgbClr val="000000"/>
                </a:solidFill>
                <a:cs typeface="+mn-ea"/>
                <a:sym typeface="+mn-lt"/>
              </a:rPr>
              <a:t>设计专业的</a:t>
            </a:r>
            <a:r>
              <a:rPr lang="en-US" altLang="zh-CN" dirty="0">
                <a:solidFill>
                  <a:srgbClr val="000000"/>
                </a:solidFill>
                <a:cs typeface="+mn-ea"/>
                <a:sym typeface="+mn-lt"/>
              </a:rPr>
              <a:t>PPT</a:t>
            </a:r>
            <a:r>
              <a:rPr lang="zh-CN" altLang="en-US" dirty="0">
                <a:solidFill>
                  <a:srgbClr val="000000"/>
                </a:solidFill>
                <a:cs typeface="+mn-ea"/>
                <a:sym typeface="+mn-lt"/>
              </a:rPr>
              <a:t>设计工作室，自成立以来为各中小企业、白领、学生、自由职业者提供</a:t>
            </a:r>
            <a:r>
              <a:rPr lang="en-US" altLang="zh-CN" dirty="0">
                <a:solidFill>
                  <a:srgbClr val="000000"/>
                </a:solidFill>
                <a:cs typeface="+mn-ea"/>
                <a:sym typeface="+mn-lt"/>
              </a:rPr>
              <a:t>PPT</a:t>
            </a:r>
            <a:r>
              <a:rPr lang="zh-CN" altLang="en-US" dirty="0">
                <a:solidFill>
                  <a:srgbClr val="000000"/>
                </a:solidFill>
                <a:cs typeface="+mn-ea"/>
                <a:sym typeface="+mn-lt"/>
              </a:rPr>
              <a:t>设计服务达千次。自成立以来为各中小企业、白领、学生</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Bent Arrow 44"/>
          <p:cNvSpPr/>
          <p:nvPr/>
        </p:nvSpPr>
        <p:spPr>
          <a:xfrm rot="10800000">
            <a:off x="333" y="2666628"/>
            <a:ext cx="5445907" cy="1523917"/>
          </a:xfrm>
          <a:prstGeom prst="bentArrow">
            <a:avLst>
              <a:gd name="adj1" fmla="val 25000"/>
              <a:gd name="adj2" fmla="val 3719"/>
              <a:gd name="adj3" fmla="val 0"/>
              <a:gd name="adj4" fmla="val 30020"/>
            </a:avLst>
          </a:prstGeom>
          <a:solidFill>
            <a:srgbClr val="0070C0"/>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5">
              <a:solidFill>
                <a:schemeClr val="tx1"/>
              </a:solidFill>
              <a:cs typeface="+mn-ea"/>
              <a:sym typeface="+mn-lt"/>
            </a:endParaRPr>
          </a:p>
        </p:txBody>
      </p:sp>
      <p:sp>
        <p:nvSpPr>
          <p:cNvPr id="49" name="Bent Arrow 48"/>
          <p:cNvSpPr/>
          <p:nvPr/>
        </p:nvSpPr>
        <p:spPr>
          <a:xfrm rot="10800000">
            <a:off x="331" y="3442249"/>
            <a:ext cx="4425545" cy="1523917"/>
          </a:xfrm>
          <a:prstGeom prst="bentArrow">
            <a:avLst>
              <a:gd name="adj1" fmla="val 25000"/>
              <a:gd name="adj2" fmla="val 3719"/>
              <a:gd name="adj3" fmla="val 0"/>
              <a:gd name="adj4" fmla="val 30020"/>
            </a:avLst>
          </a:prstGeom>
          <a:solidFill>
            <a:srgbClr val="0070C0"/>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5">
              <a:solidFill>
                <a:schemeClr val="tx1"/>
              </a:solidFill>
              <a:cs typeface="+mn-ea"/>
              <a:sym typeface="+mn-lt"/>
            </a:endParaRPr>
          </a:p>
        </p:txBody>
      </p:sp>
      <p:sp>
        <p:nvSpPr>
          <p:cNvPr id="53" name="Bent Arrow 52"/>
          <p:cNvSpPr/>
          <p:nvPr/>
        </p:nvSpPr>
        <p:spPr>
          <a:xfrm rot="10800000">
            <a:off x="329" y="4161400"/>
            <a:ext cx="3224527" cy="1523917"/>
          </a:xfrm>
          <a:prstGeom prst="bentArrow">
            <a:avLst>
              <a:gd name="adj1" fmla="val 25000"/>
              <a:gd name="adj2" fmla="val 3719"/>
              <a:gd name="adj3" fmla="val 0"/>
              <a:gd name="adj4" fmla="val 30020"/>
            </a:avLst>
          </a:prstGeom>
          <a:solidFill>
            <a:srgbClr val="0070C0"/>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5">
              <a:solidFill>
                <a:schemeClr val="tx1"/>
              </a:solidFill>
              <a:cs typeface="+mn-ea"/>
              <a:sym typeface="+mn-lt"/>
            </a:endParaRPr>
          </a:p>
        </p:txBody>
      </p:sp>
      <p:grpSp>
        <p:nvGrpSpPr>
          <p:cNvPr id="65" name="Group 64"/>
          <p:cNvGrpSpPr/>
          <p:nvPr/>
        </p:nvGrpSpPr>
        <p:grpSpPr>
          <a:xfrm>
            <a:off x="4802879" y="1940021"/>
            <a:ext cx="1177898" cy="1178882"/>
            <a:chOff x="3621156" y="1140216"/>
            <a:chExt cx="883472" cy="884210"/>
          </a:xfrm>
          <a:gradFill>
            <a:gsLst>
              <a:gs pos="100000">
                <a:srgbClr val="FF002A"/>
              </a:gs>
              <a:gs pos="0">
                <a:srgbClr val="A40022"/>
              </a:gs>
            </a:gsLst>
            <a:lin ang="5400000" scaled="0"/>
          </a:gradFill>
          <a:effectLst>
            <a:outerShdw blurRad="419100" dist="419100" dir="5400000" algn="ctr" rotWithShape="0">
              <a:srgbClr val="000000">
                <a:alpha val="43137"/>
              </a:srgbClr>
            </a:outerShdw>
          </a:effectLst>
        </p:grpSpPr>
        <p:sp>
          <p:nvSpPr>
            <p:cNvPr id="47" name="Oval 46"/>
            <p:cNvSpPr>
              <a:spLocks noChangeAspect="1"/>
            </p:cNvSpPr>
            <p:nvPr/>
          </p:nvSpPr>
          <p:spPr>
            <a:xfrm>
              <a:off x="3621156" y="1140216"/>
              <a:ext cx="883472" cy="884210"/>
            </a:xfrm>
            <a:prstGeom prst="ellipse">
              <a:avLst/>
            </a:prstGeom>
            <a:solidFill>
              <a:srgbClr val="0070C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5" b="1" dirty="0">
                <a:cs typeface="+mn-ea"/>
                <a:sym typeface="+mn-lt"/>
              </a:endParaRPr>
            </a:p>
          </p:txBody>
        </p:sp>
        <p:sp>
          <p:nvSpPr>
            <p:cNvPr id="61" name="Freeform 5"/>
            <p:cNvSpPr>
              <a:spLocks noEditPoints="1"/>
            </p:cNvSpPr>
            <p:nvPr/>
          </p:nvSpPr>
          <p:spPr bwMode="auto">
            <a:xfrm>
              <a:off x="3898696" y="1397136"/>
              <a:ext cx="370370" cy="37037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121913" tIns="60956" rIns="121913" bIns="60956" numCol="1" anchor="t" anchorCtr="0" compatLnSpc="1"/>
            <a:lstStyle/>
            <a:p>
              <a:endParaRPr lang="en-US" sz="1705" dirty="0">
                <a:cs typeface="+mn-ea"/>
                <a:sym typeface="+mn-lt"/>
              </a:endParaRPr>
            </a:p>
          </p:txBody>
        </p:sp>
      </p:grpSp>
      <p:grpSp>
        <p:nvGrpSpPr>
          <p:cNvPr id="67" name="Group 66"/>
          <p:cNvGrpSpPr/>
          <p:nvPr/>
        </p:nvGrpSpPr>
        <p:grpSpPr>
          <a:xfrm>
            <a:off x="2568624" y="3477295"/>
            <a:ext cx="1177898" cy="1178882"/>
            <a:chOff x="1926323" y="2293234"/>
            <a:chExt cx="883472" cy="884210"/>
          </a:xfrm>
          <a:gradFill>
            <a:gsLst>
              <a:gs pos="100000">
                <a:srgbClr val="FF002A"/>
              </a:gs>
              <a:gs pos="0">
                <a:srgbClr val="A40022"/>
              </a:gs>
            </a:gsLst>
            <a:lin ang="5400000" scaled="0"/>
          </a:gradFill>
          <a:effectLst>
            <a:outerShdw blurRad="419100" dist="419100" dir="5400000" algn="ctr" rotWithShape="0">
              <a:srgbClr val="000000">
                <a:alpha val="43137"/>
              </a:srgbClr>
            </a:outerShdw>
          </a:effectLst>
        </p:grpSpPr>
        <p:sp>
          <p:nvSpPr>
            <p:cNvPr id="55" name="Oval 54"/>
            <p:cNvSpPr>
              <a:spLocks noChangeAspect="1"/>
            </p:cNvSpPr>
            <p:nvPr/>
          </p:nvSpPr>
          <p:spPr>
            <a:xfrm>
              <a:off x="1926323" y="2293234"/>
              <a:ext cx="883472" cy="884210"/>
            </a:xfrm>
            <a:prstGeom prst="ellipse">
              <a:avLst/>
            </a:prstGeom>
            <a:solidFill>
              <a:srgbClr val="0070C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5" b="1" dirty="0">
                <a:cs typeface="+mn-ea"/>
                <a:sym typeface="+mn-lt"/>
              </a:endParaRPr>
            </a:p>
          </p:txBody>
        </p:sp>
        <p:sp>
          <p:nvSpPr>
            <p:cNvPr id="63" name="Freeform 216"/>
            <p:cNvSpPr>
              <a:spLocks noEditPoints="1"/>
            </p:cNvSpPr>
            <p:nvPr/>
          </p:nvSpPr>
          <p:spPr bwMode="auto">
            <a:xfrm>
              <a:off x="2198512" y="2564639"/>
              <a:ext cx="339094" cy="341400"/>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ln>
          </p:spPr>
          <p:txBody>
            <a:bodyPr vert="horz" wrap="square" lIns="121913" tIns="60956" rIns="121913" bIns="60956" numCol="1" anchor="t" anchorCtr="0" compatLnSpc="1"/>
            <a:lstStyle/>
            <a:p>
              <a:endParaRPr lang="en-US" sz="1705" dirty="0">
                <a:cs typeface="+mn-ea"/>
                <a:sym typeface="+mn-lt"/>
              </a:endParaRPr>
            </a:p>
          </p:txBody>
        </p:sp>
      </p:grpSp>
      <p:grpSp>
        <p:nvGrpSpPr>
          <p:cNvPr id="66" name="Group 65"/>
          <p:cNvGrpSpPr/>
          <p:nvPr/>
        </p:nvGrpSpPr>
        <p:grpSpPr>
          <a:xfrm>
            <a:off x="3756946" y="2703353"/>
            <a:ext cx="1177898" cy="1178882"/>
            <a:chOff x="2827138" y="1712746"/>
            <a:chExt cx="883472" cy="884210"/>
          </a:xfrm>
          <a:gradFill>
            <a:gsLst>
              <a:gs pos="100000">
                <a:srgbClr val="FF002A"/>
              </a:gs>
              <a:gs pos="0">
                <a:srgbClr val="A40022"/>
              </a:gs>
            </a:gsLst>
            <a:lin ang="5400000" scaled="0"/>
          </a:gradFill>
          <a:effectLst>
            <a:outerShdw blurRad="419100" dist="419100" dir="5400000" algn="ctr" rotWithShape="0">
              <a:srgbClr val="000000">
                <a:alpha val="43137"/>
              </a:srgbClr>
            </a:outerShdw>
          </a:effectLst>
        </p:grpSpPr>
        <p:sp>
          <p:nvSpPr>
            <p:cNvPr id="51" name="Oval 50"/>
            <p:cNvSpPr>
              <a:spLocks noChangeAspect="1"/>
            </p:cNvSpPr>
            <p:nvPr/>
          </p:nvSpPr>
          <p:spPr>
            <a:xfrm>
              <a:off x="2827138" y="1712746"/>
              <a:ext cx="883472" cy="884210"/>
            </a:xfrm>
            <a:prstGeom prst="ellipse">
              <a:avLst/>
            </a:prstGeom>
            <a:solidFill>
              <a:srgbClr val="0070C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5" b="1" dirty="0">
                <a:cs typeface="+mn-ea"/>
                <a:sym typeface="+mn-lt"/>
              </a:endParaRPr>
            </a:p>
          </p:txBody>
        </p:sp>
        <p:sp>
          <p:nvSpPr>
            <p:cNvPr id="64" name="Freeform 135"/>
            <p:cNvSpPr>
              <a:spLocks noEditPoints="1"/>
            </p:cNvSpPr>
            <p:nvPr/>
          </p:nvSpPr>
          <p:spPr bwMode="auto">
            <a:xfrm>
              <a:off x="3117194" y="2012771"/>
              <a:ext cx="303361" cy="284161"/>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121913" tIns="60956" rIns="121913" bIns="60956" numCol="1" anchor="t" anchorCtr="0" compatLnSpc="1"/>
            <a:lstStyle/>
            <a:p>
              <a:endParaRPr lang="en-US" sz="1705" dirty="0">
                <a:cs typeface="+mn-ea"/>
                <a:sym typeface="+mn-lt"/>
              </a:endParaRPr>
            </a:p>
          </p:txBody>
        </p:sp>
      </p:grpSp>
      <p:sp>
        <p:nvSpPr>
          <p:cNvPr id="105" name="Bent Arrow 104"/>
          <p:cNvSpPr/>
          <p:nvPr/>
        </p:nvSpPr>
        <p:spPr>
          <a:xfrm rot="10800000" flipH="1">
            <a:off x="6745755" y="2666628"/>
            <a:ext cx="5445907" cy="1523917"/>
          </a:xfrm>
          <a:prstGeom prst="bentArrow">
            <a:avLst>
              <a:gd name="adj1" fmla="val 25000"/>
              <a:gd name="adj2" fmla="val 3719"/>
              <a:gd name="adj3" fmla="val 0"/>
              <a:gd name="adj4" fmla="val 30020"/>
            </a:avLst>
          </a:prstGeom>
          <a:solidFill>
            <a:srgbClr val="0070C0"/>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5">
              <a:solidFill>
                <a:schemeClr val="tx1"/>
              </a:solidFill>
              <a:cs typeface="+mn-ea"/>
              <a:sym typeface="+mn-lt"/>
            </a:endParaRPr>
          </a:p>
        </p:txBody>
      </p:sp>
      <p:sp>
        <p:nvSpPr>
          <p:cNvPr id="108" name="Bent Arrow 107"/>
          <p:cNvSpPr/>
          <p:nvPr/>
        </p:nvSpPr>
        <p:spPr>
          <a:xfrm rot="10800000" flipH="1">
            <a:off x="7766120" y="3442249"/>
            <a:ext cx="4425545" cy="1523917"/>
          </a:xfrm>
          <a:prstGeom prst="bentArrow">
            <a:avLst>
              <a:gd name="adj1" fmla="val 25000"/>
              <a:gd name="adj2" fmla="val 3719"/>
              <a:gd name="adj3" fmla="val 0"/>
              <a:gd name="adj4" fmla="val 30020"/>
            </a:avLst>
          </a:prstGeom>
          <a:solidFill>
            <a:srgbClr val="0070C0"/>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5">
              <a:solidFill>
                <a:schemeClr val="tx1"/>
              </a:solidFill>
              <a:cs typeface="+mn-ea"/>
              <a:sym typeface="+mn-lt"/>
            </a:endParaRPr>
          </a:p>
        </p:txBody>
      </p:sp>
      <p:sp>
        <p:nvSpPr>
          <p:cNvPr id="109" name="Bent Arrow 108"/>
          <p:cNvSpPr/>
          <p:nvPr/>
        </p:nvSpPr>
        <p:spPr>
          <a:xfrm rot="10800000" flipH="1">
            <a:off x="8967138" y="4161400"/>
            <a:ext cx="3224527" cy="1523917"/>
          </a:xfrm>
          <a:prstGeom prst="bentArrow">
            <a:avLst>
              <a:gd name="adj1" fmla="val 25000"/>
              <a:gd name="adj2" fmla="val 3719"/>
              <a:gd name="adj3" fmla="val 0"/>
              <a:gd name="adj4" fmla="val 30020"/>
            </a:avLst>
          </a:prstGeom>
          <a:solidFill>
            <a:srgbClr val="0070C0"/>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5">
              <a:solidFill>
                <a:schemeClr val="tx1"/>
              </a:solidFill>
              <a:cs typeface="+mn-ea"/>
              <a:sym typeface="+mn-lt"/>
            </a:endParaRPr>
          </a:p>
        </p:txBody>
      </p:sp>
      <p:grpSp>
        <p:nvGrpSpPr>
          <p:cNvPr id="141" name="Group 140"/>
          <p:cNvGrpSpPr/>
          <p:nvPr/>
        </p:nvGrpSpPr>
        <p:grpSpPr>
          <a:xfrm>
            <a:off x="8445472" y="3477295"/>
            <a:ext cx="1177898" cy="1178882"/>
            <a:chOff x="6334201" y="2293234"/>
            <a:chExt cx="883472" cy="884210"/>
          </a:xfrm>
          <a:effectLst>
            <a:outerShdw blurRad="419100" dist="419100" dir="5400000" algn="ctr" rotWithShape="0">
              <a:srgbClr val="000000">
                <a:alpha val="43137"/>
              </a:srgbClr>
            </a:outerShdw>
          </a:effectLst>
        </p:grpSpPr>
        <p:sp>
          <p:nvSpPr>
            <p:cNvPr id="121" name="Oval 120"/>
            <p:cNvSpPr>
              <a:spLocks noChangeAspect="1"/>
            </p:cNvSpPr>
            <p:nvPr/>
          </p:nvSpPr>
          <p:spPr>
            <a:xfrm flipH="1">
              <a:off x="6334201" y="2293234"/>
              <a:ext cx="883472" cy="884210"/>
            </a:xfrm>
            <a:prstGeom prst="ellipse">
              <a:avLst/>
            </a:prstGeom>
            <a:solidFill>
              <a:srgbClr val="0070C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5" b="1" dirty="0">
                <a:cs typeface="+mn-ea"/>
                <a:sym typeface="+mn-lt"/>
              </a:endParaRPr>
            </a:p>
          </p:txBody>
        </p:sp>
        <p:sp>
          <p:nvSpPr>
            <p:cNvPr id="135" name="Freeform 56"/>
            <p:cNvSpPr>
              <a:spLocks noEditPoints="1"/>
            </p:cNvSpPr>
            <p:nvPr/>
          </p:nvSpPr>
          <p:spPr bwMode="auto">
            <a:xfrm>
              <a:off x="6585437" y="2544839"/>
              <a:ext cx="381000" cy="381000"/>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121913" tIns="60956" rIns="121913" bIns="60956" numCol="1" anchor="t" anchorCtr="0" compatLnSpc="1"/>
            <a:lstStyle/>
            <a:p>
              <a:endParaRPr lang="en-US" sz="1705" dirty="0">
                <a:cs typeface="+mn-ea"/>
                <a:sym typeface="+mn-lt"/>
              </a:endParaRPr>
            </a:p>
          </p:txBody>
        </p:sp>
      </p:grpSp>
      <p:grpSp>
        <p:nvGrpSpPr>
          <p:cNvPr id="143" name="Group 142"/>
          <p:cNvGrpSpPr/>
          <p:nvPr/>
        </p:nvGrpSpPr>
        <p:grpSpPr>
          <a:xfrm>
            <a:off x="6223917" y="1940021"/>
            <a:ext cx="1177898" cy="1178882"/>
            <a:chOff x="4639368" y="1140216"/>
            <a:chExt cx="883472" cy="884210"/>
          </a:xfrm>
          <a:effectLst>
            <a:outerShdw blurRad="419100" dist="419100" dir="5400000" algn="ctr" rotWithShape="0">
              <a:srgbClr val="000000">
                <a:alpha val="43137"/>
              </a:srgbClr>
            </a:outerShdw>
          </a:effectLst>
        </p:grpSpPr>
        <p:sp>
          <p:nvSpPr>
            <p:cNvPr id="133" name="Oval 132"/>
            <p:cNvSpPr>
              <a:spLocks noChangeAspect="1"/>
            </p:cNvSpPr>
            <p:nvPr/>
          </p:nvSpPr>
          <p:spPr>
            <a:xfrm flipH="1">
              <a:off x="4639368" y="1140216"/>
              <a:ext cx="883472" cy="884210"/>
            </a:xfrm>
            <a:prstGeom prst="ellipse">
              <a:avLst/>
            </a:prstGeom>
            <a:solidFill>
              <a:srgbClr val="0070C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5" b="1" dirty="0">
                <a:cs typeface="+mn-ea"/>
                <a:sym typeface="+mn-lt"/>
              </a:endParaRPr>
            </a:p>
          </p:txBody>
        </p:sp>
        <p:sp>
          <p:nvSpPr>
            <p:cNvPr id="138" name="Freeform 152"/>
            <p:cNvSpPr>
              <a:spLocks noEditPoints="1"/>
            </p:cNvSpPr>
            <p:nvPr/>
          </p:nvSpPr>
          <p:spPr bwMode="auto">
            <a:xfrm>
              <a:off x="4880717" y="1397136"/>
              <a:ext cx="400775" cy="370370"/>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121913" tIns="60956" rIns="121913" bIns="60956" numCol="1" anchor="t" anchorCtr="0" compatLnSpc="1"/>
            <a:lstStyle/>
            <a:p>
              <a:endParaRPr lang="en-US" sz="1705" dirty="0">
                <a:cs typeface="+mn-ea"/>
                <a:sym typeface="+mn-lt"/>
              </a:endParaRPr>
            </a:p>
          </p:txBody>
        </p:sp>
      </p:grpSp>
      <p:grpSp>
        <p:nvGrpSpPr>
          <p:cNvPr id="142" name="Group 141"/>
          <p:cNvGrpSpPr/>
          <p:nvPr/>
        </p:nvGrpSpPr>
        <p:grpSpPr>
          <a:xfrm>
            <a:off x="7244452" y="2703353"/>
            <a:ext cx="1177898" cy="1178882"/>
            <a:chOff x="5433386" y="1712746"/>
            <a:chExt cx="883472" cy="884210"/>
          </a:xfrm>
          <a:effectLst>
            <a:outerShdw blurRad="419100" dist="419100" dir="5400000" algn="ctr" rotWithShape="0">
              <a:srgbClr val="000000">
                <a:alpha val="43137"/>
              </a:srgbClr>
            </a:outerShdw>
          </a:effectLst>
        </p:grpSpPr>
        <p:sp>
          <p:nvSpPr>
            <p:cNvPr id="118" name="Oval 117"/>
            <p:cNvSpPr>
              <a:spLocks noChangeAspect="1"/>
            </p:cNvSpPr>
            <p:nvPr/>
          </p:nvSpPr>
          <p:spPr>
            <a:xfrm flipH="1">
              <a:off x="5433386" y="1712746"/>
              <a:ext cx="883472" cy="884210"/>
            </a:xfrm>
            <a:prstGeom prst="ellipse">
              <a:avLst/>
            </a:prstGeom>
            <a:solidFill>
              <a:srgbClr val="0070C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5" b="1" dirty="0">
                <a:cs typeface="+mn-ea"/>
                <a:sym typeface="+mn-lt"/>
              </a:endParaRPr>
            </a:p>
          </p:txBody>
        </p:sp>
        <p:sp>
          <p:nvSpPr>
            <p:cNvPr id="139" name="Freeform 66"/>
            <p:cNvSpPr>
              <a:spLocks noEditPoints="1"/>
            </p:cNvSpPr>
            <p:nvPr/>
          </p:nvSpPr>
          <p:spPr bwMode="auto">
            <a:xfrm>
              <a:off x="5641291" y="1973482"/>
              <a:ext cx="467662" cy="362739"/>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ln>
          </p:spPr>
          <p:txBody>
            <a:bodyPr vert="horz" wrap="square" lIns="121913" tIns="60956" rIns="121913" bIns="60956" numCol="1" anchor="t" anchorCtr="0" compatLnSpc="1"/>
            <a:lstStyle/>
            <a:p>
              <a:endParaRPr lang="en-US" sz="1705" dirty="0">
                <a:cs typeface="+mn-ea"/>
                <a:sym typeface="+mn-lt"/>
              </a:endParaRPr>
            </a:p>
          </p:txBody>
        </p:sp>
      </p:grpSp>
      <p:sp>
        <p:nvSpPr>
          <p:cNvPr id="144" name="TextBox 143"/>
          <p:cNvSpPr txBox="1"/>
          <p:nvPr/>
        </p:nvSpPr>
        <p:spPr>
          <a:xfrm>
            <a:off x="2613915" y="1282015"/>
            <a:ext cx="2336858" cy="884538"/>
          </a:xfrm>
          <a:prstGeom prst="rect">
            <a:avLst/>
          </a:prstGeom>
          <a:noFill/>
        </p:spPr>
        <p:txBody>
          <a:bodyPr wrap="square" rtlCol="0">
            <a:spAutoFit/>
          </a:bodyPr>
          <a:lstStyle/>
          <a:p>
            <a:pPr algn="r">
              <a:lnSpc>
                <a:spcPct val="150000"/>
              </a:lnSpc>
            </a:pPr>
            <a:r>
              <a:rPr lang="zh-CN" altLang="en-US" sz="1200" dirty="0">
                <a:solidFill>
                  <a:srgbClr val="000000"/>
                </a:solidFill>
                <a:cs typeface="+mn-ea"/>
                <a:sym typeface="+mn-lt"/>
              </a:rPr>
              <a:t>点击添加相关标题文字，点击添加相关标题文字，点击添加相关标题</a:t>
            </a:r>
            <a:r>
              <a:rPr lang="zh-CN" altLang="en-US" sz="1200" dirty="0" smtClean="0">
                <a:solidFill>
                  <a:srgbClr val="000000"/>
                </a:solidFill>
                <a:cs typeface="+mn-ea"/>
                <a:sym typeface="+mn-lt"/>
              </a:rPr>
              <a:t>文字。</a:t>
            </a:r>
            <a:endParaRPr lang="en-GB" altLang="zh-CN" sz="1200" dirty="0">
              <a:solidFill>
                <a:srgbClr val="000000"/>
              </a:solidFill>
              <a:cs typeface="+mn-ea"/>
              <a:sym typeface="+mn-lt"/>
            </a:endParaRPr>
          </a:p>
        </p:txBody>
      </p:sp>
      <p:sp>
        <p:nvSpPr>
          <p:cNvPr id="145" name="TextBox 144"/>
          <p:cNvSpPr txBox="1"/>
          <p:nvPr/>
        </p:nvSpPr>
        <p:spPr>
          <a:xfrm>
            <a:off x="1123048" y="2337993"/>
            <a:ext cx="2384550" cy="884538"/>
          </a:xfrm>
          <a:prstGeom prst="rect">
            <a:avLst/>
          </a:prstGeom>
          <a:noFill/>
        </p:spPr>
        <p:txBody>
          <a:bodyPr wrap="square" rtlCol="0">
            <a:spAutoFit/>
          </a:bodyPr>
          <a:lstStyle/>
          <a:p>
            <a:pPr algn="r">
              <a:lnSpc>
                <a:spcPct val="150000"/>
              </a:lnSpc>
            </a:pPr>
            <a:r>
              <a:rPr lang="zh-CN" altLang="en-US" sz="1200" dirty="0">
                <a:solidFill>
                  <a:srgbClr val="000000"/>
                </a:solidFill>
                <a:cs typeface="+mn-ea"/>
                <a:sym typeface="+mn-lt"/>
              </a:rPr>
              <a:t>点击添加相关标题文字，点击添加相关标题文字，点击添加相关标题</a:t>
            </a:r>
            <a:r>
              <a:rPr lang="zh-CN" altLang="en-US" sz="1200" dirty="0" smtClean="0">
                <a:solidFill>
                  <a:srgbClr val="000000"/>
                </a:solidFill>
                <a:cs typeface="+mn-ea"/>
                <a:sym typeface="+mn-lt"/>
              </a:rPr>
              <a:t>文字。</a:t>
            </a:r>
            <a:endParaRPr lang="en-GB" altLang="zh-CN" sz="1200" dirty="0">
              <a:solidFill>
                <a:srgbClr val="000000"/>
              </a:solidFill>
              <a:cs typeface="+mn-ea"/>
              <a:sym typeface="+mn-lt"/>
            </a:endParaRPr>
          </a:p>
        </p:txBody>
      </p:sp>
      <p:sp>
        <p:nvSpPr>
          <p:cNvPr id="146" name="TextBox 145"/>
          <p:cNvSpPr txBox="1"/>
          <p:nvPr/>
        </p:nvSpPr>
        <p:spPr>
          <a:xfrm>
            <a:off x="7577178" y="1149517"/>
            <a:ext cx="2336858" cy="884538"/>
          </a:xfrm>
          <a:prstGeom prst="rect">
            <a:avLst/>
          </a:prstGeom>
          <a:noFill/>
        </p:spPr>
        <p:txBody>
          <a:bodyPr wrap="square" rtlCol="0">
            <a:spAutoFit/>
          </a:bodyPr>
          <a:lstStyle/>
          <a:p>
            <a:pPr>
              <a:lnSpc>
                <a:spcPct val="150000"/>
              </a:lnSpc>
            </a:pPr>
            <a:r>
              <a:rPr lang="zh-CN" altLang="en-US" sz="1200" dirty="0">
                <a:solidFill>
                  <a:srgbClr val="000000"/>
                </a:solidFill>
                <a:cs typeface="+mn-ea"/>
                <a:sym typeface="+mn-lt"/>
              </a:rPr>
              <a:t>点击添加相关标题文字，点击添加相关标题文字，点击添加相关标题</a:t>
            </a:r>
            <a:r>
              <a:rPr lang="zh-CN" altLang="en-US" sz="1200" dirty="0" smtClean="0">
                <a:solidFill>
                  <a:srgbClr val="000000"/>
                </a:solidFill>
                <a:cs typeface="+mn-ea"/>
                <a:sym typeface="+mn-lt"/>
              </a:rPr>
              <a:t>文字。</a:t>
            </a:r>
            <a:endParaRPr lang="en-GB" altLang="zh-CN" sz="1200" dirty="0">
              <a:solidFill>
                <a:srgbClr val="000000"/>
              </a:solidFill>
              <a:cs typeface="+mn-ea"/>
              <a:sym typeface="+mn-lt"/>
            </a:endParaRPr>
          </a:p>
        </p:txBody>
      </p:sp>
      <p:sp>
        <p:nvSpPr>
          <p:cNvPr id="147" name="TextBox 146"/>
          <p:cNvSpPr txBox="1"/>
          <p:nvPr/>
        </p:nvSpPr>
        <p:spPr>
          <a:xfrm>
            <a:off x="8781566" y="2085703"/>
            <a:ext cx="2336858" cy="884538"/>
          </a:xfrm>
          <a:prstGeom prst="rect">
            <a:avLst/>
          </a:prstGeom>
          <a:noFill/>
        </p:spPr>
        <p:txBody>
          <a:bodyPr wrap="square" rtlCol="0">
            <a:spAutoFit/>
          </a:bodyPr>
          <a:lstStyle/>
          <a:p>
            <a:pPr>
              <a:lnSpc>
                <a:spcPct val="150000"/>
              </a:lnSpc>
            </a:pPr>
            <a:r>
              <a:rPr lang="zh-CN" altLang="en-US" sz="1200" dirty="0">
                <a:solidFill>
                  <a:srgbClr val="000000"/>
                </a:solidFill>
                <a:cs typeface="+mn-ea"/>
                <a:sym typeface="+mn-lt"/>
              </a:rPr>
              <a:t>点击添加相关标题文字，点击添加相关标题文字，点击添加相关标题</a:t>
            </a:r>
            <a:r>
              <a:rPr lang="zh-CN" altLang="en-US" sz="1200" dirty="0" smtClean="0">
                <a:solidFill>
                  <a:srgbClr val="000000"/>
                </a:solidFill>
                <a:cs typeface="+mn-ea"/>
                <a:sym typeface="+mn-lt"/>
              </a:rPr>
              <a:t>文字。</a:t>
            </a:r>
            <a:endParaRPr lang="en-GB" altLang="zh-CN" sz="1200" dirty="0">
              <a:solidFill>
                <a:srgbClr val="000000"/>
              </a:solidFill>
              <a:cs typeface="+mn-ea"/>
              <a:sym typeface="+mn-lt"/>
            </a:endParaRPr>
          </a:p>
        </p:txBody>
      </p:sp>
      <p:sp>
        <p:nvSpPr>
          <p:cNvPr id="148" name="TextBox 147"/>
          <p:cNvSpPr txBox="1"/>
          <p:nvPr/>
        </p:nvSpPr>
        <p:spPr>
          <a:xfrm>
            <a:off x="3632586" y="5243397"/>
            <a:ext cx="2336858" cy="884538"/>
          </a:xfrm>
          <a:prstGeom prst="rect">
            <a:avLst/>
          </a:prstGeom>
          <a:noFill/>
        </p:spPr>
        <p:txBody>
          <a:bodyPr wrap="square" rtlCol="0">
            <a:spAutoFit/>
          </a:bodyPr>
          <a:lstStyle/>
          <a:p>
            <a:pPr algn="r">
              <a:lnSpc>
                <a:spcPct val="150000"/>
              </a:lnSpc>
            </a:pPr>
            <a:r>
              <a:rPr lang="zh-CN" altLang="en-US" sz="1200" dirty="0">
                <a:solidFill>
                  <a:srgbClr val="000000"/>
                </a:solidFill>
                <a:cs typeface="+mn-ea"/>
                <a:sym typeface="+mn-lt"/>
              </a:rPr>
              <a:t>点击添加相关标题文字，点击添加相关标题文字，点击添加相关标题</a:t>
            </a:r>
            <a:r>
              <a:rPr lang="zh-CN" altLang="en-US" sz="1200" dirty="0" smtClean="0">
                <a:solidFill>
                  <a:srgbClr val="000000"/>
                </a:solidFill>
                <a:cs typeface="+mn-ea"/>
                <a:sym typeface="+mn-lt"/>
              </a:rPr>
              <a:t>文字。</a:t>
            </a:r>
            <a:endParaRPr lang="en-GB" altLang="zh-CN" sz="1200" dirty="0">
              <a:solidFill>
                <a:srgbClr val="000000"/>
              </a:solidFill>
              <a:cs typeface="+mn-ea"/>
              <a:sym typeface="+mn-lt"/>
            </a:endParaRPr>
          </a:p>
        </p:txBody>
      </p:sp>
      <p:sp>
        <p:nvSpPr>
          <p:cNvPr id="149" name="TextBox 148"/>
          <p:cNvSpPr txBox="1"/>
          <p:nvPr/>
        </p:nvSpPr>
        <p:spPr>
          <a:xfrm>
            <a:off x="6476707" y="5195555"/>
            <a:ext cx="2336858" cy="884538"/>
          </a:xfrm>
          <a:prstGeom prst="rect">
            <a:avLst/>
          </a:prstGeom>
          <a:noFill/>
        </p:spPr>
        <p:txBody>
          <a:bodyPr wrap="square" rtlCol="0">
            <a:spAutoFit/>
          </a:bodyPr>
          <a:lstStyle/>
          <a:p>
            <a:pPr>
              <a:lnSpc>
                <a:spcPct val="150000"/>
              </a:lnSpc>
            </a:pPr>
            <a:r>
              <a:rPr lang="zh-CN" altLang="en-US" sz="1200" dirty="0">
                <a:solidFill>
                  <a:srgbClr val="000000"/>
                </a:solidFill>
                <a:cs typeface="+mn-ea"/>
                <a:sym typeface="+mn-lt"/>
              </a:rPr>
              <a:t>点击添加相关标题文字，点击添加相关标题文字，点击添加相关标题</a:t>
            </a:r>
            <a:r>
              <a:rPr lang="zh-CN" altLang="en-US" sz="1200" dirty="0" smtClean="0">
                <a:solidFill>
                  <a:srgbClr val="000000"/>
                </a:solidFill>
                <a:cs typeface="+mn-ea"/>
                <a:sym typeface="+mn-lt"/>
              </a:rPr>
              <a:t>文字。</a:t>
            </a:r>
            <a:endParaRPr lang="en-GB" altLang="zh-CN" sz="1200" dirty="0">
              <a:solidFill>
                <a:srgbClr val="000000"/>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advClick="0" advTm="6000">
        <p:dissolve/>
      </p:transition>
    </mc:Choice>
    <mc:Fallback xmlns="">
      <p:transition spd="slow" advClick="0" advTm="6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strips(upRight)">
                                      <p:cBhvr>
                                        <p:cTn id="7" dur="500"/>
                                        <p:tgtEl>
                                          <p:spTgt spid="4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p:cTn id="11" dur="500" fill="hold"/>
                                        <p:tgtEl>
                                          <p:spTgt spid="65"/>
                                        </p:tgtEl>
                                        <p:attrNameLst>
                                          <p:attrName>ppt_w</p:attrName>
                                        </p:attrNameLst>
                                      </p:cBhvr>
                                      <p:tavLst>
                                        <p:tav tm="0">
                                          <p:val>
                                            <p:fltVal val="0"/>
                                          </p:val>
                                        </p:tav>
                                        <p:tav tm="100000">
                                          <p:val>
                                            <p:strVal val="#ppt_w"/>
                                          </p:val>
                                        </p:tav>
                                      </p:tavLst>
                                    </p:anim>
                                    <p:anim calcmode="lin" valueType="num">
                                      <p:cBhvr>
                                        <p:cTn id="12" dur="500" fill="hold"/>
                                        <p:tgtEl>
                                          <p:spTgt spid="65"/>
                                        </p:tgtEl>
                                        <p:attrNameLst>
                                          <p:attrName>ppt_h</p:attrName>
                                        </p:attrNameLst>
                                      </p:cBhvr>
                                      <p:tavLst>
                                        <p:tav tm="0">
                                          <p:val>
                                            <p:fltVal val="0"/>
                                          </p:val>
                                        </p:tav>
                                        <p:tav tm="100000">
                                          <p:val>
                                            <p:strVal val="#ppt_h"/>
                                          </p:val>
                                        </p:tav>
                                      </p:tavLst>
                                    </p:anim>
                                    <p:animEffect transition="in" filter="fade">
                                      <p:cBhvr>
                                        <p:cTn id="13" dur="500"/>
                                        <p:tgtEl>
                                          <p:spTgt spid="65"/>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144"/>
                                        </p:tgtEl>
                                        <p:attrNameLst>
                                          <p:attrName>style.visibility</p:attrName>
                                        </p:attrNameLst>
                                      </p:cBhvr>
                                      <p:to>
                                        <p:strVal val="visible"/>
                                      </p:to>
                                    </p:set>
                                    <p:animEffect transition="in" filter="wipe(right)">
                                      <p:cBhvr>
                                        <p:cTn id="17" dur="500"/>
                                        <p:tgtEl>
                                          <p:spTgt spid="144"/>
                                        </p:tgtEl>
                                      </p:cBhvr>
                                    </p:animEffect>
                                  </p:childTnLst>
                                </p:cTn>
                              </p:par>
                            </p:childTnLst>
                          </p:cTn>
                        </p:par>
                        <p:par>
                          <p:cTn id="18" fill="hold">
                            <p:stCondLst>
                              <p:cond delay="1500"/>
                            </p:stCondLst>
                            <p:childTnLst>
                              <p:par>
                                <p:cTn id="19" presetID="18" presetClass="entr" presetSubtype="3" fill="hold" grpId="0"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strips(upRight)">
                                      <p:cBhvr>
                                        <p:cTn id="21" dur="500"/>
                                        <p:tgtEl>
                                          <p:spTgt spid="49"/>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66"/>
                                        </p:tgtEl>
                                        <p:attrNameLst>
                                          <p:attrName>style.visibility</p:attrName>
                                        </p:attrNameLst>
                                      </p:cBhvr>
                                      <p:to>
                                        <p:strVal val="visible"/>
                                      </p:to>
                                    </p:set>
                                    <p:anim calcmode="lin" valueType="num">
                                      <p:cBhvr>
                                        <p:cTn id="25" dur="500" fill="hold"/>
                                        <p:tgtEl>
                                          <p:spTgt spid="66"/>
                                        </p:tgtEl>
                                        <p:attrNameLst>
                                          <p:attrName>ppt_w</p:attrName>
                                        </p:attrNameLst>
                                      </p:cBhvr>
                                      <p:tavLst>
                                        <p:tav tm="0">
                                          <p:val>
                                            <p:fltVal val="0"/>
                                          </p:val>
                                        </p:tav>
                                        <p:tav tm="100000">
                                          <p:val>
                                            <p:strVal val="#ppt_w"/>
                                          </p:val>
                                        </p:tav>
                                      </p:tavLst>
                                    </p:anim>
                                    <p:anim calcmode="lin" valueType="num">
                                      <p:cBhvr>
                                        <p:cTn id="26" dur="500" fill="hold"/>
                                        <p:tgtEl>
                                          <p:spTgt spid="66"/>
                                        </p:tgtEl>
                                        <p:attrNameLst>
                                          <p:attrName>ppt_h</p:attrName>
                                        </p:attrNameLst>
                                      </p:cBhvr>
                                      <p:tavLst>
                                        <p:tav tm="0">
                                          <p:val>
                                            <p:fltVal val="0"/>
                                          </p:val>
                                        </p:tav>
                                        <p:tav tm="100000">
                                          <p:val>
                                            <p:strVal val="#ppt_h"/>
                                          </p:val>
                                        </p:tav>
                                      </p:tavLst>
                                    </p:anim>
                                    <p:animEffect transition="in" filter="fade">
                                      <p:cBhvr>
                                        <p:cTn id="27" dur="500"/>
                                        <p:tgtEl>
                                          <p:spTgt spid="66"/>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145"/>
                                        </p:tgtEl>
                                        <p:attrNameLst>
                                          <p:attrName>style.visibility</p:attrName>
                                        </p:attrNameLst>
                                      </p:cBhvr>
                                      <p:to>
                                        <p:strVal val="visible"/>
                                      </p:to>
                                    </p:set>
                                    <p:animEffect transition="in" filter="wipe(right)">
                                      <p:cBhvr>
                                        <p:cTn id="31" dur="500"/>
                                        <p:tgtEl>
                                          <p:spTgt spid="145"/>
                                        </p:tgtEl>
                                      </p:cBhvr>
                                    </p:animEffect>
                                  </p:childTnLst>
                                </p:cTn>
                              </p:par>
                            </p:childTnLst>
                          </p:cTn>
                        </p:par>
                        <p:par>
                          <p:cTn id="32" fill="hold">
                            <p:stCondLst>
                              <p:cond delay="3000"/>
                            </p:stCondLst>
                            <p:childTnLst>
                              <p:par>
                                <p:cTn id="33" presetID="18" presetClass="entr" presetSubtype="3"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strips(upRight)">
                                      <p:cBhvr>
                                        <p:cTn id="35" dur="500"/>
                                        <p:tgtEl>
                                          <p:spTgt spid="53"/>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 calcmode="lin" valueType="num">
                                      <p:cBhvr>
                                        <p:cTn id="39" dur="500" fill="hold"/>
                                        <p:tgtEl>
                                          <p:spTgt spid="67"/>
                                        </p:tgtEl>
                                        <p:attrNameLst>
                                          <p:attrName>ppt_w</p:attrName>
                                        </p:attrNameLst>
                                      </p:cBhvr>
                                      <p:tavLst>
                                        <p:tav tm="0">
                                          <p:val>
                                            <p:fltVal val="0"/>
                                          </p:val>
                                        </p:tav>
                                        <p:tav tm="100000">
                                          <p:val>
                                            <p:strVal val="#ppt_w"/>
                                          </p:val>
                                        </p:tav>
                                      </p:tavLst>
                                    </p:anim>
                                    <p:anim calcmode="lin" valueType="num">
                                      <p:cBhvr>
                                        <p:cTn id="40" dur="500" fill="hold"/>
                                        <p:tgtEl>
                                          <p:spTgt spid="67"/>
                                        </p:tgtEl>
                                        <p:attrNameLst>
                                          <p:attrName>ppt_h</p:attrName>
                                        </p:attrNameLst>
                                      </p:cBhvr>
                                      <p:tavLst>
                                        <p:tav tm="0">
                                          <p:val>
                                            <p:fltVal val="0"/>
                                          </p:val>
                                        </p:tav>
                                        <p:tav tm="100000">
                                          <p:val>
                                            <p:strVal val="#ppt_h"/>
                                          </p:val>
                                        </p:tav>
                                      </p:tavLst>
                                    </p:anim>
                                    <p:animEffect transition="in" filter="fade">
                                      <p:cBhvr>
                                        <p:cTn id="41" dur="500"/>
                                        <p:tgtEl>
                                          <p:spTgt spid="67"/>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148"/>
                                        </p:tgtEl>
                                        <p:attrNameLst>
                                          <p:attrName>style.visibility</p:attrName>
                                        </p:attrNameLst>
                                      </p:cBhvr>
                                      <p:to>
                                        <p:strVal val="visible"/>
                                      </p:to>
                                    </p:set>
                                    <p:animEffect transition="in" filter="wipe(left)">
                                      <p:cBhvr>
                                        <p:cTn id="45" dur="500"/>
                                        <p:tgtEl>
                                          <p:spTgt spid="148"/>
                                        </p:tgtEl>
                                      </p:cBhvr>
                                    </p:animEffect>
                                  </p:childTnLst>
                                </p:cTn>
                              </p:par>
                            </p:childTnLst>
                          </p:cTn>
                        </p:par>
                        <p:par>
                          <p:cTn id="46" fill="hold">
                            <p:stCondLst>
                              <p:cond delay="4500"/>
                            </p:stCondLst>
                            <p:childTnLst>
                              <p:par>
                                <p:cTn id="47" presetID="18" presetClass="entr" presetSubtype="9" fill="hold" grpId="0" nodeType="afterEffect">
                                  <p:stCondLst>
                                    <p:cond delay="0"/>
                                  </p:stCondLst>
                                  <p:childTnLst>
                                    <p:set>
                                      <p:cBhvr>
                                        <p:cTn id="48" dur="1" fill="hold">
                                          <p:stCondLst>
                                            <p:cond delay="0"/>
                                          </p:stCondLst>
                                        </p:cTn>
                                        <p:tgtEl>
                                          <p:spTgt spid="105"/>
                                        </p:tgtEl>
                                        <p:attrNameLst>
                                          <p:attrName>style.visibility</p:attrName>
                                        </p:attrNameLst>
                                      </p:cBhvr>
                                      <p:to>
                                        <p:strVal val="visible"/>
                                      </p:to>
                                    </p:set>
                                    <p:animEffect transition="in" filter="strips(upLeft)">
                                      <p:cBhvr>
                                        <p:cTn id="49" dur="500"/>
                                        <p:tgtEl>
                                          <p:spTgt spid="105"/>
                                        </p:tgtEl>
                                      </p:cBhvr>
                                    </p:animEffect>
                                  </p:childTnLst>
                                </p:cTn>
                              </p:par>
                            </p:childTnLst>
                          </p:cTn>
                        </p:par>
                        <p:par>
                          <p:cTn id="50" fill="hold">
                            <p:stCondLst>
                              <p:cond delay="5000"/>
                            </p:stCondLst>
                            <p:childTnLst>
                              <p:par>
                                <p:cTn id="51" presetID="53" presetClass="entr" presetSubtype="16" fill="hold" nodeType="afterEffect">
                                  <p:stCondLst>
                                    <p:cond delay="0"/>
                                  </p:stCondLst>
                                  <p:childTnLst>
                                    <p:set>
                                      <p:cBhvr>
                                        <p:cTn id="52" dur="1" fill="hold">
                                          <p:stCondLst>
                                            <p:cond delay="0"/>
                                          </p:stCondLst>
                                        </p:cTn>
                                        <p:tgtEl>
                                          <p:spTgt spid="143"/>
                                        </p:tgtEl>
                                        <p:attrNameLst>
                                          <p:attrName>style.visibility</p:attrName>
                                        </p:attrNameLst>
                                      </p:cBhvr>
                                      <p:to>
                                        <p:strVal val="visible"/>
                                      </p:to>
                                    </p:set>
                                    <p:anim calcmode="lin" valueType="num">
                                      <p:cBhvr>
                                        <p:cTn id="53" dur="500" fill="hold"/>
                                        <p:tgtEl>
                                          <p:spTgt spid="143"/>
                                        </p:tgtEl>
                                        <p:attrNameLst>
                                          <p:attrName>ppt_w</p:attrName>
                                        </p:attrNameLst>
                                      </p:cBhvr>
                                      <p:tavLst>
                                        <p:tav tm="0">
                                          <p:val>
                                            <p:fltVal val="0"/>
                                          </p:val>
                                        </p:tav>
                                        <p:tav tm="100000">
                                          <p:val>
                                            <p:strVal val="#ppt_w"/>
                                          </p:val>
                                        </p:tav>
                                      </p:tavLst>
                                    </p:anim>
                                    <p:anim calcmode="lin" valueType="num">
                                      <p:cBhvr>
                                        <p:cTn id="54" dur="500" fill="hold"/>
                                        <p:tgtEl>
                                          <p:spTgt spid="143"/>
                                        </p:tgtEl>
                                        <p:attrNameLst>
                                          <p:attrName>ppt_h</p:attrName>
                                        </p:attrNameLst>
                                      </p:cBhvr>
                                      <p:tavLst>
                                        <p:tav tm="0">
                                          <p:val>
                                            <p:fltVal val="0"/>
                                          </p:val>
                                        </p:tav>
                                        <p:tav tm="100000">
                                          <p:val>
                                            <p:strVal val="#ppt_h"/>
                                          </p:val>
                                        </p:tav>
                                      </p:tavLst>
                                    </p:anim>
                                    <p:animEffect transition="in" filter="fade">
                                      <p:cBhvr>
                                        <p:cTn id="55" dur="500"/>
                                        <p:tgtEl>
                                          <p:spTgt spid="143"/>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146"/>
                                        </p:tgtEl>
                                        <p:attrNameLst>
                                          <p:attrName>style.visibility</p:attrName>
                                        </p:attrNameLst>
                                      </p:cBhvr>
                                      <p:to>
                                        <p:strVal val="visible"/>
                                      </p:to>
                                    </p:set>
                                    <p:animEffect transition="in" filter="wipe(left)">
                                      <p:cBhvr>
                                        <p:cTn id="59" dur="500"/>
                                        <p:tgtEl>
                                          <p:spTgt spid="146"/>
                                        </p:tgtEl>
                                      </p:cBhvr>
                                    </p:animEffect>
                                  </p:childTnLst>
                                </p:cTn>
                              </p:par>
                            </p:childTnLst>
                          </p:cTn>
                        </p:par>
                        <p:par>
                          <p:cTn id="60" fill="hold">
                            <p:stCondLst>
                              <p:cond delay="6000"/>
                            </p:stCondLst>
                            <p:childTnLst>
                              <p:par>
                                <p:cTn id="61" presetID="18" presetClass="entr" presetSubtype="9" fill="hold" grpId="0" nodeType="afterEffect">
                                  <p:stCondLst>
                                    <p:cond delay="0"/>
                                  </p:stCondLst>
                                  <p:childTnLst>
                                    <p:set>
                                      <p:cBhvr>
                                        <p:cTn id="62" dur="1" fill="hold">
                                          <p:stCondLst>
                                            <p:cond delay="0"/>
                                          </p:stCondLst>
                                        </p:cTn>
                                        <p:tgtEl>
                                          <p:spTgt spid="108"/>
                                        </p:tgtEl>
                                        <p:attrNameLst>
                                          <p:attrName>style.visibility</p:attrName>
                                        </p:attrNameLst>
                                      </p:cBhvr>
                                      <p:to>
                                        <p:strVal val="visible"/>
                                      </p:to>
                                    </p:set>
                                    <p:animEffect transition="in" filter="strips(upLeft)">
                                      <p:cBhvr>
                                        <p:cTn id="63" dur="500"/>
                                        <p:tgtEl>
                                          <p:spTgt spid="108"/>
                                        </p:tgtEl>
                                      </p:cBhvr>
                                    </p:animEffect>
                                  </p:childTnLst>
                                </p:cTn>
                              </p:par>
                            </p:childTnLst>
                          </p:cTn>
                        </p:par>
                        <p:par>
                          <p:cTn id="64" fill="hold">
                            <p:stCondLst>
                              <p:cond delay="6500"/>
                            </p:stCondLst>
                            <p:childTnLst>
                              <p:par>
                                <p:cTn id="65" presetID="53" presetClass="entr" presetSubtype="16" fill="hold" nodeType="afterEffect">
                                  <p:stCondLst>
                                    <p:cond delay="0"/>
                                  </p:stCondLst>
                                  <p:childTnLst>
                                    <p:set>
                                      <p:cBhvr>
                                        <p:cTn id="66" dur="1" fill="hold">
                                          <p:stCondLst>
                                            <p:cond delay="0"/>
                                          </p:stCondLst>
                                        </p:cTn>
                                        <p:tgtEl>
                                          <p:spTgt spid="142"/>
                                        </p:tgtEl>
                                        <p:attrNameLst>
                                          <p:attrName>style.visibility</p:attrName>
                                        </p:attrNameLst>
                                      </p:cBhvr>
                                      <p:to>
                                        <p:strVal val="visible"/>
                                      </p:to>
                                    </p:set>
                                    <p:anim calcmode="lin" valueType="num">
                                      <p:cBhvr>
                                        <p:cTn id="67" dur="500" fill="hold"/>
                                        <p:tgtEl>
                                          <p:spTgt spid="142"/>
                                        </p:tgtEl>
                                        <p:attrNameLst>
                                          <p:attrName>ppt_w</p:attrName>
                                        </p:attrNameLst>
                                      </p:cBhvr>
                                      <p:tavLst>
                                        <p:tav tm="0">
                                          <p:val>
                                            <p:fltVal val="0"/>
                                          </p:val>
                                        </p:tav>
                                        <p:tav tm="100000">
                                          <p:val>
                                            <p:strVal val="#ppt_w"/>
                                          </p:val>
                                        </p:tav>
                                      </p:tavLst>
                                    </p:anim>
                                    <p:anim calcmode="lin" valueType="num">
                                      <p:cBhvr>
                                        <p:cTn id="68" dur="500" fill="hold"/>
                                        <p:tgtEl>
                                          <p:spTgt spid="142"/>
                                        </p:tgtEl>
                                        <p:attrNameLst>
                                          <p:attrName>ppt_h</p:attrName>
                                        </p:attrNameLst>
                                      </p:cBhvr>
                                      <p:tavLst>
                                        <p:tav tm="0">
                                          <p:val>
                                            <p:fltVal val="0"/>
                                          </p:val>
                                        </p:tav>
                                        <p:tav tm="100000">
                                          <p:val>
                                            <p:strVal val="#ppt_h"/>
                                          </p:val>
                                        </p:tav>
                                      </p:tavLst>
                                    </p:anim>
                                    <p:animEffect transition="in" filter="fade">
                                      <p:cBhvr>
                                        <p:cTn id="69" dur="500"/>
                                        <p:tgtEl>
                                          <p:spTgt spid="142"/>
                                        </p:tgtEl>
                                      </p:cBhvr>
                                    </p:animEffect>
                                  </p:childTnLst>
                                </p:cTn>
                              </p:par>
                            </p:childTnLst>
                          </p:cTn>
                        </p:par>
                        <p:par>
                          <p:cTn id="70" fill="hold">
                            <p:stCondLst>
                              <p:cond delay="7000"/>
                            </p:stCondLst>
                            <p:childTnLst>
                              <p:par>
                                <p:cTn id="71" presetID="22" presetClass="entr" presetSubtype="8" fill="hold" grpId="0" nodeType="afterEffect">
                                  <p:stCondLst>
                                    <p:cond delay="0"/>
                                  </p:stCondLst>
                                  <p:childTnLst>
                                    <p:set>
                                      <p:cBhvr>
                                        <p:cTn id="72" dur="1" fill="hold">
                                          <p:stCondLst>
                                            <p:cond delay="0"/>
                                          </p:stCondLst>
                                        </p:cTn>
                                        <p:tgtEl>
                                          <p:spTgt spid="147"/>
                                        </p:tgtEl>
                                        <p:attrNameLst>
                                          <p:attrName>style.visibility</p:attrName>
                                        </p:attrNameLst>
                                      </p:cBhvr>
                                      <p:to>
                                        <p:strVal val="visible"/>
                                      </p:to>
                                    </p:set>
                                    <p:animEffect transition="in" filter="wipe(left)">
                                      <p:cBhvr>
                                        <p:cTn id="73" dur="500"/>
                                        <p:tgtEl>
                                          <p:spTgt spid="147"/>
                                        </p:tgtEl>
                                      </p:cBhvr>
                                    </p:animEffect>
                                  </p:childTnLst>
                                </p:cTn>
                              </p:par>
                            </p:childTnLst>
                          </p:cTn>
                        </p:par>
                        <p:par>
                          <p:cTn id="74" fill="hold">
                            <p:stCondLst>
                              <p:cond delay="7500"/>
                            </p:stCondLst>
                            <p:childTnLst>
                              <p:par>
                                <p:cTn id="75" presetID="18" presetClass="entr" presetSubtype="9" fill="hold" grpId="0" nodeType="afterEffect">
                                  <p:stCondLst>
                                    <p:cond delay="0"/>
                                  </p:stCondLst>
                                  <p:childTnLst>
                                    <p:set>
                                      <p:cBhvr>
                                        <p:cTn id="76" dur="1" fill="hold">
                                          <p:stCondLst>
                                            <p:cond delay="0"/>
                                          </p:stCondLst>
                                        </p:cTn>
                                        <p:tgtEl>
                                          <p:spTgt spid="109"/>
                                        </p:tgtEl>
                                        <p:attrNameLst>
                                          <p:attrName>style.visibility</p:attrName>
                                        </p:attrNameLst>
                                      </p:cBhvr>
                                      <p:to>
                                        <p:strVal val="visible"/>
                                      </p:to>
                                    </p:set>
                                    <p:animEffect transition="in" filter="strips(upLeft)">
                                      <p:cBhvr>
                                        <p:cTn id="77" dur="500"/>
                                        <p:tgtEl>
                                          <p:spTgt spid="109"/>
                                        </p:tgtEl>
                                      </p:cBhvr>
                                    </p:animEffect>
                                  </p:childTnLst>
                                </p:cTn>
                              </p:par>
                            </p:childTnLst>
                          </p:cTn>
                        </p:par>
                        <p:par>
                          <p:cTn id="78" fill="hold">
                            <p:stCondLst>
                              <p:cond delay="8000"/>
                            </p:stCondLst>
                            <p:childTnLst>
                              <p:par>
                                <p:cTn id="79" presetID="53" presetClass="entr" presetSubtype="16" fill="hold" nodeType="afterEffect">
                                  <p:stCondLst>
                                    <p:cond delay="0"/>
                                  </p:stCondLst>
                                  <p:childTnLst>
                                    <p:set>
                                      <p:cBhvr>
                                        <p:cTn id="80" dur="1" fill="hold">
                                          <p:stCondLst>
                                            <p:cond delay="0"/>
                                          </p:stCondLst>
                                        </p:cTn>
                                        <p:tgtEl>
                                          <p:spTgt spid="141"/>
                                        </p:tgtEl>
                                        <p:attrNameLst>
                                          <p:attrName>style.visibility</p:attrName>
                                        </p:attrNameLst>
                                      </p:cBhvr>
                                      <p:to>
                                        <p:strVal val="visible"/>
                                      </p:to>
                                    </p:set>
                                    <p:anim calcmode="lin" valueType="num">
                                      <p:cBhvr>
                                        <p:cTn id="81" dur="500" fill="hold"/>
                                        <p:tgtEl>
                                          <p:spTgt spid="141"/>
                                        </p:tgtEl>
                                        <p:attrNameLst>
                                          <p:attrName>ppt_w</p:attrName>
                                        </p:attrNameLst>
                                      </p:cBhvr>
                                      <p:tavLst>
                                        <p:tav tm="0">
                                          <p:val>
                                            <p:fltVal val="0"/>
                                          </p:val>
                                        </p:tav>
                                        <p:tav tm="100000">
                                          <p:val>
                                            <p:strVal val="#ppt_w"/>
                                          </p:val>
                                        </p:tav>
                                      </p:tavLst>
                                    </p:anim>
                                    <p:anim calcmode="lin" valueType="num">
                                      <p:cBhvr>
                                        <p:cTn id="82" dur="500" fill="hold"/>
                                        <p:tgtEl>
                                          <p:spTgt spid="141"/>
                                        </p:tgtEl>
                                        <p:attrNameLst>
                                          <p:attrName>ppt_h</p:attrName>
                                        </p:attrNameLst>
                                      </p:cBhvr>
                                      <p:tavLst>
                                        <p:tav tm="0">
                                          <p:val>
                                            <p:fltVal val="0"/>
                                          </p:val>
                                        </p:tav>
                                        <p:tav tm="100000">
                                          <p:val>
                                            <p:strVal val="#ppt_h"/>
                                          </p:val>
                                        </p:tav>
                                      </p:tavLst>
                                    </p:anim>
                                    <p:animEffect transition="in" filter="fade">
                                      <p:cBhvr>
                                        <p:cTn id="83" dur="500"/>
                                        <p:tgtEl>
                                          <p:spTgt spid="141"/>
                                        </p:tgtEl>
                                      </p:cBhvr>
                                    </p:animEffect>
                                  </p:childTnLst>
                                </p:cTn>
                              </p:par>
                            </p:childTnLst>
                          </p:cTn>
                        </p:par>
                        <p:par>
                          <p:cTn id="84" fill="hold">
                            <p:stCondLst>
                              <p:cond delay="8500"/>
                            </p:stCondLst>
                            <p:childTnLst>
                              <p:par>
                                <p:cTn id="85" presetID="22" presetClass="entr" presetSubtype="2" fill="hold" grpId="0" nodeType="afterEffect">
                                  <p:stCondLst>
                                    <p:cond delay="0"/>
                                  </p:stCondLst>
                                  <p:childTnLst>
                                    <p:set>
                                      <p:cBhvr>
                                        <p:cTn id="86" dur="1" fill="hold">
                                          <p:stCondLst>
                                            <p:cond delay="0"/>
                                          </p:stCondLst>
                                        </p:cTn>
                                        <p:tgtEl>
                                          <p:spTgt spid="149"/>
                                        </p:tgtEl>
                                        <p:attrNameLst>
                                          <p:attrName>style.visibility</p:attrName>
                                        </p:attrNameLst>
                                      </p:cBhvr>
                                      <p:to>
                                        <p:strVal val="visible"/>
                                      </p:to>
                                    </p:set>
                                    <p:animEffect transition="in" filter="wipe(right)">
                                      <p:cBhvr>
                                        <p:cTn id="87"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9" grpId="0" animBg="1"/>
      <p:bldP spid="53" grpId="0" animBg="1"/>
      <p:bldP spid="105" grpId="0" animBg="1"/>
      <p:bldP spid="108" grpId="0" animBg="1"/>
      <p:bldP spid="109" grpId="0" animBg="1"/>
      <p:bldP spid="144" grpId="0"/>
      <p:bldP spid="145" grpId="0"/>
      <p:bldP spid="146" grpId="0"/>
      <p:bldP spid="147" grpId="0"/>
      <p:bldP spid="148" grpId="0"/>
      <p:bldP spid="14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smtClean="0">
                <a:cs typeface="+mn-ea"/>
                <a:sym typeface="+mn-lt"/>
              </a:rPr>
              <a:t>01</a:t>
            </a:r>
            <a:endParaRPr lang="zh-CN" altLang="en-US" dirty="0">
              <a:cs typeface="+mn-ea"/>
              <a:sym typeface="+mn-lt"/>
            </a:endParaRPr>
          </a:p>
        </p:txBody>
      </p:sp>
      <p:sp>
        <p:nvSpPr>
          <p:cNvPr id="3" name="文本占位符 2"/>
          <p:cNvSpPr>
            <a:spLocks noGrp="1"/>
          </p:cNvSpPr>
          <p:nvPr>
            <p:ph type="body" sz="quarter" idx="11"/>
          </p:nvPr>
        </p:nvSpPr>
        <p:spPr/>
        <p:txBody>
          <a:bodyPr/>
          <a:lstStyle/>
          <a:p>
            <a:r>
              <a:rPr lang="zh-CN" altLang="en-US" dirty="0" smtClean="0">
                <a:cs typeface="+mn-ea"/>
                <a:sym typeface="+mn-lt"/>
              </a:rPr>
              <a:t>点击输入章节标题</a:t>
            </a:r>
            <a:endParaRPr lang="zh-CN" altLang="en-US" dirty="0">
              <a:cs typeface="+mn-ea"/>
              <a:sym typeface="+mn-lt"/>
            </a:endParaRPr>
          </a:p>
        </p:txBody>
      </p:sp>
      <p:sp>
        <p:nvSpPr>
          <p:cNvPr id="4" name="文本占位符 3"/>
          <p:cNvSpPr>
            <a:spLocks noGrp="1"/>
          </p:cNvSpPr>
          <p:nvPr>
            <p:ph type="body" sz="quarter" idx="12"/>
          </p:nvPr>
        </p:nvSpPr>
        <p:spPr/>
        <p:txBody>
          <a:bodyPr/>
          <a:lstStyle/>
          <a:p>
            <a:r>
              <a:rPr lang="en-US" altLang="zh-CN" dirty="0">
                <a:solidFill>
                  <a:srgbClr val="000000"/>
                </a:solidFill>
                <a:cs typeface="+mn-ea"/>
                <a:sym typeface="+mn-lt"/>
              </a:rPr>
              <a:t>KJ</a:t>
            </a:r>
            <a:r>
              <a:rPr lang="zh-CN" altLang="en-US" dirty="0">
                <a:solidFill>
                  <a:srgbClr val="000000"/>
                </a:solidFill>
                <a:cs typeface="+mn-ea"/>
                <a:sym typeface="+mn-lt"/>
              </a:rPr>
              <a:t>设计专业的</a:t>
            </a:r>
            <a:r>
              <a:rPr lang="en-US" altLang="zh-CN" dirty="0">
                <a:solidFill>
                  <a:srgbClr val="000000"/>
                </a:solidFill>
                <a:cs typeface="+mn-ea"/>
                <a:sym typeface="+mn-lt"/>
              </a:rPr>
              <a:t>PPT</a:t>
            </a:r>
            <a:r>
              <a:rPr lang="zh-CN" altLang="en-US" dirty="0">
                <a:solidFill>
                  <a:srgbClr val="000000"/>
                </a:solidFill>
                <a:cs typeface="+mn-ea"/>
                <a:sym typeface="+mn-lt"/>
              </a:rPr>
              <a:t>设计工作室，自成立以来为各中小企业、白领、学生、自由职业者提供</a:t>
            </a:r>
            <a:r>
              <a:rPr lang="en-US" altLang="zh-CN" dirty="0">
                <a:solidFill>
                  <a:srgbClr val="000000"/>
                </a:solidFill>
                <a:cs typeface="+mn-ea"/>
                <a:sym typeface="+mn-lt"/>
              </a:rPr>
              <a:t>PPT</a:t>
            </a:r>
            <a:r>
              <a:rPr lang="zh-CN" altLang="en-US" dirty="0">
                <a:solidFill>
                  <a:srgbClr val="000000"/>
                </a:solidFill>
                <a:cs typeface="+mn-ea"/>
                <a:sym typeface="+mn-lt"/>
              </a:rPr>
              <a:t>设计服务达千次。自成立以来为各中小企业、白领、学生</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p:cNvGrpSpPr/>
          <p:nvPr/>
        </p:nvGrpSpPr>
        <p:grpSpPr>
          <a:xfrm>
            <a:off x="2189361" y="1756789"/>
            <a:ext cx="2900343" cy="3708300"/>
            <a:chOff x="6861512" y="1531261"/>
            <a:chExt cx="4079486" cy="5215919"/>
          </a:xfrm>
          <a:solidFill>
            <a:srgbClr val="A90333"/>
          </a:solidFill>
          <a:effectLst>
            <a:outerShdw blurRad="279400" dist="279400" dir="5400000" algn="ctr" rotWithShape="0">
              <a:srgbClr val="000000">
                <a:alpha val="43137"/>
              </a:srgbClr>
            </a:outerShdw>
          </a:effectLst>
        </p:grpSpPr>
        <p:sp>
          <p:nvSpPr>
            <p:cNvPr id="13" name="Freeform 33"/>
            <p:cNvSpPr/>
            <p:nvPr/>
          </p:nvSpPr>
          <p:spPr bwMode="auto">
            <a:xfrm rot="20192702" flipH="1">
              <a:off x="8996650" y="1920344"/>
              <a:ext cx="781902" cy="649063"/>
            </a:xfrm>
            <a:custGeom>
              <a:avLst/>
              <a:gdLst>
                <a:gd name="T0" fmla="*/ 167 w 196"/>
                <a:gd name="T1" fmla="*/ 142 h 163"/>
                <a:gd name="T2" fmla="*/ 170 w 196"/>
                <a:gd name="T3" fmla="*/ 48 h 163"/>
                <a:gd name="T4" fmla="*/ 167 w 196"/>
                <a:gd name="T5" fmla="*/ 57 h 163"/>
                <a:gd name="T6" fmla="*/ 75 w 196"/>
                <a:gd name="T7" fmla="*/ 3 h 163"/>
                <a:gd name="T8" fmla="*/ 0 w 196"/>
                <a:gd name="T9" fmla="*/ 26 h 163"/>
                <a:gd name="T10" fmla="*/ 20 w 196"/>
                <a:gd name="T11" fmla="*/ 60 h 163"/>
                <a:gd name="T12" fmla="*/ 77 w 196"/>
                <a:gd name="T13" fmla="*/ 124 h 163"/>
                <a:gd name="T14" fmla="*/ 119 w 196"/>
                <a:gd name="T15" fmla="*/ 134 h 163"/>
                <a:gd name="T16" fmla="*/ 102 w 196"/>
                <a:gd name="T17" fmla="*/ 139 h 163"/>
                <a:gd name="T18" fmla="*/ 161 w 196"/>
                <a:gd name="T19" fmla="*/ 163 h 163"/>
                <a:gd name="T20" fmla="*/ 81 w 196"/>
                <a:gd name="T21" fmla="*/ 35 h 163"/>
                <a:gd name="T22" fmla="*/ 167 w 196"/>
                <a:gd name="T23" fmla="*/ 14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solidFill>
              <a:srgbClr val="0070C0"/>
            </a:solidFill>
            <a:ln>
              <a:noFill/>
            </a:ln>
          </p:spPr>
          <p:txBody>
            <a:bodyPr vert="horz" wrap="square" lIns="45714" tIns="22857" rIns="45714" bIns="22857" numCol="1" anchor="t" anchorCtr="0" compatLnSpc="1"/>
            <a:lstStyle/>
            <a:p>
              <a:endParaRPr lang="id-ID" sz="1705">
                <a:cs typeface="+mn-ea"/>
                <a:sym typeface="+mn-lt"/>
              </a:endParaRPr>
            </a:p>
          </p:txBody>
        </p:sp>
        <p:sp>
          <p:nvSpPr>
            <p:cNvPr id="14" name="Freeform 36"/>
            <p:cNvSpPr/>
            <p:nvPr/>
          </p:nvSpPr>
          <p:spPr bwMode="auto">
            <a:xfrm rot="1695130">
              <a:off x="10373996" y="2670521"/>
              <a:ext cx="369825" cy="474643"/>
            </a:xfrm>
            <a:custGeom>
              <a:avLst/>
              <a:gdLst>
                <a:gd name="T0" fmla="*/ 4 w 79"/>
                <a:gd name="T1" fmla="*/ 55 h 101"/>
                <a:gd name="T2" fmla="*/ 37 w 79"/>
                <a:gd name="T3" fmla="*/ 10 h 101"/>
                <a:gd name="T4" fmla="*/ 77 w 79"/>
                <a:gd name="T5" fmla="*/ 5 h 101"/>
                <a:gd name="T6" fmla="*/ 75 w 79"/>
                <a:gd name="T7" fmla="*/ 25 h 101"/>
                <a:gd name="T8" fmla="*/ 61 w 79"/>
                <a:gd name="T9" fmla="*/ 67 h 101"/>
                <a:gd name="T10" fmla="*/ 43 w 79"/>
                <a:gd name="T11" fmla="*/ 81 h 101"/>
                <a:gd name="T12" fmla="*/ 52 w 79"/>
                <a:gd name="T13" fmla="*/ 80 h 101"/>
                <a:gd name="T14" fmla="*/ 30 w 79"/>
                <a:gd name="T15" fmla="*/ 101 h 101"/>
                <a:gd name="T16" fmla="*/ 27 w 79"/>
                <a:gd name="T17" fmla="*/ 87 h 101"/>
                <a:gd name="T18" fmla="*/ 48 w 79"/>
                <a:gd name="T19" fmla="*/ 20 h 101"/>
                <a:gd name="T20" fmla="*/ 18 w 79"/>
                <a:gd name="T21" fmla="*/ 91 h 101"/>
                <a:gd name="T22" fmla="*/ 1 w 79"/>
                <a:gd name="T23" fmla="*/ 51 h 101"/>
                <a:gd name="T24" fmla="*/ 4 w 79"/>
                <a:gd name="T25" fmla="*/ 5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rgbClr val="0070C0"/>
            </a:solidFill>
            <a:ln>
              <a:noFill/>
            </a:ln>
          </p:spPr>
          <p:txBody>
            <a:bodyPr vert="horz" wrap="square" lIns="45714" tIns="22857" rIns="45714" bIns="22857" numCol="1" anchor="t" anchorCtr="0" compatLnSpc="1"/>
            <a:lstStyle/>
            <a:p>
              <a:endParaRPr lang="id-ID" sz="1705">
                <a:cs typeface="+mn-ea"/>
                <a:sym typeface="+mn-lt"/>
              </a:endParaRPr>
            </a:p>
          </p:txBody>
        </p:sp>
        <p:sp>
          <p:nvSpPr>
            <p:cNvPr id="15" name="Freeform 30"/>
            <p:cNvSpPr/>
            <p:nvPr/>
          </p:nvSpPr>
          <p:spPr bwMode="auto">
            <a:xfrm rot="19798984">
              <a:off x="9589356" y="1775933"/>
              <a:ext cx="1351642" cy="1016047"/>
            </a:xfrm>
            <a:custGeom>
              <a:avLst/>
              <a:gdLst>
                <a:gd name="T0" fmla="*/ 9 w 246"/>
                <a:gd name="T1" fmla="*/ 121 h 185"/>
                <a:gd name="T2" fmla="*/ 73 w 246"/>
                <a:gd name="T3" fmla="*/ 31 h 185"/>
                <a:gd name="T4" fmla="*/ 69 w 246"/>
                <a:gd name="T5" fmla="*/ 42 h 185"/>
                <a:gd name="T6" fmla="*/ 192 w 246"/>
                <a:gd name="T7" fmla="*/ 58 h 185"/>
                <a:gd name="T8" fmla="*/ 246 w 246"/>
                <a:gd name="T9" fmla="*/ 133 h 185"/>
                <a:gd name="T10" fmla="*/ 203 w 246"/>
                <a:gd name="T11" fmla="*/ 150 h 185"/>
                <a:gd name="T12" fmla="*/ 105 w 246"/>
                <a:gd name="T13" fmla="*/ 168 h 185"/>
                <a:gd name="T14" fmla="*/ 59 w 246"/>
                <a:gd name="T15" fmla="*/ 147 h 185"/>
                <a:gd name="T16" fmla="*/ 71 w 246"/>
                <a:gd name="T17" fmla="*/ 164 h 185"/>
                <a:gd name="T18" fmla="*/ 0 w 246"/>
                <a:gd name="T19" fmla="*/ 145 h 185"/>
                <a:gd name="T20" fmla="*/ 165 w 246"/>
                <a:gd name="T21" fmla="*/ 83 h 185"/>
                <a:gd name="T22" fmla="*/ 9 w 246"/>
                <a:gd name="T23" fmla="*/ 12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solidFill>
              <a:srgbClr val="0070C0"/>
            </a:solidFill>
            <a:ln>
              <a:noFill/>
            </a:ln>
          </p:spPr>
          <p:txBody>
            <a:bodyPr vert="horz" wrap="square" lIns="45714" tIns="22857" rIns="45714" bIns="22857" numCol="1" anchor="t" anchorCtr="0" compatLnSpc="1"/>
            <a:lstStyle/>
            <a:p>
              <a:endParaRPr lang="id-ID" sz="1705" dirty="0">
                <a:cs typeface="+mn-ea"/>
                <a:sym typeface="+mn-lt"/>
              </a:endParaRPr>
            </a:p>
          </p:txBody>
        </p:sp>
        <p:sp>
          <p:nvSpPr>
            <p:cNvPr id="16" name="Freeform 36"/>
            <p:cNvSpPr/>
            <p:nvPr/>
          </p:nvSpPr>
          <p:spPr bwMode="auto">
            <a:xfrm rot="20742510">
              <a:off x="8449623" y="3313795"/>
              <a:ext cx="369825" cy="474643"/>
            </a:xfrm>
            <a:custGeom>
              <a:avLst/>
              <a:gdLst>
                <a:gd name="T0" fmla="*/ 4 w 79"/>
                <a:gd name="T1" fmla="*/ 55 h 101"/>
                <a:gd name="T2" fmla="*/ 37 w 79"/>
                <a:gd name="T3" fmla="*/ 10 h 101"/>
                <a:gd name="T4" fmla="*/ 77 w 79"/>
                <a:gd name="T5" fmla="*/ 5 h 101"/>
                <a:gd name="T6" fmla="*/ 75 w 79"/>
                <a:gd name="T7" fmla="*/ 25 h 101"/>
                <a:gd name="T8" fmla="*/ 61 w 79"/>
                <a:gd name="T9" fmla="*/ 67 h 101"/>
                <a:gd name="T10" fmla="*/ 43 w 79"/>
                <a:gd name="T11" fmla="*/ 81 h 101"/>
                <a:gd name="T12" fmla="*/ 52 w 79"/>
                <a:gd name="T13" fmla="*/ 80 h 101"/>
                <a:gd name="T14" fmla="*/ 30 w 79"/>
                <a:gd name="T15" fmla="*/ 101 h 101"/>
                <a:gd name="T16" fmla="*/ 27 w 79"/>
                <a:gd name="T17" fmla="*/ 87 h 101"/>
                <a:gd name="T18" fmla="*/ 48 w 79"/>
                <a:gd name="T19" fmla="*/ 20 h 101"/>
                <a:gd name="T20" fmla="*/ 18 w 79"/>
                <a:gd name="T21" fmla="*/ 91 h 101"/>
                <a:gd name="T22" fmla="*/ 1 w 79"/>
                <a:gd name="T23" fmla="*/ 51 h 101"/>
                <a:gd name="T24" fmla="*/ 4 w 79"/>
                <a:gd name="T25" fmla="*/ 5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rgbClr val="0070C0"/>
            </a:solidFill>
            <a:ln>
              <a:noFill/>
            </a:ln>
          </p:spPr>
          <p:txBody>
            <a:bodyPr vert="horz" wrap="square" lIns="45714" tIns="22857" rIns="45714" bIns="22857" numCol="1" anchor="t" anchorCtr="0" compatLnSpc="1"/>
            <a:lstStyle/>
            <a:p>
              <a:endParaRPr lang="id-ID" sz="1705">
                <a:cs typeface="+mn-ea"/>
                <a:sym typeface="+mn-lt"/>
              </a:endParaRPr>
            </a:p>
          </p:txBody>
        </p:sp>
        <p:sp>
          <p:nvSpPr>
            <p:cNvPr id="17" name="Freeform 30"/>
            <p:cNvSpPr/>
            <p:nvPr/>
          </p:nvSpPr>
          <p:spPr bwMode="auto">
            <a:xfrm rot="1666479" flipH="1">
              <a:off x="7109750" y="1531261"/>
              <a:ext cx="1223410" cy="919653"/>
            </a:xfrm>
            <a:custGeom>
              <a:avLst/>
              <a:gdLst>
                <a:gd name="T0" fmla="*/ 9 w 246"/>
                <a:gd name="T1" fmla="*/ 121 h 185"/>
                <a:gd name="T2" fmla="*/ 73 w 246"/>
                <a:gd name="T3" fmla="*/ 31 h 185"/>
                <a:gd name="T4" fmla="*/ 69 w 246"/>
                <a:gd name="T5" fmla="*/ 42 h 185"/>
                <a:gd name="T6" fmla="*/ 192 w 246"/>
                <a:gd name="T7" fmla="*/ 58 h 185"/>
                <a:gd name="T8" fmla="*/ 246 w 246"/>
                <a:gd name="T9" fmla="*/ 133 h 185"/>
                <a:gd name="T10" fmla="*/ 203 w 246"/>
                <a:gd name="T11" fmla="*/ 150 h 185"/>
                <a:gd name="T12" fmla="*/ 105 w 246"/>
                <a:gd name="T13" fmla="*/ 168 h 185"/>
                <a:gd name="T14" fmla="*/ 59 w 246"/>
                <a:gd name="T15" fmla="*/ 147 h 185"/>
                <a:gd name="T16" fmla="*/ 71 w 246"/>
                <a:gd name="T17" fmla="*/ 164 h 185"/>
                <a:gd name="T18" fmla="*/ 0 w 246"/>
                <a:gd name="T19" fmla="*/ 145 h 185"/>
                <a:gd name="T20" fmla="*/ 165 w 246"/>
                <a:gd name="T21" fmla="*/ 83 h 185"/>
                <a:gd name="T22" fmla="*/ 9 w 246"/>
                <a:gd name="T23" fmla="*/ 12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solidFill>
              <a:srgbClr val="0070C0"/>
            </a:solidFill>
            <a:ln>
              <a:noFill/>
            </a:ln>
          </p:spPr>
          <p:txBody>
            <a:bodyPr vert="horz" wrap="square" lIns="45714" tIns="22857" rIns="45714" bIns="22857" numCol="1" anchor="t" anchorCtr="0" compatLnSpc="1"/>
            <a:lstStyle/>
            <a:p>
              <a:endParaRPr lang="id-ID" sz="1705">
                <a:cs typeface="+mn-ea"/>
                <a:sym typeface="+mn-lt"/>
              </a:endParaRPr>
            </a:p>
          </p:txBody>
        </p:sp>
        <p:sp>
          <p:nvSpPr>
            <p:cNvPr id="18" name="Freeform 29"/>
            <p:cNvSpPr/>
            <p:nvPr/>
          </p:nvSpPr>
          <p:spPr bwMode="auto">
            <a:xfrm>
              <a:off x="9235169" y="3434652"/>
              <a:ext cx="1386200" cy="943962"/>
            </a:xfrm>
            <a:custGeom>
              <a:avLst/>
              <a:gdLst>
                <a:gd name="T0" fmla="*/ 129 w 226"/>
                <a:gd name="T1" fmla="*/ 12 h 154"/>
                <a:gd name="T2" fmla="*/ 7 w 226"/>
                <a:gd name="T3" fmla="*/ 154 h 154"/>
                <a:gd name="T4" fmla="*/ 0 w 226"/>
                <a:gd name="T5" fmla="*/ 142 h 154"/>
                <a:gd name="T6" fmla="*/ 120 w 226"/>
                <a:gd name="T7" fmla="*/ 8 h 154"/>
                <a:gd name="T8" fmla="*/ 226 w 226"/>
                <a:gd name="T9" fmla="*/ 19 h 154"/>
                <a:gd name="T10" fmla="*/ 129 w 226"/>
                <a:gd name="T11" fmla="*/ 12 h 154"/>
              </a:gdLst>
              <a:ahLst/>
              <a:cxnLst>
                <a:cxn ang="0">
                  <a:pos x="T0" y="T1"/>
                </a:cxn>
                <a:cxn ang="0">
                  <a:pos x="T2" y="T3"/>
                </a:cxn>
                <a:cxn ang="0">
                  <a:pos x="T4" y="T5"/>
                </a:cxn>
                <a:cxn ang="0">
                  <a:pos x="T6" y="T7"/>
                </a:cxn>
                <a:cxn ang="0">
                  <a:pos x="T8" y="T9"/>
                </a:cxn>
                <a:cxn ang="0">
                  <a:pos x="T10" y="T11"/>
                </a:cxn>
              </a:cxnLst>
              <a:rect l="0" t="0" r="r" b="b"/>
              <a:pathLst>
                <a:path w="226" h="154">
                  <a:moveTo>
                    <a:pt x="129" y="12"/>
                  </a:moveTo>
                  <a:cubicBezTo>
                    <a:pt x="55" y="28"/>
                    <a:pt x="4" y="90"/>
                    <a:pt x="7" y="154"/>
                  </a:cubicBezTo>
                  <a:cubicBezTo>
                    <a:pt x="4" y="151"/>
                    <a:pt x="3" y="145"/>
                    <a:pt x="0" y="142"/>
                  </a:cubicBezTo>
                  <a:cubicBezTo>
                    <a:pt x="0" y="80"/>
                    <a:pt x="48" y="24"/>
                    <a:pt x="120" y="8"/>
                  </a:cubicBezTo>
                  <a:cubicBezTo>
                    <a:pt x="157" y="0"/>
                    <a:pt x="195" y="5"/>
                    <a:pt x="226" y="19"/>
                  </a:cubicBezTo>
                  <a:cubicBezTo>
                    <a:pt x="197" y="8"/>
                    <a:pt x="163" y="5"/>
                    <a:pt x="129" y="12"/>
                  </a:cubicBezTo>
                  <a:close/>
                </a:path>
              </a:pathLst>
            </a:custGeom>
            <a:grpFill/>
            <a:ln>
              <a:noFill/>
            </a:ln>
          </p:spPr>
          <p:txBody>
            <a:bodyPr vert="horz" wrap="square" lIns="45714" tIns="22857" rIns="45714" bIns="22857" numCol="1" anchor="t" anchorCtr="0" compatLnSpc="1"/>
            <a:lstStyle/>
            <a:p>
              <a:endParaRPr lang="id-ID" sz="1705">
                <a:cs typeface="+mn-ea"/>
                <a:sym typeface="+mn-lt"/>
              </a:endParaRPr>
            </a:p>
          </p:txBody>
        </p:sp>
        <p:sp>
          <p:nvSpPr>
            <p:cNvPr id="20" name="Freeform 24"/>
            <p:cNvSpPr/>
            <p:nvPr/>
          </p:nvSpPr>
          <p:spPr bwMode="auto">
            <a:xfrm>
              <a:off x="8128278" y="4127752"/>
              <a:ext cx="183619" cy="1820681"/>
            </a:xfrm>
            <a:custGeom>
              <a:avLst/>
              <a:gdLst>
                <a:gd name="T0" fmla="*/ 21 w 30"/>
                <a:gd name="T1" fmla="*/ 297 h 297"/>
                <a:gd name="T2" fmla="*/ 29 w 30"/>
                <a:gd name="T3" fmla="*/ 290 h 297"/>
                <a:gd name="T4" fmla="*/ 29 w 30"/>
                <a:gd name="T5" fmla="*/ 13 h 297"/>
                <a:gd name="T6" fmla="*/ 21 w 30"/>
                <a:gd name="T7" fmla="*/ 2 h 297"/>
                <a:gd name="T8" fmla="*/ 22 w 30"/>
                <a:gd name="T9" fmla="*/ 7 h 297"/>
                <a:gd name="T10" fmla="*/ 14 w 30"/>
                <a:gd name="T11" fmla="*/ 290 h 297"/>
                <a:gd name="T12" fmla="*/ 21 w 30"/>
                <a:gd name="T13" fmla="*/ 297 h 297"/>
              </a:gdLst>
              <a:ahLst/>
              <a:cxnLst>
                <a:cxn ang="0">
                  <a:pos x="T0" y="T1"/>
                </a:cxn>
                <a:cxn ang="0">
                  <a:pos x="T2" y="T3"/>
                </a:cxn>
                <a:cxn ang="0">
                  <a:pos x="T4" y="T5"/>
                </a:cxn>
                <a:cxn ang="0">
                  <a:pos x="T6" y="T7"/>
                </a:cxn>
                <a:cxn ang="0">
                  <a:pos x="T8" y="T9"/>
                </a:cxn>
                <a:cxn ang="0">
                  <a:pos x="T10" y="T11"/>
                </a:cxn>
                <a:cxn ang="0">
                  <a:pos x="T12" y="T13"/>
                </a:cxn>
              </a:cxnLst>
              <a:rect l="0" t="0" r="r" b="b"/>
              <a:pathLst>
                <a:path w="30" h="297">
                  <a:moveTo>
                    <a:pt x="21" y="297"/>
                  </a:moveTo>
                  <a:cubicBezTo>
                    <a:pt x="25" y="297"/>
                    <a:pt x="29" y="294"/>
                    <a:pt x="29" y="290"/>
                  </a:cubicBezTo>
                  <a:cubicBezTo>
                    <a:pt x="29" y="13"/>
                    <a:pt x="29" y="13"/>
                    <a:pt x="29" y="13"/>
                  </a:cubicBezTo>
                  <a:cubicBezTo>
                    <a:pt x="29" y="9"/>
                    <a:pt x="25" y="2"/>
                    <a:pt x="21" y="2"/>
                  </a:cubicBezTo>
                  <a:cubicBezTo>
                    <a:pt x="17" y="2"/>
                    <a:pt x="0" y="0"/>
                    <a:pt x="22" y="7"/>
                  </a:cubicBezTo>
                  <a:cubicBezTo>
                    <a:pt x="30" y="9"/>
                    <a:pt x="14" y="290"/>
                    <a:pt x="14" y="290"/>
                  </a:cubicBezTo>
                  <a:cubicBezTo>
                    <a:pt x="14" y="294"/>
                    <a:pt x="17" y="297"/>
                    <a:pt x="21" y="297"/>
                  </a:cubicBezTo>
                  <a:close/>
                </a:path>
              </a:pathLst>
            </a:custGeom>
            <a:solidFill>
              <a:srgbClr val="505151"/>
            </a:solidFill>
            <a:ln>
              <a:noFill/>
            </a:ln>
          </p:spPr>
          <p:txBody>
            <a:bodyPr vert="horz" wrap="square" lIns="45714" tIns="22857" rIns="45714" bIns="22857" numCol="1" anchor="t" anchorCtr="0" compatLnSpc="1"/>
            <a:lstStyle/>
            <a:p>
              <a:endParaRPr lang="id-ID" sz="1705">
                <a:cs typeface="+mn-ea"/>
                <a:sym typeface="+mn-lt"/>
              </a:endParaRPr>
            </a:p>
          </p:txBody>
        </p:sp>
        <p:sp>
          <p:nvSpPr>
            <p:cNvPr id="21" name="Freeform 25"/>
            <p:cNvSpPr/>
            <p:nvPr/>
          </p:nvSpPr>
          <p:spPr bwMode="auto">
            <a:xfrm>
              <a:off x="9498961" y="4476888"/>
              <a:ext cx="157757" cy="1471545"/>
            </a:xfrm>
            <a:custGeom>
              <a:avLst/>
              <a:gdLst>
                <a:gd name="T0" fmla="*/ 8 w 26"/>
                <a:gd name="T1" fmla="*/ 240 h 240"/>
                <a:gd name="T2" fmla="*/ 16 w 26"/>
                <a:gd name="T3" fmla="*/ 233 h 240"/>
                <a:gd name="T4" fmla="*/ 17 w 26"/>
                <a:gd name="T5" fmla="*/ 34 h 240"/>
                <a:gd name="T6" fmla="*/ 12 w 26"/>
                <a:gd name="T7" fmla="*/ 33 h 240"/>
                <a:gd name="T8" fmla="*/ 1 w 26"/>
                <a:gd name="T9" fmla="*/ 233 h 240"/>
                <a:gd name="T10" fmla="*/ 8 w 26"/>
                <a:gd name="T11" fmla="*/ 240 h 240"/>
              </a:gdLst>
              <a:ahLst/>
              <a:cxnLst>
                <a:cxn ang="0">
                  <a:pos x="T0" y="T1"/>
                </a:cxn>
                <a:cxn ang="0">
                  <a:pos x="T2" y="T3"/>
                </a:cxn>
                <a:cxn ang="0">
                  <a:pos x="T4" y="T5"/>
                </a:cxn>
                <a:cxn ang="0">
                  <a:pos x="T6" y="T7"/>
                </a:cxn>
                <a:cxn ang="0">
                  <a:pos x="T8" y="T9"/>
                </a:cxn>
                <a:cxn ang="0">
                  <a:pos x="T10" y="T11"/>
                </a:cxn>
              </a:cxnLst>
              <a:rect l="0" t="0" r="r" b="b"/>
              <a:pathLst>
                <a:path w="26" h="240">
                  <a:moveTo>
                    <a:pt x="8" y="240"/>
                  </a:moveTo>
                  <a:cubicBezTo>
                    <a:pt x="12" y="240"/>
                    <a:pt x="16" y="237"/>
                    <a:pt x="16" y="233"/>
                  </a:cubicBezTo>
                  <a:cubicBezTo>
                    <a:pt x="16" y="233"/>
                    <a:pt x="8" y="68"/>
                    <a:pt x="17" y="34"/>
                  </a:cubicBezTo>
                  <a:cubicBezTo>
                    <a:pt x="26" y="0"/>
                    <a:pt x="15" y="30"/>
                    <a:pt x="12" y="33"/>
                  </a:cubicBezTo>
                  <a:cubicBezTo>
                    <a:pt x="0" y="53"/>
                    <a:pt x="1" y="233"/>
                    <a:pt x="1" y="233"/>
                  </a:cubicBezTo>
                  <a:cubicBezTo>
                    <a:pt x="1" y="237"/>
                    <a:pt x="4" y="240"/>
                    <a:pt x="8" y="240"/>
                  </a:cubicBezTo>
                  <a:close/>
                </a:path>
              </a:pathLst>
            </a:custGeom>
            <a:solidFill>
              <a:srgbClr val="505151"/>
            </a:solidFill>
            <a:ln>
              <a:noFill/>
            </a:ln>
          </p:spPr>
          <p:txBody>
            <a:bodyPr vert="horz" wrap="square" lIns="45714" tIns="22857" rIns="45714" bIns="22857" numCol="1" anchor="t" anchorCtr="0" compatLnSpc="1"/>
            <a:lstStyle/>
            <a:p>
              <a:endParaRPr lang="id-ID" sz="1705">
                <a:cs typeface="+mn-ea"/>
                <a:sym typeface="+mn-lt"/>
              </a:endParaRPr>
            </a:p>
          </p:txBody>
        </p:sp>
        <p:sp>
          <p:nvSpPr>
            <p:cNvPr id="22" name="Freeform 26"/>
            <p:cNvSpPr/>
            <p:nvPr/>
          </p:nvSpPr>
          <p:spPr bwMode="auto">
            <a:xfrm>
              <a:off x="9196375" y="4065684"/>
              <a:ext cx="124137" cy="1611200"/>
            </a:xfrm>
            <a:custGeom>
              <a:avLst/>
              <a:gdLst>
                <a:gd name="T0" fmla="*/ 9 w 20"/>
                <a:gd name="T1" fmla="*/ 263 h 263"/>
                <a:gd name="T2" fmla="*/ 17 w 20"/>
                <a:gd name="T3" fmla="*/ 256 h 263"/>
                <a:gd name="T4" fmla="*/ 17 w 20"/>
                <a:gd name="T5" fmla="*/ 19 h 263"/>
                <a:gd name="T6" fmla="*/ 9 w 20"/>
                <a:gd name="T7" fmla="*/ 12 h 263"/>
                <a:gd name="T8" fmla="*/ 2 w 20"/>
                <a:gd name="T9" fmla="*/ 256 h 263"/>
                <a:gd name="T10" fmla="*/ 9 w 20"/>
                <a:gd name="T11" fmla="*/ 263 h 263"/>
              </a:gdLst>
              <a:ahLst/>
              <a:cxnLst>
                <a:cxn ang="0">
                  <a:pos x="T0" y="T1"/>
                </a:cxn>
                <a:cxn ang="0">
                  <a:pos x="T2" y="T3"/>
                </a:cxn>
                <a:cxn ang="0">
                  <a:pos x="T4" y="T5"/>
                </a:cxn>
                <a:cxn ang="0">
                  <a:pos x="T6" y="T7"/>
                </a:cxn>
                <a:cxn ang="0">
                  <a:pos x="T8" y="T9"/>
                </a:cxn>
                <a:cxn ang="0">
                  <a:pos x="T10" y="T11"/>
                </a:cxn>
              </a:cxnLst>
              <a:rect l="0" t="0" r="r" b="b"/>
              <a:pathLst>
                <a:path w="20" h="263">
                  <a:moveTo>
                    <a:pt x="9" y="263"/>
                  </a:moveTo>
                  <a:cubicBezTo>
                    <a:pt x="13" y="263"/>
                    <a:pt x="17" y="260"/>
                    <a:pt x="17" y="256"/>
                  </a:cubicBezTo>
                  <a:cubicBezTo>
                    <a:pt x="17" y="256"/>
                    <a:pt x="8" y="67"/>
                    <a:pt x="17" y="19"/>
                  </a:cubicBezTo>
                  <a:cubicBezTo>
                    <a:pt x="20" y="0"/>
                    <a:pt x="12" y="9"/>
                    <a:pt x="9" y="12"/>
                  </a:cubicBezTo>
                  <a:cubicBezTo>
                    <a:pt x="0" y="22"/>
                    <a:pt x="2" y="256"/>
                    <a:pt x="2" y="256"/>
                  </a:cubicBezTo>
                  <a:cubicBezTo>
                    <a:pt x="2" y="260"/>
                    <a:pt x="5" y="263"/>
                    <a:pt x="9" y="263"/>
                  </a:cubicBezTo>
                  <a:close/>
                </a:path>
              </a:pathLst>
            </a:custGeom>
            <a:solidFill>
              <a:srgbClr val="505151"/>
            </a:solidFill>
            <a:ln>
              <a:noFill/>
            </a:ln>
          </p:spPr>
          <p:txBody>
            <a:bodyPr vert="horz" wrap="square" lIns="45714" tIns="22857" rIns="45714" bIns="22857" numCol="1" anchor="t" anchorCtr="0" compatLnSpc="1"/>
            <a:lstStyle/>
            <a:p>
              <a:endParaRPr lang="id-ID" sz="1705">
                <a:cs typeface="+mn-ea"/>
                <a:sym typeface="+mn-lt"/>
              </a:endParaRPr>
            </a:p>
          </p:txBody>
        </p:sp>
        <p:sp>
          <p:nvSpPr>
            <p:cNvPr id="23" name="Freeform 27"/>
            <p:cNvSpPr>
              <a:spLocks noEditPoints="1"/>
            </p:cNvSpPr>
            <p:nvPr/>
          </p:nvSpPr>
          <p:spPr bwMode="auto">
            <a:xfrm>
              <a:off x="8208449" y="5552358"/>
              <a:ext cx="1388786" cy="1194822"/>
            </a:xfrm>
            <a:custGeom>
              <a:avLst/>
              <a:gdLst>
                <a:gd name="T0" fmla="*/ 2 w 226"/>
                <a:gd name="T1" fmla="*/ 61 h 195"/>
                <a:gd name="T2" fmla="*/ 56 w 226"/>
                <a:gd name="T3" fmla="*/ 128 h 195"/>
                <a:gd name="T4" fmla="*/ 56 w 226"/>
                <a:gd name="T5" fmla="*/ 128 h 195"/>
                <a:gd name="T6" fmla="*/ 108 w 226"/>
                <a:gd name="T7" fmla="*/ 192 h 195"/>
                <a:gd name="T8" fmla="*/ 113 w 226"/>
                <a:gd name="T9" fmla="*/ 195 h 195"/>
                <a:gd name="T10" fmla="*/ 119 w 226"/>
                <a:gd name="T11" fmla="*/ 192 h 195"/>
                <a:gd name="T12" fmla="*/ 171 w 226"/>
                <a:gd name="T13" fmla="*/ 128 h 195"/>
                <a:gd name="T14" fmla="*/ 171 w 226"/>
                <a:gd name="T15" fmla="*/ 128 h 195"/>
                <a:gd name="T16" fmla="*/ 224 w 226"/>
                <a:gd name="T17" fmla="*/ 61 h 195"/>
                <a:gd name="T18" fmla="*/ 225 w 226"/>
                <a:gd name="T19" fmla="*/ 54 h 195"/>
                <a:gd name="T20" fmla="*/ 219 w 226"/>
                <a:gd name="T21" fmla="*/ 49 h 195"/>
                <a:gd name="T22" fmla="*/ 178 w 226"/>
                <a:gd name="T23" fmla="*/ 7 h 195"/>
                <a:gd name="T24" fmla="*/ 177 w 226"/>
                <a:gd name="T25" fmla="*/ 5 h 195"/>
                <a:gd name="T26" fmla="*/ 169 w 226"/>
                <a:gd name="T27" fmla="*/ 1 h 195"/>
                <a:gd name="T28" fmla="*/ 166 w 226"/>
                <a:gd name="T29" fmla="*/ 2 h 195"/>
                <a:gd name="T30" fmla="*/ 163 w 226"/>
                <a:gd name="T31" fmla="*/ 7 h 195"/>
                <a:gd name="T32" fmla="*/ 113 w 226"/>
                <a:gd name="T33" fmla="*/ 50 h 195"/>
                <a:gd name="T34" fmla="*/ 64 w 226"/>
                <a:gd name="T35" fmla="*/ 7 h 195"/>
                <a:gd name="T36" fmla="*/ 56 w 226"/>
                <a:gd name="T37" fmla="*/ 1 h 195"/>
                <a:gd name="T38" fmla="*/ 56 w 226"/>
                <a:gd name="T39" fmla="*/ 1 h 195"/>
                <a:gd name="T40" fmla="*/ 53 w 226"/>
                <a:gd name="T41" fmla="*/ 2 h 195"/>
                <a:gd name="T42" fmla="*/ 50 w 226"/>
                <a:gd name="T43" fmla="*/ 5 h 195"/>
                <a:gd name="T44" fmla="*/ 49 w 226"/>
                <a:gd name="T45" fmla="*/ 7 h 195"/>
                <a:gd name="T46" fmla="*/ 7 w 226"/>
                <a:gd name="T47" fmla="*/ 49 h 195"/>
                <a:gd name="T48" fmla="*/ 1 w 226"/>
                <a:gd name="T49" fmla="*/ 54 h 195"/>
                <a:gd name="T50" fmla="*/ 2 w 226"/>
                <a:gd name="T51" fmla="*/ 61 h 195"/>
                <a:gd name="T52" fmla="*/ 75 w 226"/>
                <a:gd name="T53" fmla="*/ 128 h 195"/>
                <a:gd name="T54" fmla="*/ 152 w 226"/>
                <a:gd name="T55" fmla="*/ 128 h 195"/>
                <a:gd name="T56" fmla="*/ 113 w 226"/>
                <a:gd name="T57" fmla="*/ 175 h 195"/>
                <a:gd name="T58" fmla="*/ 75 w 226"/>
                <a:gd name="T59" fmla="*/ 12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6" h="195">
                  <a:moveTo>
                    <a:pt x="2" y="61"/>
                  </a:moveTo>
                  <a:cubicBezTo>
                    <a:pt x="56" y="128"/>
                    <a:pt x="56" y="128"/>
                    <a:pt x="56" y="128"/>
                  </a:cubicBezTo>
                  <a:cubicBezTo>
                    <a:pt x="56" y="128"/>
                    <a:pt x="56" y="128"/>
                    <a:pt x="56" y="128"/>
                  </a:cubicBezTo>
                  <a:cubicBezTo>
                    <a:pt x="108" y="192"/>
                    <a:pt x="108" y="192"/>
                    <a:pt x="108" y="192"/>
                  </a:cubicBezTo>
                  <a:cubicBezTo>
                    <a:pt x="109" y="194"/>
                    <a:pt x="111" y="195"/>
                    <a:pt x="113" y="195"/>
                  </a:cubicBezTo>
                  <a:cubicBezTo>
                    <a:pt x="116" y="195"/>
                    <a:pt x="118" y="194"/>
                    <a:pt x="119" y="192"/>
                  </a:cubicBezTo>
                  <a:cubicBezTo>
                    <a:pt x="171" y="128"/>
                    <a:pt x="171" y="128"/>
                    <a:pt x="171" y="128"/>
                  </a:cubicBezTo>
                  <a:cubicBezTo>
                    <a:pt x="171" y="128"/>
                    <a:pt x="171" y="128"/>
                    <a:pt x="171" y="128"/>
                  </a:cubicBezTo>
                  <a:cubicBezTo>
                    <a:pt x="224" y="61"/>
                    <a:pt x="224" y="61"/>
                    <a:pt x="224" y="61"/>
                  </a:cubicBezTo>
                  <a:cubicBezTo>
                    <a:pt x="226" y="59"/>
                    <a:pt x="226" y="56"/>
                    <a:pt x="225" y="54"/>
                  </a:cubicBezTo>
                  <a:cubicBezTo>
                    <a:pt x="224" y="51"/>
                    <a:pt x="222" y="50"/>
                    <a:pt x="219" y="49"/>
                  </a:cubicBezTo>
                  <a:cubicBezTo>
                    <a:pt x="198" y="46"/>
                    <a:pt x="180" y="29"/>
                    <a:pt x="178" y="7"/>
                  </a:cubicBezTo>
                  <a:cubicBezTo>
                    <a:pt x="178" y="6"/>
                    <a:pt x="177" y="5"/>
                    <a:pt x="177" y="5"/>
                  </a:cubicBezTo>
                  <a:cubicBezTo>
                    <a:pt x="175" y="2"/>
                    <a:pt x="172" y="0"/>
                    <a:pt x="169" y="1"/>
                  </a:cubicBezTo>
                  <a:cubicBezTo>
                    <a:pt x="168" y="1"/>
                    <a:pt x="167" y="1"/>
                    <a:pt x="166" y="2"/>
                  </a:cubicBezTo>
                  <a:cubicBezTo>
                    <a:pt x="164" y="3"/>
                    <a:pt x="163" y="5"/>
                    <a:pt x="163" y="7"/>
                  </a:cubicBezTo>
                  <a:cubicBezTo>
                    <a:pt x="160" y="31"/>
                    <a:pt x="138" y="50"/>
                    <a:pt x="113" y="50"/>
                  </a:cubicBezTo>
                  <a:cubicBezTo>
                    <a:pt x="88" y="50"/>
                    <a:pt x="67" y="31"/>
                    <a:pt x="64" y="7"/>
                  </a:cubicBezTo>
                  <a:cubicBezTo>
                    <a:pt x="63" y="3"/>
                    <a:pt x="60" y="1"/>
                    <a:pt x="56" y="1"/>
                  </a:cubicBezTo>
                  <a:cubicBezTo>
                    <a:pt x="56" y="1"/>
                    <a:pt x="56" y="1"/>
                    <a:pt x="56" y="1"/>
                  </a:cubicBezTo>
                  <a:cubicBezTo>
                    <a:pt x="55" y="1"/>
                    <a:pt x="54" y="1"/>
                    <a:pt x="53" y="2"/>
                  </a:cubicBezTo>
                  <a:cubicBezTo>
                    <a:pt x="51" y="2"/>
                    <a:pt x="50" y="3"/>
                    <a:pt x="50" y="5"/>
                  </a:cubicBezTo>
                  <a:cubicBezTo>
                    <a:pt x="49" y="5"/>
                    <a:pt x="49" y="6"/>
                    <a:pt x="49" y="7"/>
                  </a:cubicBezTo>
                  <a:cubicBezTo>
                    <a:pt x="46" y="29"/>
                    <a:pt x="29" y="46"/>
                    <a:pt x="7" y="49"/>
                  </a:cubicBezTo>
                  <a:cubicBezTo>
                    <a:pt x="4" y="50"/>
                    <a:pt x="2" y="51"/>
                    <a:pt x="1" y="54"/>
                  </a:cubicBezTo>
                  <a:cubicBezTo>
                    <a:pt x="0" y="56"/>
                    <a:pt x="1" y="59"/>
                    <a:pt x="2" y="61"/>
                  </a:cubicBezTo>
                  <a:close/>
                  <a:moveTo>
                    <a:pt x="75" y="128"/>
                  </a:moveTo>
                  <a:cubicBezTo>
                    <a:pt x="101" y="123"/>
                    <a:pt x="126" y="123"/>
                    <a:pt x="152" y="128"/>
                  </a:cubicBezTo>
                  <a:cubicBezTo>
                    <a:pt x="113" y="175"/>
                    <a:pt x="113" y="175"/>
                    <a:pt x="113" y="175"/>
                  </a:cubicBezTo>
                  <a:lnTo>
                    <a:pt x="75" y="128"/>
                  </a:lnTo>
                  <a:close/>
                </a:path>
              </a:pathLst>
            </a:custGeom>
            <a:solidFill>
              <a:srgbClr val="505151"/>
            </a:solidFill>
            <a:ln>
              <a:noFill/>
            </a:ln>
          </p:spPr>
          <p:txBody>
            <a:bodyPr vert="horz" wrap="square" lIns="45714" tIns="22857" rIns="45714" bIns="22857" numCol="1" anchor="t" anchorCtr="0" compatLnSpc="1"/>
            <a:lstStyle/>
            <a:p>
              <a:endParaRPr lang="id-ID" sz="1705">
                <a:cs typeface="+mn-ea"/>
                <a:sym typeface="+mn-lt"/>
              </a:endParaRPr>
            </a:p>
          </p:txBody>
        </p:sp>
        <p:sp>
          <p:nvSpPr>
            <p:cNvPr id="24" name="Freeform 28"/>
            <p:cNvSpPr/>
            <p:nvPr/>
          </p:nvSpPr>
          <p:spPr bwMode="auto">
            <a:xfrm>
              <a:off x="6861512" y="2859315"/>
              <a:ext cx="1546462" cy="1423223"/>
            </a:xfrm>
            <a:custGeom>
              <a:avLst/>
              <a:gdLst>
                <a:gd name="T0" fmla="*/ 105 w 164"/>
                <a:gd name="T1" fmla="*/ 85 h 151"/>
                <a:gd name="T2" fmla="*/ 149 w 164"/>
                <a:gd name="T3" fmla="*/ 140 h 151"/>
                <a:gd name="T4" fmla="*/ 60 w 164"/>
                <a:gd name="T5" fmla="*/ 126 h 151"/>
                <a:gd name="T6" fmla="*/ 33 w 164"/>
                <a:gd name="T7" fmla="*/ 0 h 151"/>
                <a:gd name="T8" fmla="*/ 126 w 164"/>
                <a:gd name="T9" fmla="*/ 54 h 151"/>
                <a:gd name="T10" fmla="*/ 164 w 164"/>
                <a:gd name="T11" fmla="*/ 127 h 151"/>
                <a:gd name="T12" fmla="*/ 105 w 164"/>
                <a:gd name="T13" fmla="*/ 85 h 151"/>
              </a:gdLst>
              <a:ahLst/>
              <a:cxnLst>
                <a:cxn ang="0">
                  <a:pos x="T0" y="T1"/>
                </a:cxn>
                <a:cxn ang="0">
                  <a:pos x="T2" y="T3"/>
                </a:cxn>
                <a:cxn ang="0">
                  <a:pos x="T4" y="T5"/>
                </a:cxn>
                <a:cxn ang="0">
                  <a:pos x="T6" y="T7"/>
                </a:cxn>
                <a:cxn ang="0">
                  <a:pos x="T8" y="T9"/>
                </a:cxn>
                <a:cxn ang="0">
                  <a:pos x="T10" y="T11"/>
                </a:cxn>
                <a:cxn ang="0">
                  <a:pos x="T12" y="T13"/>
                </a:cxn>
              </a:cxnLst>
              <a:rect l="0" t="0" r="r" b="b"/>
              <a:pathLst>
                <a:path w="164" h="151">
                  <a:moveTo>
                    <a:pt x="105" y="85"/>
                  </a:moveTo>
                  <a:cubicBezTo>
                    <a:pt x="105" y="85"/>
                    <a:pt x="156" y="110"/>
                    <a:pt x="149" y="140"/>
                  </a:cubicBezTo>
                  <a:cubicBezTo>
                    <a:pt x="134" y="131"/>
                    <a:pt x="88" y="151"/>
                    <a:pt x="60" y="126"/>
                  </a:cubicBezTo>
                  <a:cubicBezTo>
                    <a:pt x="0" y="69"/>
                    <a:pt x="33" y="0"/>
                    <a:pt x="33" y="0"/>
                  </a:cubicBezTo>
                  <a:cubicBezTo>
                    <a:pt x="39" y="49"/>
                    <a:pt x="90" y="22"/>
                    <a:pt x="126" y="54"/>
                  </a:cubicBezTo>
                  <a:cubicBezTo>
                    <a:pt x="159" y="83"/>
                    <a:pt x="162" y="111"/>
                    <a:pt x="164" y="127"/>
                  </a:cubicBezTo>
                  <a:cubicBezTo>
                    <a:pt x="162" y="121"/>
                    <a:pt x="142" y="91"/>
                    <a:pt x="105" y="85"/>
                  </a:cubicBezTo>
                  <a:close/>
                </a:path>
              </a:pathLst>
            </a:custGeom>
            <a:solidFill>
              <a:srgbClr val="0070C0"/>
            </a:solidFill>
            <a:ln>
              <a:noFill/>
            </a:ln>
          </p:spPr>
          <p:txBody>
            <a:bodyPr vert="horz" wrap="square" lIns="45714" tIns="22857" rIns="45714" bIns="22857" numCol="1" anchor="t" anchorCtr="0" compatLnSpc="1"/>
            <a:lstStyle/>
            <a:p>
              <a:endParaRPr lang="id-ID" sz="1705">
                <a:cs typeface="+mn-ea"/>
                <a:sym typeface="+mn-lt"/>
              </a:endParaRPr>
            </a:p>
          </p:txBody>
        </p:sp>
        <p:sp>
          <p:nvSpPr>
            <p:cNvPr id="25" name="Freeform 30"/>
            <p:cNvSpPr/>
            <p:nvPr/>
          </p:nvSpPr>
          <p:spPr bwMode="auto">
            <a:xfrm>
              <a:off x="9423961" y="2928144"/>
              <a:ext cx="1510337" cy="1135340"/>
            </a:xfrm>
            <a:custGeom>
              <a:avLst/>
              <a:gdLst>
                <a:gd name="T0" fmla="*/ 9 w 246"/>
                <a:gd name="T1" fmla="*/ 121 h 185"/>
                <a:gd name="T2" fmla="*/ 73 w 246"/>
                <a:gd name="T3" fmla="*/ 31 h 185"/>
                <a:gd name="T4" fmla="*/ 69 w 246"/>
                <a:gd name="T5" fmla="*/ 42 h 185"/>
                <a:gd name="T6" fmla="*/ 192 w 246"/>
                <a:gd name="T7" fmla="*/ 58 h 185"/>
                <a:gd name="T8" fmla="*/ 246 w 246"/>
                <a:gd name="T9" fmla="*/ 133 h 185"/>
                <a:gd name="T10" fmla="*/ 203 w 246"/>
                <a:gd name="T11" fmla="*/ 150 h 185"/>
                <a:gd name="T12" fmla="*/ 105 w 246"/>
                <a:gd name="T13" fmla="*/ 168 h 185"/>
                <a:gd name="T14" fmla="*/ 59 w 246"/>
                <a:gd name="T15" fmla="*/ 147 h 185"/>
                <a:gd name="T16" fmla="*/ 71 w 246"/>
                <a:gd name="T17" fmla="*/ 164 h 185"/>
                <a:gd name="T18" fmla="*/ 0 w 246"/>
                <a:gd name="T19" fmla="*/ 145 h 185"/>
                <a:gd name="T20" fmla="*/ 165 w 246"/>
                <a:gd name="T21" fmla="*/ 83 h 185"/>
                <a:gd name="T22" fmla="*/ 9 w 246"/>
                <a:gd name="T23" fmla="*/ 12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solidFill>
              <a:srgbClr val="0070C0"/>
            </a:solidFill>
            <a:ln>
              <a:noFill/>
            </a:ln>
          </p:spPr>
          <p:txBody>
            <a:bodyPr vert="horz" wrap="square" lIns="45714" tIns="22857" rIns="45714" bIns="22857" numCol="1" anchor="t" anchorCtr="0" compatLnSpc="1"/>
            <a:lstStyle/>
            <a:p>
              <a:endParaRPr lang="id-ID" sz="1705">
                <a:cs typeface="+mn-ea"/>
                <a:sym typeface="+mn-lt"/>
              </a:endParaRPr>
            </a:p>
          </p:txBody>
        </p:sp>
        <p:sp>
          <p:nvSpPr>
            <p:cNvPr id="26" name="Freeform 32"/>
            <p:cNvSpPr/>
            <p:nvPr/>
          </p:nvSpPr>
          <p:spPr bwMode="auto">
            <a:xfrm>
              <a:off x="8508448" y="3695592"/>
              <a:ext cx="93103" cy="1981292"/>
            </a:xfrm>
            <a:custGeom>
              <a:avLst/>
              <a:gdLst>
                <a:gd name="T0" fmla="*/ 13 w 15"/>
                <a:gd name="T1" fmla="*/ 4 h 300"/>
                <a:gd name="T2" fmla="*/ 15 w 15"/>
                <a:gd name="T3" fmla="*/ 293 h 300"/>
                <a:gd name="T4" fmla="*/ 7 w 15"/>
                <a:gd name="T5" fmla="*/ 300 h 300"/>
                <a:gd name="T6" fmla="*/ 0 w 15"/>
                <a:gd name="T7" fmla="*/ 293 h 300"/>
                <a:gd name="T8" fmla="*/ 4 w 15"/>
                <a:gd name="T9" fmla="*/ 0 h 300"/>
                <a:gd name="T10" fmla="*/ 13 w 15"/>
                <a:gd name="T11" fmla="*/ 4 h 300"/>
              </a:gdLst>
              <a:ahLst/>
              <a:cxnLst>
                <a:cxn ang="0">
                  <a:pos x="T0" y="T1"/>
                </a:cxn>
                <a:cxn ang="0">
                  <a:pos x="T2" y="T3"/>
                </a:cxn>
                <a:cxn ang="0">
                  <a:pos x="T4" y="T5"/>
                </a:cxn>
                <a:cxn ang="0">
                  <a:pos x="T6" y="T7"/>
                </a:cxn>
                <a:cxn ang="0">
                  <a:pos x="T8" y="T9"/>
                </a:cxn>
                <a:cxn ang="0">
                  <a:pos x="T10" y="T11"/>
                </a:cxn>
              </a:cxnLst>
              <a:rect l="0" t="0" r="r" b="b"/>
              <a:pathLst>
                <a:path w="15" h="300">
                  <a:moveTo>
                    <a:pt x="13" y="4"/>
                  </a:moveTo>
                  <a:cubicBezTo>
                    <a:pt x="13" y="137"/>
                    <a:pt x="15" y="293"/>
                    <a:pt x="15" y="293"/>
                  </a:cubicBezTo>
                  <a:cubicBezTo>
                    <a:pt x="15" y="297"/>
                    <a:pt x="11" y="300"/>
                    <a:pt x="7" y="300"/>
                  </a:cubicBezTo>
                  <a:cubicBezTo>
                    <a:pt x="3" y="300"/>
                    <a:pt x="0" y="297"/>
                    <a:pt x="0" y="293"/>
                  </a:cubicBezTo>
                  <a:cubicBezTo>
                    <a:pt x="0" y="293"/>
                    <a:pt x="3" y="134"/>
                    <a:pt x="4" y="0"/>
                  </a:cubicBezTo>
                  <a:cubicBezTo>
                    <a:pt x="7" y="2"/>
                    <a:pt x="10" y="3"/>
                    <a:pt x="13" y="4"/>
                  </a:cubicBezTo>
                  <a:close/>
                </a:path>
              </a:pathLst>
            </a:custGeom>
            <a:solidFill>
              <a:srgbClr val="505151"/>
            </a:solidFill>
            <a:ln>
              <a:noFill/>
            </a:ln>
          </p:spPr>
          <p:txBody>
            <a:bodyPr vert="horz" wrap="square" lIns="45714" tIns="22857" rIns="45714" bIns="22857" numCol="1" anchor="t" anchorCtr="0" compatLnSpc="1"/>
            <a:lstStyle/>
            <a:p>
              <a:endParaRPr lang="id-ID" sz="1705">
                <a:cs typeface="+mn-ea"/>
                <a:sym typeface="+mn-lt"/>
              </a:endParaRPr>
            </a:p>
          </p:txBody>
        </p:sp>
        <p:sp>
          <p:nvSpPr>
            <p:cNvPr id="27" name="Freeform 33"/>
            <p:cNvSpPr/>
            <p:nvPr/>
          </p:nvSpPr>
          <p:spPr bwMode="auto">
            <a:xfrm>
              <a:off x="8435333" y="3910700"/>
              <a:ext cx="928895" cy="771083"/>
            </a:xfrm>
            <a:custGeom>
              <a:avLst/>
              <a:gdLst>
                <a:gd name="T0" fmla="*/ 167 w 196"/>
                <a:gd name="T1" fmla="*/ 142 h 163"/>
                <a:gd name="T2" fmla="*/ 170 w 196"/>
                <a:gd name="T3" fmla="*/ 48 h 163"/>
                <a:gd name="T4" fmla="*/ 167 w 196"/>
                <a:gd name="T5" fmla="*/ 57 h 163"/>
                <a:gd name="T6" fmla="*/ 75 w 196"/>
                <a:gd name="T7" fmla="*/ 3 h 163"/>
                <a:gd name="T8" fmla="*/ 0 w 196"/>
                <a:gd name="T9" fmla="*/ 26 h 163"/>
                <a:gd name="T10" fmla="*/ 20 w 196"/>
                <a:gd name="T11" fmla="*/ 60 h 163"/>
                <a:gd name="T12" fmla="*/ 77 w 196"/>
                <a:gd name="T13" fmla="*/ 124 h 163"/>
                <a:gd name="T14" fmla="*/ 119 w 196"/>
                <a:gd name="T15" fmla="*/ 134 h 163"/>
                <a:gd name="T16" fmla="*/ 102 w 196"/>
                <a:gd name="T17" fmla="*/ 139 h 163"/>
                <a:gd name="T18" fmla="*/ 161 w 196"/>
                <a:gd name="T19" fmla="*/ 163 h 163"/>
                <a:gd name="T20" fmla="*/ 81 w 196"/>
                <a:gd name="T21" fmla="*/ 35 h 163"/>
                <a:gd name="T22" fmla="*/ 167 w 196"/>
                <a:gd name="T23" fmla="*/ 14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solidFill>
              <a:srgbClr val="0070C0"/>
            </a:solidFill>
            <a:ln>
              <a:noFill/>
            </a:ln>
          </p:spPr>
          <p:txBody>
            <a:bodyPr vert="horz" wrap="square" lIns="45714" tIns="22857" rIns="45714" bIns="22857" numCol="1" anchor="t" anchorCtr="0" compatLnSpc="1"/>
            <a:lstStyle/>
            <a:p>
              <a:endParaRPr lang="id-ID" sz="1705">
                <a:cs typeface="+mn-ea"/>
                <a:sym typeface="+mn-lt"/>
              </a:endParaRPr>
            </a:p>
          </p:txBody>
        </p:sp>
        <p:sp>
          <p:nvSpPr>
            <p:cNvPr id="28" name="Freeform 34"/>
            <p:cNvSpPr/>
            <p:nvPr/>
          </p:nvSpPr>
          <p:spPr bwMode="auto">
            <a:xfrm>
              <a:off x="7838797" y="2620506"/>
              <a:ext cx="478445" cy="638791"/>
            </a:xfrm>
            <a:custGeom>
              <a:avLst/>
              <a:gdLst>
                <a:gd name="T0" fmla="*/ 23 w 78"/>
                <a:gd name="T1" fmla="*/ 85 h 104"/>
                <a:gd name="T2" fmla="*/ 18 w 78"/>
                <a:gd name="T3" fmla="*/ 31 h 104"/>
                <a:gd name="T4" fmla="*/ 45 w 78"/>
                <a:gd name="T5" fmla="*/ 0 h 104"/>
                <a:gd name="T6" fmla="*/ 57 w 78"/>
                <a:gd name="T7" fmla="*/ 17 h 104"/>
                <a:gd name="T8" fmla="*/ 75 w 78"/>
                <a:gd name="T9" fmla="*/ 57 h 104"/>
                <a:gd name="T10" fmla="*/ 70 w 78"/>
                <a:gd name="T11" fmla="*/ 79 h 104"/>
                <a:gd name="T12" fmla="*/ 76 w 78"/>
                <a:gd name="T13" fmla="*/ 72 h 104"/>
                <a:gd name="T14" fmla="*/ 73 w 78"/>
                <a:gd name="T15" fmla="*/ 104 h 104"/>
                <a:gd name="T16" fmla="*/ 62 w 78"/>
                <a:gd name="T17" fmla="*/ 95 h 104"/>
                <a:gd name="T18" fmla="*/ 33 w 78"/>
                <a:gd name="T19" fmla="*/ 30 h 104"/>
                <a:gd name="T20" fmla="*/ 57 w 78"/>
                <a:gd name="T21" fmla="*/ 104 h 104"/>
                <a:gd name="T22" fmla="*/ 19 w 78"/>
                <a:gd name="T23" fmla="*/ 85 h 104"/>
                <a:gd name="T24" fmla="*/ 23 w 78"/>
                <a:gd name="T25" fmla="*/ 8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104">
                  <a:moveTo>
                    <a:pt x="23" y="85"/>
                  </a:moveTo>
                  <a:cubicBezTo>
                    <a:pt x="23" y="85"/>
                    <a:pt x="0" y="66"/>
                    <a:pt x="18" y="31"/>
                  </a:cubicBezTo>
                  <a:cubicBezTo>
                    <a:pt x="31" y="5"/>
                    <a:pt x="45" y="0"/>
                    <a:pt x="45" y="0"/>
                  </a:cubicBezTo>
                  <a:cubicBezTo>
                    <a:pt x="45" y="0"/>
                    <a:pt x="40" y="8"/>
                    <a:pt x="57" y="17"/>
                  </a:cubicBezTo>
                  <a:cubicBezTo>
                    <a:pt x="67" y="22"/>
                    <a:pt x="78" y="40"/>
                    <a:pt x="75" y="57"/>
                  </a:cubicBezTo>
                  <a:cubicBezTo>
                    <a:pt x="71" y="75"/>
                    <a:pt x="70" y="79"/>
                    <a:pt x="70" y="79"/>
                  </a:cubicBezTo>
                  <a:cubicBezTo>
                    <a:pt x="76" y="72"/>
                    <a:pt x="76" y="72"/>
                    <a:pt x="76" y="72"/>
                  </a:cubicBezTo>
                  <a:cubicBezTo>
                    <a:pt x="76" y="72"/>
                    <a:pt x="66" y="96"/>
                    <a:pt x="73" y="104"/>
                  </a:cubicBezTo>
                  <a:cubicBezTo>
                    <a:pt x="69" y="101"/>
                    <a:pt x="66" y="98"/>
                    <a:pt x="62" y="95"/>
                  </a:cubicBezTo>
                  <a:cubicBezTo>
                    <a:pt x="41" y="76"/>
                    <a:pt x="31" y="51"/>
                    <a:pt x="33" y="30"/>
                  </a:cubicBezTo>
                  <a:cubicBezTo>
                    <a:pt x="27" y="50"/>
                    <a:pt x="29" y="77"/>
                    <a:pt x="57" y="104"/>
                  </a:cubicBezTo>
                  <a:cubicBezTo>
                    <a:pt x="48" y="104"/>
                    <a:pt x="31" y="101"/>
                    <a:pt x="19" y="85"/>
                  </a:cubicBezTo>
                  <a:lnTo>
                    <a:pt x="23" y="85"/>
                  </a:lnTo>
                  <a:close/>
                </a:path>
              </a:pathLst>
            </a:custGeom>
            <a:solidFill>
              <a:srgbClr val="0070C0"/>
            </a:solidFill>
            <a:ln>
              <a:noFill/>
            </a:ln>
          </p:spPr>
          <p:txBody>
            <a:bodyPr vert="horz" wrap="square" lIns="45714" tIns="22857" rIns="45714" bIns="22857" numCol="1" anchor="t" anchorCtr="0" compatLnSpc="1"/>
            <a:lstStyle/>
            <a:p>
              <a:endParaRPr lang="id-ID" sz="1705">
                <a:cs typeface="+mn-ea"/>
                <a:sym typeface="+mn-lt"/>
              </a:endParaRPr>
            </a:p>
          </p:txBody>
        </p:sp>
        <p:sp>
          <p:nvSpPr>
            <p:cNvPr id="29" name="Freeform 35"/>
            <p:cNvSpPr/>
            <p:nvPr/>
          </p:nvSpPr>
          <p:spPr bwMode="auto">
            <a:xfrm>
              <a:off x="9485256" y="4296241"/>
              <a:ext cx="571548" cy="545688"/>
            </a:xfrm>
            <a:custGeom>
              <a:avLst/>
              <a:gdLst>
                <a:gd name="T0" fmla="*/ 9 w 93"/>
                <a:gd name="T1" fmla="*/ 37 h 89"/>
                <a:gd name="T2" fmla="*/ 52 w 93"/>
                <a:gd name="T3" fmla="*/ 3 h 89"/>
                <a:gd name="T4" fmla="*/ 93 w 93"/>
                <a:gd name="T5" fmla="*/ 9 h 89"/>
                <a:gd name="T6" fmla="*/ 85 w 93"/>
                <a:gd name="T7" fmla="*/ 28 h 89"/>
                <a:gd name="T8" fmla="*/ 60 w 93"/>
                <a:gd name="T9" fmla="*/ 65 h 89"/>
                <a:gd name="T10" fmla="*/ 40 w 93"/>
                <a:gd name="T11" fmla="*/ 73 h 89"/>
                <a:gd name="T12" fmla="*/ 49 w 93"/>
                <a:gd name="T13" fmla="*/ 74 h 89"/>
                <a:gd name="T14" fmla="*/ 21 w 93"/>
                <a:gd name="T15" fmla="*/ 89 h 89"/>
                <a:gd name="T16" fmla="*/ 22 w 93"/>
                <a:gd name="T17" fmla="*/ 74 h 89"/>
                <a:gd name="T18" fmla="*/ 60 w 93"/>
                <a:gd name="T19" fmla="*/ 15 h 89"/>
                <a:gd name="T20" fmla="*/ 12 w 93"/>
                <a:gd name="T21" fmla="*/ 76 h 89"/>
                <a:gd name="T22" fmla="*/ 7 w 93"/>
                <a:gd name="T23" fmla="*/ 33 h 89"/>
                <a:gd name="T24" fmla="*/ 9 w 93"/>
                <a:gd name="T25" fmla="*/ 3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89">
                  <a:moveTo>
                    <a:pt x="9" y="37"/>
                  </a:moveTo>
                  <a:cubicBezTo>
                    <a:pt x="9" y="37"/>
                    <a:pt x="13" y="7"/>
                    <a:pt x="52" y="3"/>
                  </a:cubicBezTo>
                  <a:cubicBezTo>
                    <a:pt x="80" y="0"/>
                    <a:pt x="93" y="9"/>
                    <a:pt x="93" y="9"/>
                  </a:cubicBezTo>
                  <a:cubicBezTo>
                    <a:pt x="93" y="9"/>
                    <a:pt x="83" y="9"/>
                    <a:pt x="85" y="28"/>
                  </a:cubicBezTo>
                  <a:cubicBezTo>
                    <a:pt x="86" y="39"/>
                    <a:pt x="77" y="58"/>
                    <a:pt x="60" y="65"/>
                  </a:cubicBezTo>
                  <a:cubicBezTo>
                    <a:pt x="44" y="71"/>
                    <a:pt x="40" y="73"/>
                    <a:pt x="40" y="73"/>
                  </a:cubicBezTo>
                  <a:cubicBezTo>
                    <a:pt x="49" y="74"/>
                    <a:pt x="49" y="74"/>
                    <a:pt x="49" y="74"/>
                  </a:cubicBezTo>
                  <a:cubicBezTo>
                    <a:pt x="49" y="74"/>
                    <a:pt x="23" y="78"/>
                    <a:pt x="21" y="89"/>
                  </a:cubicBezTo>
                  <a:cubicBezTo>
                    <a:pt x="21" y="84"/>
                    <a:pt x="21" y="79"/>
                    <a:pt x="22" y="74"/>
                  </a:cubicBezTo>
                  <a:cubicBezTo>
                    <a:pt x="27" y="47"/>
                    <a:pt x="42" y="25"/>
                    <a:pt x="60" y="15"/>
                  </a:cubicBezTo>
                  <a:cubicBezTo>
                    <a:pt x="41" y="21"/>
                    <a:pt x="19" y="37"/>
                    <a:pt x="12" y="76"/>
                  </a:cubicBezTo>
                  <a:cubicBezTo>
                    <a:pt x="7" y="68"/>
                    <a:pt x="0" y="52"/>
                    <a:pt x="7" y="33"/>
                  </a:cubicBezTo>
                  <a:lnTo>
                    <a:pt x="9" y="37"/>
                  </a:lnTo>
                  <a:close/>
                </a:path>
              </a:pathLst>
            </a:custGeom>
            <a:solidFill>
              <a:srgbClr val="0070C0"/>
            </a:solidFill>
            <a:ln>
              <a:noFill/>
            </a:ln>
          </p:spPr>
          <p:txBody>
            <a:bodyPr vert="horz" wrap="square" lIns="45714" tIns="22857" rIns="45714" bIns="22857" numCol="1" anchor="t" anchorCtr="0" compatLnSpc="1"/>
            <a:lstStyle/>
            <a:p>
              <a:endParaRPr lang="id-ID" sz="1705">
                <a:cs typeface="+mn-ea"/>
                <a:sym typeface="+mn-lt"/>
              </a:endParaRPr>
            </a:p>
          </p:txBody>
        </p:sp>
        <p:sp>
          <p:nvSpPr>
            <p:cNvPr id="30" name="Freeform 36"/>
            <p:cNvSpPr/>
            <p:nvPr/>
          </p:nvSpPr>
          <p:spPr bwMode="auto">
            <a:xfrm>
              <a:off x="9188231" y="2679483"/>
              <a:ext cx="483618" cy="620687"/>
            </a:xfrm>
            <a:custGeom>
              <a:avLst/>
              <a:gdLst>
                <a:gd name="T0" fmla="*/ 4 w 79"/>
                <a:gd name="T1" fmla="*/ 55 h 101"/>
                <a:gd name="T2" fmla="*/ 37 w 79"/>
                <a:gd name="T3" fmla="*/ 10 h 101"/>
                <a:gd name="T4" fmla="*/ 77 w 79"/>
                <a:gd name="T5" fmla="*/ 5 h 101"/>
                <a:gd name="T6" fmla="*/ 75 w 79"/>
                <a:gd name="T7" fmla="*/ 25 h 101"/>
                <a:gd name="T8" fmla="*/ 61 w 79"/>
                <a:gd name="T9" fmla="*/ 67 h 101"/>
                <a:gd name="T10" fmla="*/ 43 w 79"/>
                <a:gd name="T11" fmla="*/ 81 h 101"/>
                <a:gd name="T12" fmla="*/ 52 w 79"/>
                <a:gd name="T13" fmla="*/ 80 h 101"/>
                <a:gd name="T14" fmla="*/ 30 w 79"/>
                <a:gd name="T15" fmla="*/ 101 h 101"/>
                <a:gd name="T16" fmla="*/ 27 w 79"/>
                <a:gd name="T17" fmla="*/ 87 h 101"/>
                <a:gd name="T18" fmla="*/ 48 w 79"/>
                <a:gd name="T19" fmla="*/ 20 h 101"/>
                <a:gd name="T20" fmla="*/ 18 w 79"/>
                <a:gd name="T21" fmla="*/ 91 h 101"/>
                <a:gd name="T22" fmla="*/ 1 w 79"/>
                <a:gd name="T23" fmla="*/ 51 h 101"/>
                <a:gd name="T24" fmla="*/ 4 w 79"/>
                <a:gd name="T25" fmla="*/ 5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rgbClr val="0070C0"/>
            </a:solidFill>
            <a:ln>
              <a:noFill/>
            </a:ln>
          </p:spPr>
          <p:txBody>
            <a:bodyPr vert="horz" wrap="square" lIns="45714" tIns="22857" rIns="45714" bIns="22857" numCol="1" anchor="t" anchorCtr="0" compatLnSpc="1"/>
            <a:lstStyle/>
            <a:p>
              <a:endParaRPr lang="id-ID" sz="1705">
                <a:cs typeface="+mn-ea"/>
                <a:sym typeface="+mn-lt"/>
              </a:endParaRPr>
            </a:p>
          </p:txBody>
        </p:sp>
        <p:sp>
          <p:nvSpPr>
            <p:cNvPr id="31" name="Freeform 37"/>
            <p:cNvSpPr/>
            <p:nvPr/>
          </p:nvSpPr>
          <p:spPr bwMode="auto">
            <a:xfrm>
              <a:off x="8205477" y="1954575"/>
              <a:ext cx="680168" cy="889651"/>
            </a:xfrm>
            <a:custGeom>
              <a:avLst/>
              <a:gdLst>
                <a:gd name="T0" fmla="*/ 15 w 111"/>
                <a:gd name="T1" fmla="*/ 90 h 145"/>
                <a:gd name="T2" fmla="*/ 45 w 111"/>
                <a:gd name="T3" fmla="*/ 21 h 145"/>
                <a:gd name="T4" fmla="*/ 98 w 111"/>
                <a:gd name="T5" fmla="*/ 2 h 145"/>
                <a:gd name="T6" fmla="*/ 101 w 111"/>
                <a:gd name="T7" fmla="*/ 31 h 145"/>
                <a:gd name="T8" fmla="*/ 94 w 111"/>
                <a:gd name="T9" fmla="*/ 91 h 145"/>
                <a:gd name="T10" fmla="*/ 74 w 111"/>
                <a:gd name="T11" fmla="*/ 114 h 145"/>
                <a:gd name="T12" fmla="*/ 86 w 111"/>
                <a:gd name="T13" fmla="*/ 110 h 145"/>
                <a:gd name="T14" fmla="*/ 61 w 111"/>
                <a:gd name="T15" fmla="*/ 145 h 145"/>
                <a:gd name="T16" fmla="*/ 54 w 111"/>
                <a:gd name="T17" fmla="*/ 126 h 145"/>
                <a:gd name="T18" fmla="*/ 63 w 111"/>
                <a:gd name="T19" fmla="*/ 30 h 145"/>
                <a:gd name="T20" fmla="*/ 42 w 111"/>
                <a:gd name="T21" fmla="*/ 134 h 145"/>
                <a:gd name="T22" fmla="*/ 9 w 111"/>
                <a:gd name="T23" fmla="*/ 86 h 145"/>
                <a:gd name="T24" fmla="*/ 15 w 111"/>
                <a:gd name="T25" fmla="*/ 9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1" h="145">
                  <a:moveTo>
                    <a:pt x="15" y="90"/>
                  </a:moveTo>
                  <a:cubicBezTo>
                    <a:pt x="15" y="90"/>
                    <a:pt x="0" y="50"/>
                    <a:pt x="45" y="21"/>
                  </a:cubicBezTo>
                  <a:cubicBezTo>
                    <a:pt x="78" y="0"/>
                    <a:pt x="98" y="2"/>
                    <a:pt x="98" y="2"/>
                  </a:cubicBezTo>
                  <a:cubicBezTo>
                    <a:pt x="98" y="2"/>
                    <a:pt x="86" y="9"/>
                    <a:pt x="101" y="31"/>
                  </a:cubicBezTo>
                  <a:cubicBezTo>
                    <a:pt x="109" y="43"/>
                    <a:pt x="111" y="72"/>
                    <a:pt x="94" y="91"/>
                  </a:cubicBezTo>
                  <a:cubicBezTo>
                    <a:pt x="78" y="109"/>
                    <a:pt x="74" y="114"/>
                    <a:pt x="74" y="114"/>
                  </a:cubicBezTo>
                  <a:cubicBezTo>
                    <a:pt x="86" y="110"/>
                    <a:pt x="86" y="110"/>
                    <a:pt x="86" y="110"/>
                  </a:cubicBezTo>
                  <a:cubicBezTo>
                    <a:pt x="86" y="110"/>
                    <a:pt x="58" y="131"/>
                    <a:pt x="61" y="145"/>
                  </a:cubicBezTo>
                  <a:cubicBezTo>
                    <a:pt x="59" y="139"/>
                    <a:pt x="56" y="133"/>
                    <a:pt x="54" y="126"/>
                  </a:cubicBezTo>
                  <a:cubicBezTo>
                    <a:pt x="42" y="90"/>
                    <a:pt x="47" y="53"/>
                    <a:pt x="63" y="30"/>
                  </a:cubicBezTo>
                  <a:cubicBezTo>
                    <a:pt x="43" y="50"/>
                    <a:pt x="27" y="84"/>
                    <a:pt x="42" y="134"/>
                  </a:cubicBezTo>
                  <a:cubicBezTo>
                    <a:pt x="32" y="128"/>
                    <a:pt x="14" y="113"/>
                    <a:pt x="9" y="86"/>
                  </a:cubicBezTo>
                  <a:lnTo>
                    <a:pt x="15" y="90"/>
                  </a:lnTo>
                  <a:close/>
                </a:path>
              </a:pathLst>
            </a:custGeom>
            <a:solidFill>
              <a:srgbClr val="0070C0"/>
            </a:solidFill>
            <a:ln>
              <a:noFill/>
            </a:ln>
          </p:spPr>
          <p:txBody>
            <a:bodyPr vert="horz" wrap="square" lIns="45714" tIns="22857" rIns="45714" bIns="22857" numCol="1" anchor="t" anchorCtr="0" compatLnSpc="1"/>
            <a:lstStyle/>
            <a:p>
              <a:endParaRPr lang="id-ID" sz="1705">
                <a:cs typeface="+mn-ea"/>
                <a:sym typeface="+mn-lt"/>
              </a:endParaRPr>
            </a:p>
          </p:txBody>
        </p:sp>
        <p:sp>
          <p:nvSpPr>
            <p:cNvPr id="32" name="Freeform 33"/>
            <p:cNvSpPr/>
            <p:nvPr/>
          </p:nvSpPr>
          <p:spPr bwMode="auto">
            <a:xfrm>
              <a:off x="7066535" y="2493591"/>
              <a:ext cx="684651" cy="568335"/>
            </a:xfrm>
            <a:custGeom>
              <a:avLst/>
              <a:gdLst>
                <a:gd name="T0" fmla="*/ 167 w 196"/>
                <a:gd name="T1" fmla="*/ 142 h 163"/>
                <a:gd name="T2" fmla="*/ 170 w 196"/>
                <a:gd name="T3" fmla="*/ 48 h 163"/>
                <a:gd name="T4" fmla="*/ 167 w 196"/>
                <a:gd name="T5" fmla="*/ 57 h 163"/>
                <a:gd name="T6" fmla="*/ 75 w 196"/>
                <a:gd name="T7" fmla="*/ 3 h 163"/>
                <a:gd name="T8" fmla="*/ 0 w 196"/>
                <a:gd name="T9" fmla="*/ 26 h 163"/>
                <a:gd name="T10" fmla="*/ 20 w 196"/>
                <a:gd name="T11" fmla="*/ 60 h 163"/>
                <a:gd name="T12" fmla="*/ 77 w 196"/>
                <a:gd name="T13" fmla="*/ 124 h 163"/>
                <a:gd name="T14" fmla="*/ 119 w 196"/>
                <a:gd name="T15" fmla="*/ 134 h 163"/>
                <a:gd name="T16" fmla="*/ 102 w 196"/>
                <a:gd name="T17" fmla="*/ 139 h 163"/>
                <a:gd name="T18" fmla="*/ 161 w 196"/>
                <a:gd name="T19" fmla="*/ 163 h 163"/>
                <a:gd name="T20" fmla="*/ 81 w 196"/>
                <a:gd name="T21" fmla="*/ 35 h 163"/>
                <a:gd name="T22" fmla="*/ 167 w 196"/>
                <a:gd name="T23" fmla="*/ 14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solidFill>
              <a:srgbClr val="0070C0"/>
            </a:solidFill>
            <a:ln>
              <a:noFill/>
            </a:ln>
          </p:spPr>
          <p:txBody>
            <a:bodyPr vert="horz" wrap="square" lIns="45714" tIns="22857" rIns="45714" bIns="22857" numCol="1" anchor="t" anchorCtr="0" compatLnSpc="1"/>
            <a:lstStyle/>
            <a:p>
              <a:endParaRPr lang="id-ID" sz="1705">
                <a:cs typeface="+mn-ea"/>
                <a:sym typeface="+mn-lt"/>
              </a:endParaRPr>
            </a:p>
          </p:txBody>
        </p:sp>
      </p:grpSp>
      <p:sp>
        <p:nvSpPr>
          <p:cNvPr id="44" name="TextBox 23"/>
          <p:cNvSpPr txBox="1"/>
          <p:nvPr/>
        </p:nvSpPr>
        <p:spPr>
          <a:xfrm>
            <a:off x="6705600" y="1841701"/>
            <a:ext cx="2838987" cy="785536"/>
          </a:xfrm>
          <a:prstGeom prst="rect">
            <a:avLst/>
          </a:prstGeom>
          <a:noFill/>
        </p:spPr>
        <p:txBody>
          <a:bodyPr wrap="square" rtlCol="0">
            <a:spAutoFit/>
          </a:bodyPr>
          <a:lstStyle/>
          <a:p>
            <a:pPr algn="r">
              <a:lnSpc>
                <a:spcPct val="150000"/>
              </a:lnSpc>
            </a:pPr>
            <a:r>
              <a:rPr lang="zh-CN" altLang="en-US" sz="1050" dirty="0">
                <a:solidFill>
                  <a:srgbClr val="000000"/>
                </a:solidFill>
                <a:cs typeface="+mn-ea"/>
                <a:sym typeface="+mn-lt"/>
              </a:rPr>
              <a:t>点击添加相关标题文字，点击添加相关标题文字，点击添加相关标题文字，点击添加相关标题</a:t>
            </a:r>
            <a:r>
              <a:rPr lang="zh-CN" altLang="en-US" sz="1050" dirty="0" smtClean="0">
                <a:solidFill>
                  <a:srgbClr val="000000"/>
                </a:solidFill>
                <a:cs typeface="+mn-ea"/>
                <a:sym typeface="+mn-lt"/>
              </a:rPr>
              <a:t>文字</a:t>
            </a:r>
            <a:endParaRPr lang="en-GB" altLang="zh-CN" sz="1050" dirty="0">
              <a:solidFill>
                <a:srgbClr val="000000"/>
              </a:solidFill>
              <a:cs typeface="+mn-ea"/>
              <a:sym typeface="+mn-lt"/>
            </a:endParaRPr>
          </a:p>
        </p:txBody>
      </p:sp>
      <p:sp>
        <p:nvSpPr>
          <p:cNvPr id="45" name="TextBox 24"/>
          <p:cNvSpPr txBox="1"/>
          <p:nvPr/>
        </p:nvSpPr>
        <p:spPr>
          <a:xfrm>
            <a:off x="8002176" y="1610144"/>
            <a:ext cx="1542410" cy="325795"/>
          </a:xfrm>
          <a:prstGeom prst="rect">
            <a:avLst/>
          </a:prstGeom>
          <a:noFill/>
        </p:spPr>
        <p:txBody>
          <a:bodyPr wrap="none" rtlCol="0">
            <a:spAutoFit/>
          </a:bodyPr>
          <a:lstStyle/>
          <a:p>
            <a:pPr algn="r"/>
            <a:r>
              <a:rPr lang="zh-CN" altLang="en-US" sz="1515" dirty="0">
                <a:solidFill>
                  <a:srgbClr val="000000"/>
                </a:solidFill>
                <a:cs typeface="+mn-ea"/>
                <a:sym typeface="+mn-lt"/>
              </a:rPr>
              <a:t>请替换文字内容</a:t>
            </a:r>
          </a:p>
        </p:txBody>
      </p:sp>
      <p:sp>
        <p:nvSpPr>
          <p:cNvPr id="46" name="TextBox 23"/>
          <p:cNvSpPr txBox="1"/>
          <p:nvPr/>
        </p:nvSpPr>
        <p:spPr>
          <a:xfrm>
            <a:off x="6697762" y="3347639"/>
            <a:ext cx="2846825" cy="785536"/>
          </a:xfrm>
          <a:prstGeom prst="rect">
            <a:avLst/>
          </a:prstGeom>
          <a:noFill/>
        </p:spPr>
        <p:txBody>
          <a:bodyPr wrap="square" rtlCol="0">
            <a:spAutoFit/>
          </a:bodyPr>
          <a:lstStyle/>
          <a:p>
            <a:pPr algn="r">
              <a:lnSpc>
                <a:spcPct val="150000"/>
              </a:lnSpc>
            </a:pPr>
            <a:r>
              <a:rPr lang="zh-CN" altLang="en-US" sz="1050" dirty="0">
                <a:solidFill>
                  <a:srgbClr val="000000"/>
                </a:solidFill>
                <a:cs typeface="+mn-ea"/>
                <a:sym typeface="+mn-lt"/>
              </a:rPr>
              <a:t>点击添加相关标题文字，点击添加相关标题文字，点击添加相关标题文字，点击添加相关标题</a:t>
            </a:r>
            <a:r>
              <a:rPr lang="zh-CN" altLang="en-US" sz="1050" dirty="0" smtClean="0">
                <a:solidFill>
                  <a:srgbClr val="000000"/>
                </a:solidFill>
                <a:cs typeface="+mn-ea"/>
                <a:sym typeface="+mn-lt"/>
              </a:rPr>
              <a:t>文字</a:t>
            </a:r>
            <a:endParaRPr lang="en-GB" altLang="zh-CN" sz="1050" dirty="0">
              <a:solidFill>
                <a:srgbClr val="000000"/>
              </a:solidFill>
              <a:cs typeface="+mn-ea"/>
              <a:sym typeface="+mn-lt"/>
            </a:endParaRPr>
          </a:p>
        </p:txBody>
      </p:sp>
      <p:sp>
        <p:nvSpPr>
          <p:cNvPr id="47" name="TextBox 24"/>
          <p:cNvSpPr txBox="1"/>
          <p:nvPr/>
        </p:nvSpPr>
        <p:spPr>
          <a:xfrm>
            <a:off x="8002176" y="3116082"/>
            <a:ext cx="1542410" cy="325795"/>
          </a:xfrm>
          <a:prstGeom prst="rect">
            <a:avLst/>
          </a:prstGeom>
          <a:noFill/>
        </p:spPr>
        <p:txBody>
          <a:bodyPr wrap="none" rtlCol="0">
            <a:spAutoFit/>
          </a:bodyPr>
          <a:lstStyle/>
          <a:p>
            <a:pPr algn="r"/>
            <a:r>
              <a:rPr lang="zh-CN" altLang="en-US" sz="1515" dirty="0">
                <a:solidFill>
                  <a:srgbClr val="000000"/>
                </a:solidFill>
                <a:cs typeface="+mn-ea"/>
                <a:sym typeface="+mn-lt"/>
              </a:rPr>
              <a:t>请替换文字内容</a:t>
            </a:r>
          </a:p>
        </p:txBody>
      </p:sp>
      <p:sp>
        <p:nvSpPr>
          <p:cNvPr id="48" name="TextBox 23"/>
          <p:cNvSpPr txBox="1"/>
          <p:nvPr/>
        </p:nvSpPr>
        <p:spPr>
          <a:xfrm>
            <a:off x="6697762" y="5004283"/>
            <a:ext cx="2846825" cy="785536"/>
          </a:xfrm>
          <a:prstGeom prst="rect">
            <a:avLst/>
          </a:prstGeom>
          <a:noFill/>
        </p:spPr>
        <p:txBody>
          <a:bodyPr wrap="square" rtlCol="0">
            <a:spAutoFit/>
          </a:bodyPr>
          <a:lstStyle/>
          <a:p>
            <a:pPr algn="r">
              <a:lnSpc>
                <a:spcPct val="150000"/>
              </a:lnSpc>
            </a:pPr>
            <a:r>
              <a:rPr lang="zh-CN" altLang="en-US" sz="1050" dirty="0">
                <a:solidFill>
                  <a:srgbClr val="000000"/>
                </a:solidFill>
                <a:cs typeface="+mn-ea"/>
                <a:sym typeface="+mn-lt"/>
              </a:rPr>
              <a:t>点击添加相关标题文字，点击添加相关标题文字，点击添加相关标题文字，点击添加相关标题</a:t>
            </a:r>
            <a:r>
              <a:rPr lang="zh-CN" altLang="en-US" sz="1050" dirty="0" smtClean="0">
                <a:solidFill>
                  <a:srgbClr val="000000"/>
                </a:solidFill>
                <a:cs typeface="+mn-ea"/>
                <a:sym typeface="+mn-lt"/>
              </a:rPr>
              <a:t>文字</a:t>
            </a:r>
            <a:endParaRPr lang="en-GB" altLang="zh-CN" sz="1050" dirty="0">
              <a:solidFill>
                <a:srgbClr val="000000"/>
              </a:solidFill>
              <a:cs typeface="+mn-ea"/>
              <a:sym typeface="+mn-lt"/>
            </a:endParaRPr>
          </a:p>
        </p:txBody>
      </p:sp>
      <p:sp>
        <p:nvSpPr>
          <p:cNvPr id="49" name="TextBox 24"/>
          <p:cNvSpPr txBox="1"/>
          <p:nvPr/>
        </p:nvSpPr>
        <p:spPr>
          <a:xfrm>
            <a:off x="8002176" y="4772727"/>
            <a:ext cx="1542410" cy="325795"/>
          </a:xfrm>
          <a:prstGeom prst="rect">
            <a:avLst/>
          </a:prstGeom>
          <a:noFill/>
        </p:spPr>
        <p:txBody>
          <a:bodyPr wrap="none" rtlCol="0">
            <a:spAutoFit/>
          </a:bodyPr>
          <a:lstStyle/>
          <a:p>
            <a:pPr algn="r"/>
            <a:r>
              <a:rPr lang="zh-CN" altLang="en-US" sz="1515" dirty="0">
                <a:solidFill>
                  <a:srgbClr val="000000"/>
                </a:solidFill>
                <a:cs typeface="+mn-ea"/>
                <a:sym typeface="+mn-lt"/>
              </a:rPr>
              <a:t>请替换文字内容</a:t>
            </a:r>
          </a:p>
        </p:txBody>
      </p:sp>
      <p:grpSp>
        <p:nvGrpSpPr>
          <p:cNvPr id="50" name="Group 11"/>
          <p:cNvGrpSpPr/>
          <p:nvPr/>
        </p:nvGrpSpPr>
        <p:grpSpPr>
          <a:xfrm>
            <a:off x="9714535" y="1745352"/>
            <a:ext cx="692414" cy="692414"/>
            <a:chOff x="3962400" y="2419350"/>
            <a:chExt cx="685800" cy="685800"/>
          </a:xfrm>
          <a:solidFill>
            <a:srgbClr val="C52C2D"/>
          </a:solidFill>
          <a:effectLst>
            <a:outerShdw blurRad="279400" dist="279400" dir="5400000" algn="ctr" rotWithShape="0">
              <a:srgbClr val="000000">
                <a:alpha val="43137"/>
              </a:srgbClr>
            </a:outerShdw>
          </a:effectLst>
        </p:grpSpPr>
        <p:sp>
          <p:nvSpPr>
            <p:cNvPr id="51" name="Rounded Rectangle 12"/>
            <p:cNvSpPr/>
            <p:nvPr/>
          </p:nvSpPr>
          <p:spPr bwMode="auto">
            <a:xfrm>
              <a:off x="3962400" y="2419350"/>
              <a:ext cx="685800" cy="685800"/>
            </a:xfrm>
            <a:prstGeom prst="roundRect">
              <a:avLst/>
            </a:prstGeom>
            <a:solidFill>
              <a:srgbClr val="0070C0"/>
            </a:solidFill>
            <a:ln w="19050">
              <a:noFill/>
              <a:round/>
            </a:ln>
          </p:spPr>
          <p:txBody>
            <a:bodyPr vert="horz" wrap="none" lIns="121913" tIns="60956" rIns="121913" bIns="60956" numCol="1" rtlCol="0" anchor="ctr" anchorCtr="1" compatLnSpc="1"/>
            <a:lstStyle/>
            <a:p>
              <a:pPr algn="ctr"/>
              <a:endParaRPr lang="en-US" sz="1600" b="1" dirty="0">
                <a:solidFill>
                  <a:schemeClr val="tx1">
                    <a:lumMod val="75000"/>
                    <a:lumOff val="25000"/>
                  </a:schemeClr>
                </a:solidFill>
                <a:cs typeface="+mn-ea"/>
                <a:sym typeface="+mn-lt"/>
              </a:endParaRPr>
            </a:p>
          </p:txBody>
        </p:sp>
        <p:sp>
          <p:nvSpPr>
            <p:cNvPr id="52" name="Oval 13"/>
            <p:cNvSpPr/>
            <p:nvPr/>
          </p:nvSpPr>
          <p:spPr bwMode="auto">
            <a:xfrm>
              <a:off x="4038600" y="2495550"/>
              <a:ext cx="533400" cy="533400"/>
            </a:xfrm>
            <a:prstGeom prst="ellipse">
              <a:avLst/>
            </a:prstGeom>
            <a:solidFill>
              <a:schemeClr val="bg1"/>
            </a:solidFill>
            <a:ln w="19050">
              <a:noFill/>
              <a:round/>
            </a:ln>
          </p:spPr>
          <p:txBody>
            <a:bodyPr vert="horz" wrap="none" lIns="121913" tIns="60956" rIns="121913" bIns="60956" numCol="1" rtlCol="0" anchor="ctr" anchorCtr="1" compatLnSpc="1"/>
            <a:lstStyle/>
            <a:p>
              <a:pPr algn="ctr"/>
              <a:endParaRPr lang="en-US" sz="1600" b="1" dirty="0">
                <a:solidFill>
                  <a:schemeClr val="tx1">
                    <a:lumMod val="75000"/>
                    <a:lumOff val="25000"/>
                  </a:schemeClr>
                </a:solidFill>
                <a:cs typeface="+mn-ea"/>
                <a:sym typeface="+mn-lt"/>
              </a:endParaRPr>
            </a:p>
          </p:txBody>
        </p:sp>
      </p:grpSp>
      <p:grpSp>
        <p:nvGrpSpPr>
          <p:cNvPr id="53" name="Group 14"/>
          <p:cNvGrpSpPr/>
          <p:nvPr/>
        </p:nvGrpSpPr>
        <p:grpSpPr>
          <a:xfrm>
            <a:off x="9923468" y="1919341"/>
            <a:ext cx="274551" cy="344438"/>
            <a:chOff x="3740150" y="1146175"/>
            <a:chExt cx="174625" cy="219075"/>
          </a:xfrm>
          <a:solidFill>
            <a:schemeClr val="accent1"/>
          </a:solidFill>
          <a:effectLst>
            <a:outerShdw blurRad="279400" dist="279400" dir="5400000" algn="ctr" rotWithShape="0">
              <a:srgbClr val="000000">
                <a:alpha val="43137"/>
              </a:srgbClr>
            </a:outerShdw>
          </a:effectLst>
        </p:grpSpPr>
        <p:sp>
          <p:nvSpPr>
            <p:cNvPr id="54" name="Freeform 53"/>
            <p:cNvSpPr>
              <a:spLocks noEditPoints="1"/>
            </p:cNvSpPr>
            <p:nvPr/>
          </p:nvSpPr>
          <p:spPr bwMode="auto">
            <a:xfrm>
              <a:off x="3740150" y="1146175"/>
              <a:ext cx="174625" cy="219075"/>
            </a:xfrm>
            <a:custGeom>
              <a:avLst/>
              <a:gdLst/>
              <a:ahLst/>
              <a:cxnLst>
                <a:cxn ang="0">
                  <a:pos x="57" y="5"/>
                </a:cxn>
                <a:cxn ang="0">
                  <a:pos x="55" y="0"/>
                </a:cxn>
                <a:cxn ang="0">
                  <a:pos x="53" y="5"/>
                </a:cxn>
                <a:cxn ang="0">
                  <a:pos x="49" y="1"/>
                </a:cxn>
                <a:cxn ang="0">
                  <a:pos x="45" y="1"/>
                </a:cxn>
                <a:cxn ang="0">
                  <a:pos x="40" y="5"/>
                </a:cxn>
                <a:cxn ang="0">
                  <a:pos x="38" y="0"/>
                </a:cxn>
                <a:cxn ang="0">
                  <a:pos x="36" y="5"/>
                </a:cxn>
                <a:cxn ang="0">
                  <a:pos x="31" y="1"/>
                </a:cxn>
                <a:cxn ang="0">
                  <a:pos x="28" y="1"/>
                </a:cxn>
                <a:cxn ang="0">
                  <a:pos x="23" y="5"/>
                </a:cxn>
                <a:cxn ang="0">
                  <a:pos x="21" y="0"/>
                </a:cxn>
                <a:cxn ang="0">
                  <a:pos x="19" y="5"/>
                </a:cxn>
                <a:cxn ang="0">
                  <a:pos x="14" y="1"/>
                </a:cxn>
                <a:cxn ang="0">
                  <a:pos x="11" y="1"/>
                </a:cxn>
                <a:cxn ang="0">
                  <a:pos x="6" y="5"/>
                </a:cxn>
                <a:cxn ang="0">
                  <a:pos x="0" y="80"/>
                </a:cxn>
                <a:cxn ang="0">
                  <a:pos x="62" y="85"/>
                </a:cxn>
                <a:cxn ang="0">
                  <a:pos x="68" y="10"/>
                </a:cxn>
                <a:cxn ang="0">
                  <a:pos x="6" y="80"/>
                </a:cxn>
                <a:cxn ang="0">
                  <a:pos x="44" y="24"/>
                </a:cxn>
                <a:cxn ang="0">
                  <a:pos x="44" y="20"/>
                </a:cxn>
                <a:cxn ang="0">
                  <a:pos x="6" y="10"/>
                </a:cxn>
                <a:cxn ang="0">
                  <a:pos x="11" y="14"/>
                </a:cxn>
                <a:cxn ang="0">
                  <a:pos x="14" y="14"/>
                </a:cxn>
                <a:cxn ang="0">
                  <a:pos x="19" y="10"/>
                </a:cxn>
                <a:cxn ang="0">
                  <a:pos x="21" y="16"/>
                </a:cxn>
                <a:cxn ang="0">
                  <a:pos x="23" y="10"/>
                </a:cxn>
                <a:cxn ang="0">
                  <a:pos x="28" y="14"/>
                </a:cxn>
                <a:cxn ang="0">
                  <a:pos x="31" y="14"/>
                </a:cxn>
                <a:cxn ang="0">
                  <a:pos x="36" y="10"/>
                </a:cxn>
                <a:cxn ang="0">
                  <a:pos x="38" y="16"/>
                </a:cxn>
                <a:cxn ang="0">
                  <a:pos x="40" y="10"/>
                </a:cxn>
                <a:cxn ang="0">
                  <a:pos x="45" y="14"/>
                </a:cxn>
                <a:cxn ang="0">
                  <a:pos x="49" y="14"/>
                </a:cxn>
                <a:cxn ang="0">
                  <a:pos x="53" y="10"/>
                </a:cxn>
                <a:cxn ang="0">
                  <a:pos x="55" y="16"/>
                </a:cxn>
                <a:cxn ang="0">
                  <a:pos x="57" y="10"/>
                </a:cxn>
                <a:cxn ang="0">
                  <a:pos x="62" y="20"/>
                </a:cxn>
                <a:cxn ang="0">
                  <a:pos x="52" y="22"/>
                </a:cxn>
                <a:cxn ang="0">
                  <a:pos x="62" y="24"/>
                </a:cxn>
                <a:cxn ang="0">
                  <a:pos x="6" y="80"/>
                </a:cxn>
              </a:cxnLst>
              <a:rect l="0" t="0" r="r" b="b"/>
              <a:pathLst>
                <a:path w="68" h="85">
                  <a:moveTo>
                    <a:pt x="62" y="5"/>
                  </a:moveTo>
                  <a:cubicBezTo>
                    <a:pt x="57" y="5"/>
                    <a:pt x="57" y="5"/>
                    <a:pt x="57" y="5"/>
                  </a:cubicBezTo>
                  <a:cubicBezTo>
                    <a:pt x="57" y="1"/>
                    <a:pt x="57" y="1"/>
                    <a:pt x="57" y="1"/>
                  </a:cubicBezTo>
                  <a:cubicBezTo>
                    <a:pt x="57" y="0"/>
                    <a:pt x="56" y="0"/>
                    <a:pt x="55" y="0"/>
                  </a:cubicBezTo>
                  <a:cubicBezTo>
                    <a:pt x="54" y="0"/>
                    <a:pt x="53" y="0"/>
                    <a:pt x="53" y="1"/>
                  </a:cubicBezTo>
                  <a:cubicBezTo>
                    <a:pt x="53" y="5"/>
                    <a:pt x="53" y="5"/>
                    <a:pt x="53" y="5"/>
                  </a:cubicBezTo>
                  <a:cubicBezTo>
                    <a:pt x="49" y="5"/>
                    <a:pt x="49" y="5"/>
                    <a:pt x="49" y="5"/>
                  </a:cubicBezTo>
                  <a:cubicBezTo>
                    <a:pt x="49" y="1"/>
                    <a:pt x="49" y="1"/>
                    <a:pt x="49" y="1"/>
                  </a:cubicBezTo>
                  <a:cubicBezTo>
                    <a:pt x="49" y="0"/>
                    <a:pt x="48" y="0"/>
                    <a:pt x="47" y="0"/>
                  </a:cubicBezTo>
                  <a:cubicBezTo>
                    <a:pt x="46" y="0"/>
                    <a:pt x="45" y="0"/>
                    <a:pt x="45" y="1"/>
                  </a:cubicBezTo>
                  <a:cubicBezTo>
                    <a:pt x="45" y="5"/>
                    <a:pt x="45" y="5"/>
                    <a:pt x="45" y="5"/>
                  </a:cubicBezTo>
                  <a:cubicBezTo>
                    <a:pt x="40" y="5"/>
                    <a:pt x="40" y="5"/>
                    <a:pt x="40" y="5"/>
                  </a:cubicBezTo>
                  <a:cubicBezTo>
                    <a:pt x="40" y="1"/>
                    <a:pt x="40" y="1"/>
                    <a:pt x="40" y="1"/>
                  </a:cubicBezTo>
                  <a:cubicBezTo>
                    <a:pt x="40" y="0"/>
                    <a:pt x="39" y="0"/>
                    <a:pt x="38" y="0"/>
                  </a:cubicBezTo>
                  <a:cubicBezTo>
                    <a:pt x="37" y="0"/>
                    <a:pt x="36" y="0"/>
                    <a:pt x="36" y="1"/>
                  </a:cubicBezTo>
                  <a:cubicBezTo>
                    <a:pt x="36" y="5"/>
                    <a:pt x="36" y="5"/>
                    <a:pt x="36" y="5"/>
                  </a:cubicBezTo>
                  <a:cubicBezTo>
                    <a:pt x="31" y="5"/>
                    <a:pt x="31" y="5"/>
                    <a:pt x="31" y="5"/>
                  </a:cubicBezTo>
                  <a:cubicBezTo>
                    <a:pt x="31" y="1"/>
                    <a:pt x="31" y="1"/>
                    <a:pt x="31" y="1"/>
                  </a:cubicBezTo>
                  <a:cubicBezTo>
                    <a:pt x="31" y="0"/>
                    <a:pt x="31" y="0"/>
                    <a:pt x="30" y="0"/>
                  </a:cubicBezTo>
                  <a:cubicBezTo>
                    <a:pt x="29" y="0"/>
                    <a:pt x="28" y="0"/>
                    <a:pt x="28" y="1"/>
                  </a:cubicBezTo>
                  <a:cubicBezTo>
                    <a:pt x="28" y="5"/>
                    <a:pt x="28" y="5"/>
                    <a:pt x="28" y="5"/>
                  </a:cubicBezTo>
                  <a:cubicBezTo>
                    <a:pt x="23" y="5"/>
                    <a:pt x="23" y="5"/>
                    <a:pt x="23" y="5"/>
                  </a:cubicBezTo>
                  <a:cubicBezTo>
                    <a:pt x="23" y="1"/>
                    <a:pt x="23" y="1"/>
                    <a:pt x="23" y="1"/>
                  </a:cubicBezTo>
                  <a:cubicBezTo>
                    <a:pt x="23" y="0"/>
                    <a:pt x="22" y="0"/>
                    <a:pt x="21" y="0"/>
                  </a:cubicBezTo>
                  <a:cubicBezTo>
                    <a:pt x="20" y="0"/>
                    <a:pt x="19" y="0"/>
                    <a:pt x="19" y="1"/>
                  </a:cubicBezTo>
                  <a:cubicBezTo>
                    <a:pt x="19" y="5"/>
                    <a:pt x="19" y="5"/>
                    <a:pt x="19" y="5"/>
                  </a:cubicBezTo>
                  <a:cubicBezTo>
                    <a:pt x="14" y="5"/>
                    <a:pt x="14" y="5"/>
                    <a:pt x="14" y="5"/>
                  </a:cubicBezTo>
                  <a:cubicBezTo>
                    <a:pt x="14" y="1"/>
                    <a:pt x="14" y="1"/>
                    <a:pt x="14" y="1"/>
                  </a:cubicBezTo>
                  <a:cubicBezTo>
                    <a:pt x="14" y="0"/>
                    <a:pt x="13" y="0"/>
                    <a:pt x="12" y="0"/>
                  </a:cubicBezTo>
                  <a:cubicBezTo>
                    <a:pt x="11" y="0"/>
                    <a:pt x="11" y="0"/>
                    <a:pt x="11" y="1"/>
                  </a:cubicBezTo>
                  <a:cubicBezTo>
                    <a:pt x="11" y="5"/>
                    <a:pt x="11" y="5"/>
                    <a:pt x="11" y="5"/>
                  </a:cubicBezTo>
                  <a:cubicBezTo>
                    <a:pt x="6" y="5"/>
                    <a:pt x="6" y="5"/>
                    <a:pt x="6" y="5"/>
                  </a:cubicBezTo>
                  <a:cubicBezTo>
                    <a:pt x="3" y="5"/>
                    <a:pt x="0" y="7"/>
                    <a:pt x="0" y="10"/>
                  </a:cubicBezTo>
                  <a:cubicBezTo>
                    <a:pt x="0" y="80"/>
                    <a:pt x="0" y="80"/>
                    <a:pt x="0" y="80"/>
                  </a:cubicBezTo>
                  <a:cubicBezTo>
                    <a:pt x="0" y="83"/>
                    <a:pt x="3" y="85"/>
                    <a:pt x="6" y="85"/>
                  </a:cubicBezTo>
                  <a:cubicBezTo>
                    <a:pt x="62" y="85"/>
                    <a:pt x="62" y="85"/>
                    <a:pt x="62" y="85"/>
                  </a:cubicBezTo>
                  <a:cubicBezTo>
                    <a:pt x="65" y="85"/>
                    <a:pt x="68" y="83"/>
                    <a:pt x="68" y="80"/>
                  </a:cubicBezTo>
                  <a:cubicBezTo>
                    <a:pt x="68" y="10"/>
                    <a:pt x="68" y="10"/>
                    <a:pt x="68" y="10"/>
                  </a:cubicBezTo>
                  <a:cubicBezTo>
                    <a:pt x="68" y="7"/>
                    <a:pt x="65" y="5"/>
                    <a:pt x="62" y="5"/>
                  </a:cubicBezTo>
                  <a:close/>
                  <a:moveTo>
                    <a:pt x="6" y="80"/>
                  </a:moveTo>
                  <a:cubicBezTo>
                    <a:pt x="6" y="24"/>
                    <a:pt x="6" y="24"/>
                    <a:pt x="6" y="24"/>
                  </a:cubicBezTo>
                  <a:cubicBezTo>
                    <a:pt x="44" y="24"/>
                    <a:pt x="44" y="24"/>
                    <a:pt x="44" y="24"/>
                  </a:cubicBezTo>
                  <a:cubicBezTo>
                    <a:pt x="45" y="24"/>
                    <a:pt x="46" y="23"/>
                    <a:pt x="46" y="22"/>
                  </a:cubicBezTo>
                  <a:cubicBezTo>
                    <a:pt x="46" y="21"/>
                    <a:pt x="45" y="20"/>
                    <a:pt x="44" y="20"/>
                  </a:cubicBezTo>
                  <a:cubicBezTo>
                    <a:pt x="6" y="20"/>
                    <a:pt x="6" y="20"/>
                    <a:pt x="6" y="20"/>
                  </a:cubicBezTo>
                  <a:cubicBezTo>
                    <a:pt x="6" y="10"/>
                    <a:pt x="6" y="10"/>
                    <a:pt x="6" y="10"/>
                  </a:cubicBezTo>
                  <a:cubicBezTo>
                    <a:pt x="11" y="10"/>
                    <a:pt x="11" y="10"/>
                    <a:pt x="11" y="10"/>
                  </a:cubicBezTo>
                  <a:cubicBezTo>
                    <a:pt x="11" y="14"/>
                    <a:pt x="11" y="14"/>
                    <a:pt x="11" y="14"/>
                  </a:cubicBezTo>
                  <a:cubicBezTo>
                    <a:pt x="11" y="15"/>
                    <a:pt x="11" y="16"/>
                    <a:pt x="12" y="16"/>
                  </a:cubicBezTo>
                  <a:cubicBezTo>
                    <a:pt x="13" y="16"/>
                    <a:pt x="14" y="15"/>
                    <a:pt x="14" y="14"/>
                  </a:cubicBezTo>
                  <a:cubicBezTo>
                    <a:pt x="14" y="10"/>
                    <a:pt x="14" y="10"/>
                    <a:pt x="14" y="10"/>
                  </a:cubicBezTo>
                  <a:cubicBezTo>
                    <a:pt x="19" y="10"/>
                    <a:pt x="19" y="10"/>
                    <a:pt x="19" y="10"/>
                  </a:cubicBezTo>
                  <a:cubicBezTo>
                    <a:pt x="19" y="14"/>
                    <a:pt x="19" y="14"/>
                    <a:pt x="19" y="14"/>
                  </a:cubicBezTo>
                  <a:cubicBezTo>
                    <a:pt x="19" y="15"/>
                    <a:pt x="20" y="16"/>
                    <a:pt x="21" y="16"/>
                  </a:cubicBezTo>
                  <a:cubicBezTo>
                    <a:pt x="22" y="16"/>
                    <a:pt x="23" y="15"/>
                    <a:pt x="23" y="14"/>
                  </a:cubicBezTo>
                  <a:cubicBezTo>
                    <a:pt x="23" y="10"/>
                    <a:pt x="23" y="10"/>
                    <a:pt x="23" y="10"/>
                  </a:cubicBezTo>
                  <a:cubicBezTo>
                    <a:pt x="28" y="10"/>
                    <a:pt x="28" y="10"/>
                    <a:pt x="28" y="10"/>
                  </a:cubicBezTo>
                  <a:cubicBezTo>
                    <a:pt x="28" y="14"/>
                    <a:pt x="28" y="14"/>
                    <a:pt x="28" y="14"/>
                  </a:cubicBezTo>
                  <a:cubicBezTo>
                    <a:pt x="28" y="15"/>
                    <a:pt x="29" y="16"/>
                    <a:pt x="30" y="16"/>
                  </a:cubicBezTo>
                  <a:cubicBezTo>
                    <a:pt x="31" y="16"/>
                    <a:pt x="31" y="15"/>
                    <a:pt x="31" y="14"/>
                  </a:cubicBezTo>
                  <a:cubicBezTo>
                    <a:pt x="31" y="10"/>
                    <a:pt x="31" y="10"/>
                    <a:pt x="31" y="10"/>
                  </a:cubicBezTo>
                  <a:cubicBezTo>
                    <a:pt x="36" y="10"/>
                    <a:pt x="36" y="10"/>
                    <a:pt x="36" y="10"/>
                  </a:cubicBezTo>
                  <a:cubicBezTo>
                    <a:pt x="36" y="14"/>
                    <a:pt x="36" y="14"/>
                    <a:pt x="36" y="14"/>
                  </a:cubicBezTo>
                  <a:cubicBezTo>
                    <a:pt x="36" y="15"/>
                    <a:pt x="37" y="16"/>
                    <a:pt x="38" y="16"/>
                  </a:cubicBezTo>
                  <a:cubicBezTo>
                    <a:pt x="39" y="16"/>
                    <a:pt x="40" y="15"/>
                    <a:pt x="40" y="14"/>
                  </a:cubicBezTo>
                  <a:cubicBezTo>
                    <a:pt x="40" y="10"/>
                    <a:pt x="40" y="10"/>
                    <a:pt x="40" y="10"/>
                  </a:cubicBezTo>
                  <a:cubicBezTo>
                    <a:pt x="45" y="10"/>
                    <a:pt x="45" y="10"/>
                    <a:pt x="45" y="10"/>
                  </a:cubicBezTo>
                  <a:cubicBezTo>
                    <a:pt x="45" y="14"/>
                    <a:pt x="45" y="14"/>
                    <a:pt x="45" y="14"/>
                  </a:cubicBezTo>
                  <a:cubicBezTo>
                    <a:pt x="45" y="15"/>
                    <a:pt x="46" y="16"/>
                    <a:pt x="47" y="16"/>
                  </a:cubicBezTo>
                  <a:cubicBezTo>
                    <a:pt x="48" y="16"/>
                    <a:pt x="49" y="15"/>
                    <a:pt x="49" y="14"/>
                  </a:cubicBezTo>
                  <a:cubicBezTo>
                    <a:pt x="49" y="10"/>
                    <a:pt x="49" y="10"/>
                    <a:pt x="49" y="10"/>
                  </a:cubicBezTo>
                  <a:cubicBezTo>
                    <a:pt x="53" y="10"/>
                    <a:pt x="53" y="10"/>
                    <a:pt x="53" y="10"/>
                  </a:cubicBezTo>
                  <a:cubicBezTo>
                    <a:pt x="53" y="14"/>
                    <a:pt x="53" y="14"/>
                    <a:pt x="53" y="14"/>
                  </a:cubicBezTo>
                  <a:cubicBezTo>
                    <a:pt x="53" y="15"/>
                    <a:pt x="54" y="16"/>
                    <a:pt x="55" y="16"/>
                  </a:cubicBezTo>
                  <a:cubicBezTo>
                    <a:pt x="56" y="16"/>
                    <a:pt x="57" y="15"/>
                    <a:pt x="57" y="14"/>
                  </a:cubicBezTo>
                  <a:cubicBezTo>
                    <a:pt x="57" y="10"/>
                    <a:pt x="57" y="10"/>
                    <a:pt x="57" y="10"/>
                  </a:cubicBezTo>
                  <a:cubicBezTo>
                    <a:pt x="62" y="10"/>
                    <a:pt x="62" y="10"/>
                    <a:pt x="62" y="10"/>
                  </a:cubicBezTo>
                  <a:cubicBezTo>
                    <a:pt x="62" y="20"/>
                    <a:pt x="62" y="20"/>
                    <a:pt x="62" y="20"/>
                  </a:cubicBezTo>
                  <a:cubicBezTo>
                    <a:pt x="54" y="20"/>
                    <a:pt x="54" y="20"/>
                    <a:pt x="54" y="20"/>
                  </a:cubicBezTo>
                  <a:cubicBezTo>
                    <a:pt x="53" y="20"/>
                    <a:pt x="52" y="21"/>
                    <a:pt x="52" y="22"/>
                  </a:cubicBezTo>
                  <a:cubicBezTo>
                    <a:pt x="52" y="23"/>
                    <a:pt x="53" y="24"/>
                    <a:pt x="54" y="24"/>
                  </a:cubicBezTo>
                  <a:cubicBezTo>
                    <a:pt x="62" y="24"/>
                    <a:pt x="62" y="24"/>
                    <a:pt x="62" y="24"/>
                  </a:cubicBezTo>
                  <a:cubicBezTo>
                    <a:pt x="62" y="80"/>
                    <a:pt x="62" y="80"/>
                    <a:pt x="62" y="80"/>
                  </a:cubicBezTo>
                  <a:lnTo>
                    <a:pt x="6" y="80"/>
                  </a:lnTo>
                  <a:close/>
                </a:path>
              </a:pathLst>
            </a:custGeom>
            <a:grpFill/>
            <a:ln w="9525">
              <a:noFill/>
              <a:round/>
            </a:ln>
          </p:spPr>
          <p:txBody>
            <a:bodyPr vert="horz" wrap="square" lIns="121913" tIns="60956" rIns="121913" bIns="60956" numCol="1" anchor="t" anchorCtr="0" compatLnSpc="1"/>
            <a:lstStyle/>
            <a:p>
              <a:endParaRPr lang="en-US" sz="1705">
                <a:cs typeface="+mn-ea"/>
                <a:sym typeface="+mn-lt"/>
              </a:endParaRPr>
            </a:p>
          </p:txBody>
        </p:sp>
        <p:sp>
          <p:nvSpPr>
            <p:cNvPr id="55" name="Freeform 54"/>
            <p:cNvSpPr/>
            <p:nvPr/>
          </p:nvSpPr>
          <p:spPr bwMode="auto">
            <a:xfrm>
              <a:off x="3816350" y="1236663"/>
              <a:ext cx="65088" cy="11113"/>
            </a:xfrm>
            <a:custGeom>
              <a:avLst/>
              <a:gdLst/>
              <a:ahLst/>
              <a:cxnLst>
                <a:cxn ang="0">
                  <a:pos x="23" y="0"/>
                </a:cxn>
                <a:cxn ang="0">
                  <a:pos x="1" y="0"/>
                </a:cxn>
                <a:cxn ang="0">
                  <a:pos x="0" y="2"/>
                </a:cxn>
                <a:cxn ang="0">
                  <a:pos x="1" y="4"/>
                </a:cxn>
                <a:cxn ang="0">
                  <a:pos x="23" y="4"/>
                </a:cxn>
                <a:cxn ang="0">
                  <a:pos x="25" y="2"/>
                </a:cxn>
                <a:cxn ang="0">
                  <a:pos x="23" y="0"/>
                </a:cxn>
              </a:cxnLst>
              <a:rect l="0" t="0" r="r" b="b"/>
              <a:pathLst>
                <a:path w="25" h="4">
                  <a:moveTo>
                    <a:pt x="23" y="0"/>
                  </a:moveTo>
                  <a:cubicBezTo>
                    <a:pt x="1" y="0"/>
                    <a:pt x="1" y="0"/>
                    <a:pt x="1" y="0"/>
                  </a:cubicBezTo>
                  <a:cubicBezTo>
                    <a:pt x="0" y="0"/>
                    <a:pt x="0" y="1"/>
                    <a:pt x="0" y="2"/>
                  </a:cubicBezTo>
                  <a:cubicBezTo>
                    <a:pt x="0" y="3"/>
                    <a:pt x="0" y="4"/>
                    <a:pt x="1" y="4"/>
                  </a:cubicBezTo>
                  <a:cubicBezTo>
                    <a:pt x="23" y="4"/>
                    <a:pt x="23" y="4"/>
                    <a:pt x="23" y="4"/>
                  </a:cubicBezTo>
                  <a:cubicBezTo>
                    <a:pt x="24" y="4"/>
                    <a:pt x="25" y="3"/>
                    <a:pt x="25" y="2"/>
                  </a:cubicBezTo>
                  <a:cubicBezTo>
                    <a:pt x="25" y="1"/>
                    <a:pt x="24" y="0"/>
                    <a:pt x="23" y="0"/>
                  </a:cubicBezTo>
                  <a:close/>
                </a:path>
              </a:pathLst>
            </a:custGeom>
            <a:grpFill/>
            <a:ln w="9525">
              <a:noFill/>
              <a:round/>
            </a:ln>
          </p:spPr>
          <p:txBody>
            <a:bodyPr vert="horz" wrap="square" lIns="121913" tIns="60956" rIns="121913" bIns="60956" numCol="1" anchor="t" anchorCtr="0" compatLnSpc="1"/>
            <a:lstStyle/>
            <a:p>
              <a:endParaRPr lang="en-US" sz="1705">
                <a:cs typeface="+mn-ea"/>
                <a:sym typeface="+mn-lt"/>
              </a:endParaRPr>
            </a:p>
          </p:txBody>
        </p:sp>
        <p:sp>
          <p:nvSpPr>
            <p:cNvPr id="56" name="Freeform 55"/>
            <p:cNvSpPr/>
            <p:nvPr/>
          </p:nvSpPr>
          <p:spPr bwMode="auto">
            <a:xfrm>
              <a:off x="3773488" y="1236663"/>
              <a:ext cx="25400" cy="11113"/>
            </a:xfrm>
            <a:custGeom>
              <a:avLst/>
              <a:gdLst/>
              <a:ahLst/>
              <a:cxnLst>
                <a:cxn ang="0">
                  <a:pos x="8" y="0"/>
                </a:cxn>
                <a:cxn ang="0">
                  <a:pos x="1" y="0"/>
                </a:cxn>
                <a:cxn ang="0">
                  <a:pos x="0" y="2"/>
                </a:cxn>
                <a:cxn ang="0">
                  <a:pos x="1" y="4"/>
                </a:cxn>
                <a:cxn ang="0">
                  <a:pos x="8" y="4"/>
                </a:cxn>
                <a:cxn ang="0">
                  <a:pos x="10" y="2"/>
                </a:cxn>
                <a:cxn ang="0">
                  <a:pos x="8" y="0"/>
                </a:cxn>
              </a:cxnLst>
              <a:rect l="0" t="0" r="r" b="b"/>
              <a:pathLst>
                <a:path w="10" h="4">
                  <a:moveTo>
                    <a:pt x="8" y="0"/>
                  </a:moveTo>
                  <a:cubicBezTo>
                    <a:pt x="1" y="0"/>
                    <a:pt x="1" y="0"/>
                    <a:pt x="1" y="0"/>
                  </a:cubicBezTo>
                  <a:cubicBezTo>
                    <a:pt x="0" y="0"/>
                    <a:pt x="0" y="1"/>
                    <a:pt x="0" y="2"/>
                  </a:cubicBezTo>
                  <a:cubicBezTo>
                    <a:pt x="0" y="3"/>
                    <a:pt x="0" y="4"/>
                    <a:pt x="1" y="4"/>
                  </a:cubicBezTo>
                  <a:cubicBezTo>
                    <a:pt x="8" y="4"/>
                    <a:pt x="8" y="4"/>
                    <a:pt x="8" y="4"/>
                  </a:cubicBezTo>
                  <a:cubicBezTo>
                    <a:pt x="9" y="4"/>
                    <a:pt x="10" y="3"/>
                    <a:pt x="10" y="2"/>
                  </a:cubicBezTo>
                  <a:cubicBezTo>
                    <a:pt x="10" y="1"/>
                    <a:pt x="9" y="0"/>
                    <a:pt x="8" y="0"/>
                  </a:cubicBezTo>
                  <a:close/>
                </a:path>
              </a:pathLst>
            </a:custGeom>
            <a:grpFill/>
            <a:ln w="9525">
              <a:noFill/>
              <a:round/>
            </a:ln>
          </p:spPr>
          <p:txBody>
            <a:bodyPr vert="horz" wrap="square" lIns="121913" tIns="60956" rIns="121913" bIns="60956" numCol="1" anchor="t" anchorCtr="0" compatLnSpc="1"/>
            <a:lstStyle/>
            <a:p>
              <a:endParaRPr lang="en-US" sz="1705">
                <a:cs typeface="+mn-ea"/>
                <a:sym typeface="+mn-lt"/>
              </a:endParaRPr>
            </a:p>
          </p:txBody>
        </p:sp>
        <p:sp>
          <p:nvSpPr>
            <p:cNvPr id="57" name="Freeform 56"/>
            <p:cNvSpPr/>
            <p:nvPr/>
          </p:nvSpPr>
          <p:spPr bwMode="auto">
            <a:xfrm>
              <a:off x="3816350" y="1262063"/>
              <a:ext cx="65088" cy="7938"/>
            </a:xfrm>
            <a:custGeom>
              <a:avLst/>
              <a:gdLst/>
              <a:ahLst/>
              <a:cxnLst>
                <a:cxn ang="0">
                  <a:pos x="23" y="0"/>
                </a:cxn>
                <a:cxn ang="0">
                  <a:pos x="1" y="0"/>
                </a:cxn>
                <a:cxn ang="0">
                  <a:pos x="0" y="2"/>
                </a:cxn>
                <a:cxn ang="0">
                  <a:pos x="1" y="3"/>
                </a:cxn>
                <a:cxn ang="0">
                  <a:pos x="23" y="3"/>
                </a:cxn>
                <a:cxn ang="0">
                  <a:pos x="25" y="2"/>
                </a:cxn>
                <a:cxn ang="0">
                  <a:pos x="23" y="0"/>
                </a:cxn>
              </a:cxnLst>
              <a:rect l="0" t="0" r="r" b="b"/>
              <a:pathLst>
                <a:path w="25" h="3">
                  <a:moveTo>
                    <a:pt x="23" y="0"/>
                  </a:moveTo>
                  <a:cubicBezTo>
                    <a:pt x="1" y="0"/>
                    <a:pt x="1" y="0"/>
                    <a:pt x="1" y="0"/>
                  </a:cubicBezTo>
                  <a:cubicBezTo>
                    <a:pt x="0" y="0"/>
                    <a:pt x="0" y="1"/>
                    <a:pt x="0" y="2"/>
                  </a:cubicBezTo>
                  <a:cubicBezTo>
                    <a:pt x="0" y="3"/>
                    <a:pt x="0" y="3"/>
                    <a:pt x="1" y="3"/>
                  </a:cubicBezTo>
                  <a:cubicBezTo>
                    <a:pt x="23" y="3"/>
                    <a:pt x="23" y="3"/>
                    <a:pt x="23" y="3"/>
                  </a:cubicBezTo>
                  <a:cubicBezTo>
                    <a:pt x="24" y="3"/>
                    <a:pt x="25" y="3"/>
                    <a:pt x="25" y="2"/>
                  </a:cubicBezTo>
                  <a:cubicBezTo>
                    <a:pt x="25" y="1"/>
                    <a:pt x="24" y="0"/>
                    <a:pt x="23" y="0"/>
                  </a:cubicBezTo>
                  <a:close/>
                </a:path>
              </a:pathLst>
            </a:custGeom>
            <a:grpFill/>
            <a:ln w="9525">
              <a:noFill/>
              <a:round/>
            </a:ln>
          </p:spPr>
          <p:txBody>
            <a:bodyPr vert="horz" wrap="square" lIns="121913" tIns="60956" rIns="121913" bIns="60956" numCol="1" anchor="t" anchorCtr="0" compatLnSpc="1"/>
            <a:lstStyle/>
            <a:p>
              <a:endParaRPr lang="en-US" sz="1705">
                <a:cs typeface="+mn-ea"/>
                <a:sym typeface="+mn-lt"/>
              </a:endParaRPr>
            </a:p>
          </p:txBody>
        </p:sp>
        <p:sp>
          <p:nvSpPr>
            <p:cNvPr id="58" name="Freeform 57"/>
            <p:cNvSpPr/>
            <p:nvPr/>
          </p:nvSpPr>
          <p:spPr bwMode="auto">
            <a:xfrm>
              <a:off x="3773488" y="1262063"/>
              <a:ext cx="25400" cy="7938"/>
            </a:xfrm>
            <a:custGeom>
              <a:avLst/>
              <a:gdLst/>
              <a:ahLst/>
              <a:cxnLst>
                <a:cxn ang="0">
                  <a:pos x="8" y="0"/>
                </a:cxn>
                <a:cxn ang="0">
                  <a:pos x="1" y="0"/>
                </a:cxn>
                <a:cxn ang="0">
                  <a:pos x="0" y="2"/>
                </a:cxn>
                <a:cxn ang="0">
                  <a:pos x="1" y="3"/>
                </a:cxn>
                <a:cxn ang="0">
                  <a:pos x="8" y="3"/>
                </a:cxn>
                <a:cxn ang="0">
                  <a:pos x="10" y="2"/>
                </a:cxn>
                <a:cxn ang="0">
                  <a:pos x="8" y="0"/>
                </a:cxn>
              </a:cxnLst>
              <a:rect l="0" t="0" r="r" b="b"/>
              <a:pathLst>
                <a:path w="10" h="3">
                  <a:moveTo>
                    <a:pt x="8" y="0"/>
                  </a:moveTo>
                  <a:cubicBezTo>
                    <a:pt x="1" y="0"/>
                    <a:pt x="1" y="0"/>
                    <a:pt x="1" y="0"/>
                  </a:cubicBezTo>
                  <a:cubicBezTo>
                    <a:pt x="0" y="0"/>
                    <a:pt x="0" y="1"/>
                    <a:pt x="0" y="2"/>
                  </a:cubicBezTo>
                  <a:cubicBezTo>
                    <a:pt x="0" y="3"/>
                    <a:pt x="0" y="3"/>
                    <a:pt x="1" y="3"/>
                  </a:cubicBezTo>
                  <a:cubicBezTo>
                    <a:pt x="8" y="3"/>
                    <a:pt x="8" y="3"/>
                    <a:pt x="8" y="3"/>
                  </a:cubicBezTo>
                  <a:cubicBezTo>
                    <a:pt x="9" y="3"/>
                    <a:pt x="10" y="3"/>
                    <a:pt x="10" y="2"/>
                  </a:cubicBezTo>
                  <a:cubicBezTo>
                    <a:pt x="10" y="1"/>
                    <a:pt x="9" y="0"/>
                    <a:pt x="8" y="0"/>
                  </a:cubicBezTo>
                  <a:close/>
                </a:path>
              </a:pathLst>
            </a:custGeom>
            <a:grpFill/>
            <a:ln w="9525">
              <a:noFill/>
              <a:round/>
            </a:ln>
          </p:spPr>
          <p:txBody>
            <a:bodyPr vert="horz" wrap="square" lIns="121913" tIns="60956" rIns="121913" bIns="60956" numCol="1" anchor="t" anchorCtr="0" compatLnSpc="1"/>
            <a:lstStyle/>
            <a:p>
              <a:endParaRPr lang="en-US" sz="1705">
                <a:cs typeface="+mn-ea"/>
                <a:sym typeface="+mn-lt"/>
              </a:endParaRPr>
            </a:p>
          </p:txBody>
        </p:sp>
        <p:sp>
          <p:nvSpPr>
            <p:cNvPr id="59" name="Freeform 58"/>
            <p:cNvSpPr/>
            <p:nvPr/>
          </p:nvSpPr>
          <p:spPr bwMode="auto">
            <a:xfrm>
              <a:off x="3816350" y="1287463"/>
              <a:ext cx="65088" cy="7938"/>
            </a:xfrm>
            <a:custGeom>
              <a:avLst/>
              <a:gdLst/>
              <a:ahLst/>
              <a:cxnLst>
                <a:cxn ang="0">
                  <a:pos x="23" y="0"/>
                </a:cxn>
                <a:cxn ang="0">
                  <a:pos x="1" y="0"/>
                </a:cxn>
                <a:cxn ang="0">
                  <a:pos x="0" y="2"/>
                </a:cxn>
                <a:cxn ang="0">
                  <a:pos x="1" y="3"/>
                </a:cxn>
                <a:cxn ang="0">
                  <a:pos x="23" y="3"/>
                </a:cxn>
                <a:cxn ang="0">
                  <a:pos x="25" y="2"/>
                </a:cxn>
                <a:cxn ang="0">
                  <a:pos x="23" y="0"/>
                </a:cxn>
              </a:cxnLst>
              <a:rect l="0" t="0" r="r" b="b"/>
              <a:pathLst>
                <a:path w="25" h="3">
                  <a:moveTo>
                    <a:pt x="23" y="0"/>
                  </a:moveTo>
                  <a:cubicBezTo>
                    <a:pt x="1" y="0"/>
                    <a:pt x="1" y="0"/>
                    <a:pt x="1" y="0"/>
                  </a:cubicBezTo>
                  <a:cubicBezTo>
                    <a:pt x="0" y="0"/>
                    <a:pt x="0" y="1"/>
                    <a:pt x="0" y="2"/>
                  </a:cubicBezTo>
                  <a:cubicBezTo>
                    <a:pt x="0" y="3"/>
                    <a:pt x="0" y="3"/>
                    <a:pt x="1" y="3"/>
                  </a:cubicBezTo>
                  <a:cubicBezTo>
                    <a:pt x="23" y="3"/>
                    <a:pt x="23" y="3"/>
                    <a:pt x="23" y="3"/>
                  </a:cubicBezTo>
                  <a:cubicBezTo>
                    <a:pt x="24" y="3"/>
                    <a:pt x="25" y="3"/>
                    <a:pt x="25" y="2"/>
                  </a:cubicBezTo>
                  <a:cubicBezTo>
                    <a:pt x="25" y="1"/>
                    <a:pt x="24" y="0"/>
                    <a:pt x="23" y="0"/>
                  </a:cubicBezTo>
                  <a:close/>
                </a:path>
              </a:pathLst>
            </a:custGeom>
            <a:grpFill/>
            <a:ln w="9525">
              <a:noFill/>
              <a:round/>
            </a:ln>
          </p:spPr>
          <p:txBody>
            <a:bodyPr vert="horz" wrap="square" lIns="121913" tIns="60956" rIns="121913" bIns="60956" numCol="1" anchor="t" anchorCtr="0" compatLnSpc="1"/>
            <a:lstStyle/>
            <a:p>
              <a:endParaRPr lang="en-US" sz="1705">
                <a:cs typeface="+mn-ea"/>
                <a:sym typeface="+mn-lt"/>
              </a:endParaRPr>
            </a:p>
          </p:txBody>
        </p:sp>
        <p:sp>
          <p:nvSpPr>
            <p:cNvPr id="60" name="Freeform 59"/>
            <p:cNvSpPr/>
            <p:nvPr/>
          </p:nvSpPr>
          <p:spPr bwMode="auto">
            <a:xfrm>
              <a:off x="3773488" y="1287463"/>
              <a:ext cx="25400" cy="7938"/>
            </a:xfrm>
            <a:custGeom>
              <a:avLst/>
              <a:gdLst/>
              <a:ahLst/>
              <a:cxnLst>
                <a:cxn ang="0">
                  <a:pos x="8" y="0"/>
                </a:cxn>
                <a:cxn ang="0">
                  <a:pos x="1" y="0"/>
                </a:cxn>
                <a:cxn ang="0">
                  <a:pos x="0" y="2"/>
                </a:cxn>
                <a:cxn ang="0">
                  <a:pos x="1" y="3"/>
                </a:cxn>
                <a:cxn ang="0">
                  <a:pos x="8" y="3"/>
                </a:cxn>
                <a:cxn ang="0">
                  <a:pos x="10" y="2"/>
                </a:cxn>
                <a:cxn ang="0">
                  <a:pos x="8" y="0"/>
                </a:cxn>
              </a:cxnLst>
              <a:rect l="0" t="0" r="r" b="b"/>
              <a:pathLst>
                <a:path w="10" h="3">
                  <a:moveTo>
                    <a:pt x="8" y="0"/>
                  </a:moveTo>
                  <a:cubicBezTo>
                    <a:pt x="1" y="0"/>
                    <a:pt x="1" y="0"/>
                    <a:pt x="1" y="0"/>
                  </a:cubicBezTo>
                  <a:cubicBezTo>
                    <a:pt x="0" y="0"/>
                    <a:pt x="0" y="1"/>
                    <a:pt x="0" y="2"/>
                  </a:cubicBezTo>
                  <a:cubicBezTo>
                    <a:pt x="0" y="3"/>
                    <a:pt x="0" y="3"/>
                    <a:pt x="1" y="3"/>
                  </a:cubicBezTo>
                  <a:cubicBezTo>
                    <a:pt x="8" y="3"/>
                    <a:pt x="8" y="3"/>
                    <a:pt x="8" y="3"/>
                  </a:cubicBezTo>
                  <a:cubicBezTo>
                    <a:pt x="9" y="3"/>
                    <a:pt x="10" y="3"/>
                    <a:pt x="10" y="2"/>
                  </a:cubicBezTo>
                  <a:cubicBezTo>
                    <a:pt x="10" y="1"/>
                    <a:pt x="9" y="0"/>
                    <a:pt x="8" y="0"/>
                  </a:cubicBezTo>
                  <a:close/>
                </a:path>
              </a:pathLst>
            </a:custGeom>
            <a:grpFill/>
            <a:ln w="9525">
              <a:noFill/>
              <a:round/>
            </a:ln>
          </p:spPr>
          <p:txBody>
            <a:bodyPr vert="horz" wrap="square" lIns="121913" tIns="60956" rIns="121913" bIns="60956" numCol="1" anchor="t" anchorCtr="0" compatLnSpc="1"/>
            <a:lstStyle/>
            <a:p>
              <a:endParaRPr lang="en-US" sz="1705">
                <a:cs typeface="+mn-ea"/>
                <a:sym typeface="+mn-lt"/>
              </a:endParaRPr>
            </a:p>
          </p:txBody>
        </p:sp>
        <p:sp>
          <p:nvSpPr>
            <p:cNvPr id="61" name="Freeform 60"/>
            <p:cNvSpPr/>
            <p:nvPr/>
          </p:nvSpPr>
          <p:spPr bwMode="auto">
            <a:xfrm>
              <a:off x="3816350" y="1314450"/>
              <a:ext cx="65088" cy="9525"/>
            </a:xfrm>
            <a:custGeom>
              <a:avLst/>
              <a:gdLst/>
              <a:ahLst/>
              <a:cxnLst>
                <a:cxn ang="0">
                  <a:pos x="23" y="0"/>
                </a:cxn>
                <a:cxn ang="0">
                  <a:pos x="1" y="0"/>
                </a:cxn>
                <a:cxn ang="0">
                  <a:pos x="0" y="2"/>
                </a:cxn>
                <a:cxn ang="0">
                  <a:pos x="1" y="4"/>
                </a:cxn>
                <a:cxn ang="0">
                  <a:pos x="23" y="4"/>
                </a:cxn>
                <a:cxn ang="0">
                  <a:pos x="25" y="2"/>
                </a:cxn>
                <a:cxn ang="0">
                  <a:pos x="23" y="0"/>
                </a:cxn>
              </a:cxnLst>
              <a:rect l="0" t="0" r="r" b="b"/>
              <a:pathLst>
                <a:path w="25" h="4">
                  <a:moveTo>
                    <a:pt x="23" y="0"/>
                  </a:moveTo>
                  <a:cubicBezTo>
                    <a:pt x="1" y="0"/>
                    <a:pt x="1" y="0"/>
                    <a:pt x="1" y="0"/>
                  </a:cubicBezTo>
                  <a:cubicBezTo>
                    <a:pt x="0" y="0"/>
                    <a:pt x="0" y="1"/>
                    <a:pt x="0" y="2"/>
                  </a:cubicBezTo>
                  <a:cubicBezTo>
                    <a:pt x="0" y="3"/>
                    <a:pt x="0" y="4"/>
                    <a:pt x="1" y="4"/>
                  </a:cubicBezTo>
                  <a:cubicBezTo>
                    <a:pt x="23" y="4"/>
                    <a:pt x="23" y="4"/>
                    <a:pt x="23" y="4"/>
                  </a:cubicBezTo>
                  <a:cubicBezTo>
                    <a:pt x="24" y="4"/>
                    <a:pt x="25" y="3"/>
                    <a:pt x="25" y="2"/>
                  </a:cubicBezTo>
                  <a:cubicBezTo>
                    <a:pt x="25" y="1"/>
                    <a:pt x="24" y="0"/>
                    <a:pt x="23" y="0"/>
                  </a:cubicBezTo>
                  <a:close/>
                </a:path>
              </a:pathLst>
            </a:custGeom>
            <a:grpFill/>
            <a:ln w="9525">
              <a:noFill/>
              <a:round/>
            </a:ln>
          </p:spPr>
          <p:txBody>
            <a:bodyPr vert="horz" wrap="square" lIns="121913" tIns="60956" rIns="121913" bIns="60956" numCol="1" anchor="t" anchorCtr="0" compatLnSpc="1"/>
            <a:lstStyle/>
            <a:p>
              <a:endParaRPr lang="en-US" sz="1705">
                <a:cs typeface="+mn-ea"/>
                <a:sym typeface="+mn-lt"/>
              </a:endParaRPr>
            </a:p>
          </p:txBody>
        </p:sp>
        <p:sp>
          <p:nvSpPr>
            <p:cNvPr id="62" name="Freeform 61"/>
            <p:cNvSpPr/>
            <p:nvPr/>
          </p:nvSpPr>
          <p:spPr bwMode="auto">
            <a:xfrm>
              <a:off x="3773488" y="1314450"/>
              <a:ext cx="25400" cy="9525"/>
            </a:xfrm>
            <a:custGeom>
              <a:avLst/>
              <a:gdLst/>
              <a:ahLst/>
              <a:cxnLst>
                <a:cxn ang="0">
                  <a:pos x="8" y="0"/>
                </a:cxn>
                <a:cxn ang="0">
                  <a:pos x="1" y="0"/>
                </a:cxn>
                <a:cxn ang="0">
                  <a:pos x="0" y="2"/>
                </a:cxn>
                <a:cxn ang="0">
                  <a:pos x="1" y="4"/>
                </a:cxn>
                <a:cxn ang="0">
                  <a:pos x="8" y="4"/>
                </a:cxn>
                <a:cxn ang="0">
                  <a:pos x="10" y="2"/>
                </a:cxn>
                <a:cxn ang="0">
                  <a:pos x="8" y="0"/>
                </a:cxn>
              </a:cxnLst>
              <a:rect l="0" t="0" r="r" b="b"/>
              <a:pathLst>
                <a:path w="10" h="4">
                  <a:moveTo>
                    <a:pt x="8" y="0"/>
                  </a:moveTo>
                  <a:cubicBezTo>
                    <a:pt x="1" y="0"/>
                    <a:pt x="1" y="0"/>
                    <a:pt x="1" y="0"/>
                  </a:cubicBezTo>
                  <a:cubicBezTo>
                    <a:pt x="0" y="0"/>
                    <a:pt x="0" y="1"/>
                    <a:pt x="0" y="2"/>
                  </a:cubicBezTo>
                  <a:cubicBezTo>
                    <a:pt x="0" y="3"/>
                    <a:pt x="0" y="4"/>
                    <a:pt x="1" y="4"/>
                  </a:cubicBezTo>
                  <a:cubicBezTo>
                    <a:pt x="8" y="4"/>
                    <a:pt x="8" y="4"/>
                    <a:pt x="8" y="4"/>
                  </a:cubicBezTo>
                  <a:cubicBezTo>
                    <a:pt x="9" y="4"/>
                    <a:pt x="10" y="3"/>
                    <a:pt x="10" y="2"/>
                  </a:cubicBezTo>
                  <a:cubicBezTo>
                    <a:pt x="10" y="1"/>
                    <a:pt x="9" y="0"/>
                    <a:pt x="8" y="0"/>
                  </a:cubicBezTo>
                  <a:close/>
                </a:path>
              </a:pathLst>
            </a:custGeom>
            <a:grpFill/>
            <a:ln w="9525">
              <a:noFill/>
              <a:round/>
            </a:ln>
          </p:spPr>
          <p:txBody>
            <a:bodyPr vert="horz" wrap="square" lIns="121913" tIns="60956" rIns="121913" bIns="60956" numCol="1" anchor="t" anchorCtr="0" compatLnSpc="1"/>
            <a:lstStyle/>
            <a:p>
              <a:endParaRPr lang="en-US" sz="1705">
                <a:cs typeface="+mn-ea"/>
                <a:sym typeface="+mn-lt"/>
              </a:endParaRPr>
            </a:p>
          </p:txBody>
        </p:sp>
      </p:grpSp>
      <p:grpSp>
        <p:nvGrpSpPr>
          <p:cNvPr id="63" name="Group 27"/>
          <p:cNvGrpSpPr/>
          <p:nvPr/>
        </p:nvGrpSpPr>
        <p:grpSpPr>
          <a:xfrm>
            <a:off x="9714535" y="3447954"/>
            <a:ext cx="692414" cy="692414"/>
            <a:chOff x="3962400" y="2419350"/>
            <a:chExt cx="685800" cy="685800"/>
          </a:xfrm>
          <a:solidFill>
            <a:srgbClr val="C52C2D"/>
          </a:solidFill>
          <a:effectLst>
            <a:outerShdw blurRad="279400" dist="279400" dir="5400000" algn="ctr" rotWithShape="0">
              <a:srgbClr val="000000">
                <a:alpha val="43137"/>
              </a:srgbClr>
            </a:outerShdw>
          </a:effectLst>
        </p:grpSpPr>
        <p:sp>
          <p:nvSpPr>
            <p:cNvPr id="64" name="Rounded Rectangle 28"/>
            <p:cNvSpPr/>
            <p:nvPr/>
          </p:nvSpPr>
          <p:spPr bwMode="auto">
            <a:xfrm>
              <a:off x="3962400" y="2419350"/>
              <a:ext cx="685800" cy="685800"/>
            </a:xfrm>
            <a:prstGeom prst="roundRect">
              <a:avLst/>
            </a:prstGeom>
            <a:solidFill>
              <a:srgbClr val="0070C0"/>
            </a:solidFill>
            <a:ln w="19050">
              <a:noFill/>
              <a:round/>
            </a:ln>
          </p:spPr>
          <p:txBody>
            <a:bodyPr vert="horz" wrap="none" lIns="121913" tIns="60956" rIns="121913" bIns="60956" numCol="1" rtlCol="0" anchor="ctr" anchorCtr="1" compatLnSpc="1"/>
            <a:lstStyle/>
            <a:p>
              <a:pPr algn="ctr"/>
              <a:endParaRPr lang="en-US" sz="1600" b="1" dirty="0">
                <a:solidFill>
                  <a:schemeClr val="tx1">
                    <a:lumMod val="75000"/>
                    <a:lumOff val="25000"/>
                  </a:schemeClr>
                </a:solidFill>
                <a:cs typeface="+mn-ea"/>
                <a:sym typeface="+mn-lt"/>
              </a:endParaRPr>
            </a:p>
          </p:txBody>
        </p:sp>
        <p:sp>
          <p:nvSpPr>
            <p:cNvPr id="65" name="Oval 29"/>
            <p:cNvSpPr/>
            <p:nvPr/>
          </p:nvSpPr>
          <p:spPr bwMode="auto">
            <a:xfrm>
              <a:off x="4038600" y="2495550"/>
              <a:ext cx="533400" cy="533400"/>
            </a:xfrm>
            <a:prstGeom prst="ellipse">
              <a:avLst/>
            </a:prstGeom>
            <a:solidFill>
              <a:schemeClr val="bg1"/>
            </a:solidFill>
            <a:ln w="19050">
              <a:noFill/>
              <a:round/>
            </a:ln>
          </p:spPr>
          <p:txBody>
            <a:bodyPr vert="horz" wrap="none" lIns="121913" tIns="60956" rIns="121913" bIns="60956" numCol="1" rtlCol="0" anchor="ctr" anchorCtr="1" compatLnSpc="1"/>
            <a:lstStyle/>
            <a:p>
              <a:pPr algn="ctr"/>
              <a:endParaRPr lang="en-US" sz="1600" b="1" dirty="0">
                <a:solidFill>
                  <a:schemeClr val="tx1">
                    <a:lumMod val="75000"/>
                    <a:lumOff val="25000"/>
                  </a:schemeClr>
                </a:solidFill>
                <a:cs typeface="+mn-ea"/>
                <a:sym typeface="+mn-lt"/>
              </a:endParaRPr>
            </a:p>
          </p:txBody>
        </p:sp>
      </p:grpSp>
      <p:grpSp>
        <p:nvGrpSpPr>
          <p:cNvPr id="66" name="Group 30"/>
          <p:cNvGrpSpPr/>
          <p:nvPr/>
        </p:nvGrpSpPr>
        <p:grpSpPr>
          <a:xfrm>
            <a:off x="9714535" y="5004283"/>
            <a:ext cx="692414" cy="692414"/>
            <a:chOff x="3962400" y="2419350"/>
            <a:chExt cx="685800" cy="685800"/>
          </a:xfrm>
          <a:solidFill>
            <a:srgbClr val="C52C2D"/>
          </a:solidFill>
          <a:effectLst>
            <a:outerShdw blurRad="279400" dist="279400" dir="5400000" algn="ctr" rotWithShape="0">
              <a:srgbClr val="000000">
                <a:alpha val="43137"/>
              </a:srgbClr>
            </a:outerShdw>
          </a:effectLst>
        </p:grpSpPr>
        <p:sp>
          <p:nvSpPr>
            <p:cNvPr id="67" name="Rounded Rectangle 31"/>
            <p:cNvSpPr/>
            <p:nvPr/>
          </p:nvSpPr>
          <p:spPr bwMode="auto">
            <a:xfrm>
              <a:off x="3962400" y="2419350"/>
              <a:ext cx="685800" cy="685800"/>
            </a:xfrm>
            <a:prstGeom prst="roundRect">
              <a:avLst/>
            </a:prstGeom>
            <a:solidFill>
              <a:srgbClr val="0070C0"/>
            </a:solidFill>
            <a:ln w="19050">
              <a:noFill/>
              <a:round/>
            </a:ln>
          </p:spPr>
          <p:txBody>
            <a:bodyPr vert="horz" wrap="none" lIns="121913" tIns="60956" rIns="121913" bIns="60956" numCol="1" rtlCol="0" anchor="ctr" anchorCtr="1" compatLnSpc="1"/>
            <a:lstStyle/>
            <a:p>
              <a:pPr algn="ctr"/>
              <a:endParaRPr lang="en-US" sz="1600" b="1" dirty="0">
                <a:solidFill>
                  <a:schemeClr val="tx1">
                    <a:lumMod val="75000"/>
                    <a:lumOff val="25000"/>
                  </a:schemeClr>
                </a:solidFill>
                <a:cs typeface="+mn-ea"/>
                <a:sym typeface="+mn-lt"/>
              </a:endParaRPr>
            </a:p>
          </p:txBody>
        </p:sp>
        <p:sp>
          <p:nvSpPr>
            <p:cNvPr id="68" name="Oval 32"/>
            <p:cNvSpPr/>
            <p:nvPr/>
          </p:nvSpPr>
          <p:spPr bwMode="auto">
            <a:xfrm>
              <a:off x="4038600" y="2495550"/>
              <a:ext cx="533400" cy="533400"/>
            </a:xfrm>
            <a:prstGeom prst="ellipse">
              <a:avLst/>
            </a:prstGeom>
            <a:solidFill>
              <a:schemeClr val="bg1"/>
            </a:solidFill>
            <a:ln w="19050">
              <a:noFill/>
              <a:round/>
            </a:ln>
          </p:spPr>
          <p:txBody>
            <a:bodyPr vert="horz" wrap="none" lIns="121913" tIns="60956" rIns="121913" bIns="60956" numCol="1" rtlCol="0" anchor="ctr" anchorCtr="1" compatLnSpc="1"/>
            <a:lstStyle/>
            <a:p>
              <a:pPr algn="ctr"/>
              <a:endParaRPr lang="en-US" sz="1600" b="1" dirty="0">
                <a:solidFill>
                  <a:schemeClr val="tx1">
                    <a:lumMod val="75000"/>
                    <a:lumOff val="25000"/>
                  </a:schemeClr>
                </a:solidFill>
                <a:cs typeface="+mn-ea"/>
                <a:sym typeface="+mn-lt"/>
              </a:endParaRPr>
            </a:p>
          </p:txBody>
        </p:sp>
      </p:grpSp>
      <p:sp>
        <p:nvSpPr>
          <p:cNvPr id="69" name="Freeform 122"/>
          <p:cNvSpPr>
            <a:spLocks noEditPoints="1"/>
          </p:cNvSpPr>
          <p:nvPr/>
        </p:nvSpPr>
        <p:spPr bwMode="auto">
          <a:xfrm>
            <a:off x="9881828" y="3637232"/>
            <a:ext cx="357829" cy="318934"/>
          </a:xfrm>
          <a:custGeom>
            <a:avLst/>
            <a:gdLst/>
            <a:ahLst/>
            <a:cxnLst>
              <a:cxn ang="0">
                <a:pos x="84" y="19"/>
              </a:cxn>
              <a:cxn ang="0">
                <a:pos x="74" y="3"/>
              </a:cxn>
              <a:cxn ang="0">
                <a:pos x="69" y="0"/>
              </a:cxn>
              <a:cxn ang="0">
                <a:pos x="16" y="0"/>
              </a:cxn>
              <a:cxn ang="0">
                <a:pos x="11" y="3"/>
              </a:cxn>
              <a:cxn ang="0">
                <a:pos x="1" y="19"/>
              </a:cxn>
              <a:cxn ang="0">
                <a:pos x="1" y="25"/>
              </a:cxn>
              <a:cxn ang="0">
                <a:pos x="38" y="74"/>
              </a:cxn>
              <a:cxn ang="0">
                <a:pos x="43" y="76"/>
              </a:cxn>
              <a:cxn ang="0">
                <a:pos x="47" y="74"/>
              </a:cxn>
              <a:cxn ang="0">
                <a:pos x="84" y="25"/>
              </a:cxn>
              <a:cxn ang="0">
                <a:pos x="84" y="19"/>
              </a:cxn>
              <a:cxn ang="0">
                <a:pos x="43" y="6"/>
              </a:cxn>
              <a:cxn ang="0">
                <a:pos x="53" y="20"/>
              </a:cxn>
              <a:cxn ang="0">
                <a:pos x="32" y="20"/>
              </a:cxn>
              <a:cxn ang="0">
                <a:pos x="42" y="6"/>
              </a:cxn>
              <a:cxn ang="0">
                <a:pos x="43" y="6"/>
              </a:cxn>
              <a:cxn ang="0">
                <a:pos x="54" y="23"/>
              </a:cxn>
              <a:cxn ang="0">
                <a:pos x="43" y="64"/>
              </a:cxn>
              <a:cxn ang="0">
                <a:pos x="31" y="23"/>
              </a:cxn>
              <a:cxn ang="0">
                <a:pos x="54" y="23"/>
              </a:cxn>
              <a:cxn ang="0">
                <a:pos x="47" y="6"/>
              </a:cxn>
              <a:cxn ang="0">
                <a:pos x="65" y="6"/>
              </a:cxn>
              <a:cxn ang="0">
                <a:pos x="56" y="18"/>
              </a:cxn>
              <a:cxn ang="0">
                <a:pos x="47" y="6"/>
              </a:cxn>
              <a:cxn ang="0">
                <a:pos x="16" y="6"/>
              </a:cxn>
              <a:cxn ang="0">
                <a:pos x="38" y="6"/>
              </a:cxn>
              <a:cxn ang="0">
                <a:pos x="29" y="18"/>
              </a:cxn>
              <a:cxn ang="0">
                <a:pos x="23" y="10"/>
              </a:cxn>
              <a:cxn ang="0">
                <a:pos x="20" y="10"/>
              </a:cxn>
              <a:cxn ang="0">
                <a:pos x="20" y="12"/>
              </a:cxn>
              <a:cxn ang="0">
                <a:pos x="26" y="20"/>
              </a:cxn>
              <a:cxn ang="0">
                <a:pos x="7" y="20"/>
              </a:cxn>
              <a:cxn ang="0">
                <a:pos x="16" y="6"/>
              </a:cxn>
              <a:cxn ang="0">
                <a:pos x="7" y="23"/>
              </a:cxn>
              <a:cxn ang="0">
                <a:pos x="28" y="23"/>
              </a:cxn>
              <a:cxn ang="0">
                <a:pos x="40" y="67"/>
              </a:cxn>
              <a:cxn ang="0">
                <a:pos x="7" y="23"/>
              </a:cxn>
              <a:cxn ang="0">
                <a:pos x="46" y="67"/>
              </a:cxn>
              <a:cxn ang="0">
                <a:pos x="58" y="23"/>
              </a:cxn>
              <a:cxn ang="0">
                <a:pos x="61" y="23"/>
              </a:cxn>
              <a:cxn ang="0">
                <a:pos x="63" y="22"/>
              </a:cxn>
              <a:cxn ang="0">
                <a:pos x="61" y="20"/>
              </a:cxn>
              <a:cxn ang="0">
                <a:pos x="60" y="20"/>
              </a:cxn>
              <a:cxn ang="0">
                <a:pos x="70" y="6"/>
              </a:cxn>
              <a:cxn ang="0">
                <a:pos x="79" y="20"/>
              </a:cxn>
              <a:cxn ang="0">
                <a:pos x="72" y="20"/>
              </a:cxn>
              <a:cxn ang="0">
                <a:pos x="71" y="22"/>
              </a:cxn>
              <a:cxn ang="0">
                <a:pos x="72" y="23"/>
              </a:cxn>
              <a:cxn ang="0">
                <a:pos x="78" y="23"/>
              </a:cxn>
              <a:cxn ang="0">
                <a:pos x="46" y="67"/>
              </a:cxn>
            </a:cxnLst>
            <a:rect l="0" t="0" r="r" b="b"/>
            <a:pathLst>
              <a:path w="85" h="76">
                <a:moveTo>
                  <a:pt x="84" y="19"/>
                </a:moveTo>
                <a:cubicBezTo>
                  <a:pt x="74" y="3"/>
                  <a:pt x="74" y="3"/>
                  <a:pt x="74" y="3"/>
                </a:cubicBezTo>
                <a:cubicBezTo>
                  <a:pt x="73" y="1"/>
                  <a:pt x="71" y="0"/>
                  <a:pt x="69" y="0"/>
                </a:cubicBezTo>
                <a:cubicBezTo>
                  <a:pt x="16" y="0"/>
                  <a:pt x="16" y="0"/>
                  <a:pt x="16" y="0"/>
                </a:cubicBezTo>
                <a:cubicBezTo>
                  <a:pt x="14" y="0"/>
                  <a:pt x="12" y="1"/>
                  <a:pt x="11" y="3"/>
                </a:cubicBezTo>
                <a:cubicBezTo>
                  <a:pt x="1" y="19"/>
                  <a:pt x="1" y="19"/>
                  <a:pt x="1" y="19"/>
                </a:cubicBezTo>
                <a:cubicBezTo>
                  <a:pt x="0" y="20"/>
                  <a:pt x="0" y="23"/>
                  <a:pt x="1" y="25"/>
                </a:cubicBezTo>
                <a:cubicBezTo>
                  <a:pt x="38" y="74"/>
                  <a:pt x="38" y="74"/>
                  <a:pt x="38" y="74"/>
                </a:cubicBezTo>
                <a:cubicBezTo>
                  <a:pt x="39" y="76"/>
                  <a:pt x="41" y="76"/>
                  <a:pt x="43" y="76"/>
                </a:cubicBezTo>
                <a:cubicBezTo>
                  <a:pt x="44" y="76"/>
                  <a:pt x="46" y="76"/>
                  <a:pt x="47" y="74"/>
                </a:cubicBezTo>
                <a:cubicBezTo>
                  <a:pt x="84" y="25"/>
                  <a:pt x="84" y="25"/>
                  <a:pt x="84" y="25"/>
                </a:cubicBezTo>
                <a:cubicBezTo>
                  <a:pt x="85" y="23"/>
                  <a:pt x="85" y="20"/>
                  <a:pt x="84" y="19"/>
                </a:cubicBezTo>
                <a:close/>
                <a:moveTo>
                  <a:pt x="43" y="6"/>
                </a:moveTo>
                <a:cubicBezTo>
                  <a:pt x="53" y="20"/>
                  <a:pt x="53" y="20"/>
                  <a:pt x="53" y="20"/>
                </a:cubicBezTo>
                <a:cubicBezTo>
                  <a:pt x="32" y="20"/>
                  <a:pt x="32" y="20"/>
                  <a:pt x="32" y="20"/>
                </a:cubicBezTo>
                <a:cubicBezTo>
                  <a:pt x="42" y="6"/>
                  <a:pt x="42" y="6"/>
                  <a:pt x="42" y="6"/>
                </a:cubicBezTo>
                <a:lnTo>
                  <a:pt x="43" y="6"/>
                </a:lnTo>
                <a:close/>
                <a:moveTo>
                  <a:pt x="54" y="23"/>
                </a:moveTo>
                <a:cubicBezTo>
                  <a:pt x="43" y="64"/>
                  <a:pt x="43" y="64"/>
                  <a:pt x="43" y="64"/>
                </a:cubicBezTo>
                <a:cubicBezTo>
                  <a:pt x="31" y="23"/>
                  <a:pt x="31" y="23"/>
                  <a:pt x="31" y="23"/>
                </a:cubicBezTo>
                <a:lnTo>
                  <a:pt x="54" y="23"/>
                </a:lnTo>
                <a:close/>
                <a:moveTo>
                  <a:pt x="47" y="6"/>
                </a:moveTo>
                <a:cubicBezTo>
                  <a:pt x="65" y="6"/>
                  <a:pt x="65" y="6"/>
                  <a:pt x="65" y="6"/>
                </a:cubicBezTo>
                <a:cubicBezTo>
                  <a:pt x="56" y="18"/>
                  <a:pt x="56" y="18"/>
                  <a:pt x="56" y="18"/>
                </a:cubicBezTo>
                <a:lnTo>
                  <a:pt x="47" y="6"/>
                </a:lnTo>
                <a:close/>
                <a:moveTo>
                  <a:pt x="16" y="6"/>
                </a:moveTo>
                <a:cubicBezTo>
                  <a:pt x="38" y="6"/>
                  <a:pt x="38" y="6"/>
                  <a:pt x="38" y="6"/>
                </a:cubicBezTo>
                <a:cubicBezTo>
                  <a:pt x="29" y="18"/>
                  <a:pt x="29" y="18"/>
                  <a:pt x="29" y="18"/>
                </a:cubicBezTo>
                <a:cubicBezTo>
                  <a:pt x="23" y="10"/>
                  <a:pt x="23" y="10"/>
                  <a:pt x="23" y="10"/>
                </a:cubicBezTo>
                <a:cubicBezTo>
                  <a:pt x="22" y="9"/>
                  <a:pt x="21" y="9"/>
                  <a:pt x="20" y="10"/>
                </a:cubicBezTo>
                <a:cubicBezTo>
                  <a:pt x="20" y="10"/>
                  <a:pt x="19" y="11"/>
                  <a:pt x="20" y="12"/>
                </a:cubicBezTo>
                <a:cubicBezTo>
                  <a:pt x="26" y="20"/>
                  <a:pt x="26" y="20"/>
                  <a:pt x="26" y="20"/>
                </a:cubicBezTo>
                <a:cubicBezTo>
                  <a:pt x="7" y="20"/>
                  <a:pt x="7" y="20"/>
                  <a:pt x="7" y="20"/>
                </a:cubicBezTo>
                <a:lnTo>
                  <a:pt x="16" y="6"/>
                </a:lnTo>
                <a:close/>
                <a:moveTo>
                  <a:pt x="7" y="23"/>
                </a:moveTo>
                <a:cubicBezTo>
                  <a:pt x="28" y="23"/>
                  <a:pt x="28" y="23"/>
                  <a:pt x="28" y="23"/>
                </a:cubicBezTo>
                <a:cubicBezTo>
                  <a:pt x="40" y="67"/>
                  <a:pt x="40" y="67"/>
                  <a:pt x="40" y="67"/>
                </a:cubicBezTo>
                <a:lnTo>
                  <a:pt x="7" y="23"/>
                </a:lnTo>
                <a:close/>
                <a:moveTo>
                  <a:pt x="46" y="67"/>
                </a:moveTo>
                <a:cubicBezTo>
                  <a:pt x="58" y="23"/>
                  <a:pt x="58" y="23"/>
                  <a:pt x="58" y="23"/>
                </a:cubicBezTo>
                <a:cubicBezTo>
                  <a:pt x="61" y="23"/>
                  <a:pt x="61" y="23"/>
                  <a:pt x="61" y="23"/>
                </a:cubicBezTo>
                <a:cubicBezTo>
                  <a:pt x="62" y="23"/>
                  <a:pt x="63" y="22"/>
                  <a:pt x="63" y="22"/>
                </a:cubicBezTo>
                <a:cubicBezTo>
                  <a:pt x="63" y="21"/>
                  <a:pt x="62" y="20"/>
                  <a:pt x="61" y="20"/>
                </a:cubicBezTo>
                <a:cubicBezTo>
                  <a:pt x="60" y="20"/>
                  <a:pt x="60" y="20"/>
                  <a:pt x="60" y="20"/>
                </a:cubicBezTo>
                <a:cubicBezTo>
                  <a:pt x="70" y="6"/>
                  <a:pt x="70" y="6"/>
                  <a:pt x="70" y="6"/>
                </a:cubicBezTo>
                <a:cubicBezTo>
                  <a:pt x="79" y="20"/>
                  <a:pt x="79" y="20"/>
                  <a:pt x="79" y="20"/>
                </a:cubicBezTo>
                <a:cubicBezTo>
                  <a:pt x="72" y="20"/>
                  <a:pt x="72" y="20"/>
                  <a:pt x="72" y="20"/>
                </a:cubicBezTo>
                <a:cubicBezTo>
                  <a:pt x="71" y="20"/>
                  <a:pt x="71" y="21"/>
                  <a:pt x="71" y="22"/>
                </a:cubicBezTo>
                <a:cubicBezTo>
                  <a:pt x="71" y="22"/>
                  <a:pt x="71" y="23"/>
                  <a:pt x="72" y="23"/>
                </a:cubicBezTo>
                <a:cubicBezTo>
                  <a:pt x="78" y="23"/>
                  <a:pt x="78" y="23"/>
                  <a:pt x="78" y="23"/>
                </a:cubicBezTo>
                <a:lnTo>
                  <a:pt x="46" y="67"/>
                </a:lnTo>
                <a:close/>
              </a:path>
            </a:pathLst>
          </a:custGeom>
          <a:solidFill>
            <a:srgbClr val="0070C0"/>
          </a:solidFill>
          <a:ln w="9525">
            <a:noFill/>
            <a:round/>
          </a:ln>
          <a:effectLst>
            <a:outerShdw blurRad="279400" dist="279400" dir="5400000" algn="ctr" rotWithShape="0">
              <a:srgbClr val="000000">
                <a:alpha val="43137"/>
              </a:srgbClr>
            </a:outerShdw>
          </a:effectLst>
        </p:spPr>
        <p:txBody>
          <a:bodyPr vert="horz" wrap="square" lIns="121913" tIns="60956" rIns="121913" bIns="60956" numCol="1" anchor="t" anchorCtr="0" compatLnSpc="1"/>
          <a:lstStyle/>
          <a:p>
            <a:endParaRPr lang="en-US" sz="1705">
              <a:cs typeface="+mn-ea"/>
              <a:sym typeface="+mn-lt"/>
            </a:endParaRPr>
          </a:p>
        </p:txBody>
      </p:sp>
      <p:grpSp>
        <p:nvGrpSpPr>
          <p:cNvPr id="70" name="Group 37"/>
          <p:cNvGrpSpPr/>
          <p:nvPr/>
        </p:nvGrpSpPr>
        <p:grpSpPr>
          <a:xfrm>
            <a:off x="9891849" y="5182674"/>
            <a:ext cx="337785" cy="340251"/>
            <a:chOff x="1905000" y="3457575"/>
            <a:chExt cx="217488" cy="219075"/>
          </a:xfrm>
          <a:solidFill>
            <a:schemeClr val="accent3"/>
          </a:solidFill>
          <a:effectLst>
            <a:outerShdw blurRad="279400" dist="279400" dir="5400000" algn="ctr" rotWithShape="0">
              <a:srgbClr val="000000">
                <a:alpha val="43137"/>
              </a:srgbClr>
            </a:outerShdw>
          </a:effectLst>
        </p:grpSpPr>
        <p:sp>
          <p:nvSpPr>
            <p:cNvPr id="71" name="Freeform 44"/>
            <p:cNvSpPr>
              <a:spLocks noEditPoints="1"/>
            </p:cNvSpPr>
            <p:nvPr/>
          </p:nvSpPr>
          <p:spPr bwMode="auto">
            <a:xfrm>
              <a:off x="1905000" y="3457575"/>
              <a:ext cx="217488" cy="219075"/>
            </a:xfrm>
            <a:custGeom>
              <a:avLst/>
              <a:gdLst/>
              <a:ahLst/>
              <a:cxnLst>
                <a:cxn ang="0">
                  <a:pos x="76" y="9"/>
                </a:cxn>
                <a:cxn ang="0">
                  <a:pos x="53" y="0"/>
                </a:cxn>
                <a:cxn ang="0">
                  <a:pos x="30" y="9"/>
                </a:cxn>
                <a:cxn ang="0">
                  <a:pos x="21" y="32"/>
                </a:cxn>
                <a:cxn ang="0">
                  <a:pos x="25" y="48"/>
                </a:cxn>
                <a:cxn ang="0">
                  <a:pos x="1" y="73"/>
                </a:cxn>
                <a:cxn ang="0">
                  <a:pos x="0" y="75"/>
                </a:cxn>
                <a:cxn ang="0">
                  <a:pos x="1" y="77"/>
                </a:cxn>
                <a:cxn ang="0">
                  <a:pos x="8" y="85"/>
                </a:cxn>
                <a:cxn ang="0">
                  <a:pos x="10" y="85"/>
                </a:cxn>
                <a:cxn ang="0">
                  <a:pos x="12" y="85"/>
                </a:cxn>
                <a:cxn ang="0">
                  <a:pos x="37" y="60"/>
                </a:cxn>
                <a:cxn ang="0">
                  <a:pos x="53" y="64"/>
                </a:cxn>
                <a:cxn ang="0">
                  <a:pos x="76" y="55"/>
                </a:cxn>
                <a:cxn ang="0">
                  <a:pos x="85" y="32"/>
                </a:cxn>
                <a:cxn ang="0">
                  <a:pos x="76" y="9"/>
                </a:cxn>
                <a:cxn ang="0">
                  <a:pos x="10" y="79"/>
                </a:cxn>
                <a:cxn ang="0">
                  <a:pos x="6" y="75"/>
                </a:cxn>
                <a:cxn ang="0">
                  <a:pos x="28" y="53"/>
                </a:cxn>
                <a:cxn ang="0">
                  <a:pos x="30" y="55"/>
                </a:cxn>
                <a:cxn ang="0">
                  <a:pos x="32" y="57"/>
                </a:cxn>
                <a:cxn ang="0">
                  <a:pos x="10" y="79"/>
                </a:cxn>
                <a:cxn ang="0">
                  <a:pos x="72" y="51"/>
                </a:cxn>
                <a:cxn ang="0">
                  <a:pos x="53" y="59"/>
                </a:cxn>
                <a:cxn ang="0">
                  <a:pos x="34" y="51"/>
                </a:cxn>
                <a:cxn ang="0">
                  <a:pos x="26" y="32"/>
                </a:cxn>
                <a:cxn ang="0">
                  <a:pos x="34" y="13"/>
                </a:cxn>
                <a:cxn ang="0">
                  <a:pos x="53" y="5"/>
                </a:cxn>
                <a:cxn ang="0">
                  <a:pos x="72" y="13"/>
                </a:cxn>
                <a:cxn ang="0">
                  <a:pos x="80" y="32"/>
                </a:cxn>
                <a:cxn ang="0">
                  <a:pos x="72" y="51"/>
                </a:cxn>
              </a:cxnLst>
              <a:rect l="0" t="0" r="r" b="b"/>
              <a:pathLst>
                <a:path w="85" h="85">
                  <a:moveTo>
                    <a:pt x="76" y="9"/>
                  </a:moveTo>
                  <a:cubicBezTo>
                    <a:pt x="70" y="3"/>
                    <a:pt x="62" y="0"/>
                    <a:pt x="53" y="0"/>
                  </a:cubicBezTo>
                  <a:cubicBezTo>
                    <a:pt x="44" y="0"/>
                    <a:pt x="36" y="3"/>
                    <a:pt x="30" y="9"/>
                  </a:cubicBezTo>
                  <a:cubicBezTo>
                    <a:pt x="24" y="15"/>
                    <a:pt x="21" y="23"/>
                    <a:pt x="21" y="32"/>
                  </a:cubicBezTo>
                  <a:cubicBezTo>
                    <a:pt x="21" y="38"/>
                    <a:pt x="22" y="43"/>
                    <a:pt x="25" y="48"/>
                  </a:cubicBezTo>
                  <a:cubicBezTo>
                    <a:pt x="1" y="73"/>
                    <a:pt x="1" y="73"/>
                    <a:pt x="1" y="73"/>
                  </a:cubicBezTo>
                  <a:cubicBezTo>
                    <a:pt x="0" y="74"/>
                    <a:pt x="0" y="74"/>
                    <a:pt x="0" y="75"/>
                  </a:cubicBezTo>
                  <a:cubicBezTo>
                    <a:pt x="0" y="76"/>
                    <a:pt x="0" y="76"/>
                    <a:pt x="1" y="77"/>
                  </a:cubicBezTo>
                  <a:cubicBezTo>
                    <a:pt x="8" y="85"/>
                    <a:pt x="8" y="85"/>
                    <a:pt x="8" y="85"/>
                  </a:cubicBezTo>
                  <a:cubicBezTo>
                    <a:pt x="9" y="85"/>
                    <a:pt x="9" y="85"/>
                    <a:pt x="10" y="85"/>
                  </a:cubicBezTo>
                  <a:cubicBezTo>
                    <a:pt x="11" y="85"/>
                    <a:pt x="12" y="85"/>
                    <a:pt x="12" y="85"/>
                  </a:cubicBezTo>
                  <a:cubicBezTo>
                    <a:pt x="37" y="60"/>
                    <a:pt x="37" y="60"/>
                    <a:pt x="37" y="60"/>
                  </a:cubicBezTo>
                  <a:cubicBezTo>
                    <a:pt x="42" y="63"/>
                    <a:pt x="47" y="64"/>
                    <a:pt x="53" y="64"/>
                  </a:cubicBezTo>
                  <a:cubicBezTo>
                    <a:pt x="62" y="64"/>
                    <a:pt x="70" y="61"/>
                    <a:pt x="76" y="55"/>
                  </a:cubicBezTo>
                  <a:cubicBezTo>
                    <a:pt x="82" y="49"/>
                    <a:pt x="85" y="41"/>
                    <a:pt x="85" y="32"/>
                  </a:cubicBezTo>
                  <a:cubicBezTo>
                    <a:pt x="85" y="23"/>
                    <a:pt x="82" y="15"/>
                    <a:pt x="76" y="9"/>
                  </a:cubicBezTo>
                  <a:close/>
                  <a:moveTo>
                    <a:pt x="10" y="79"/>
                  </a:moveTo>
                  <a:cubicBezTo>
                    <a:pt x="6" y="75"/>
                    <a:pt x="6" y="75"/>
                    <a:pt x="6" y="75"/>
                  </a:cubicBezTo>
                  <a:cubicBezTo>
                    <a:pt x="28" y="53"/>
                    <a:pt x="28" y="53"/>
                    <a:pt x="28" y="53"/>
                  </a:cubicBezTo>
                  <a:cubicBezTo>
                    <a:pt x="29" y="53"/>
                    <a:pt x="30" y="54"/>
                    <a:pt x="30" y="55"/>
                  </a:cubicBezTo>
                  <a:cubicBezTo>
                    <a:pt x="31" y="56"/>
                    <a:pt x="32" y="56"/>
                    <a:pt x="32" y="57"/>
                  </a:cubicBezTo>
                  <a:lnTo>
                    <a:pt x="10" y="79"/>
                  </a:lnTo>
                  <a:close/>
                  <a:moveTo>
                    <a:pt x="72" y="51"/>
                  </a:moveTo>
                  <a:cubicBezTo>
                    <a:pt x="67" y="56"/>
                    <a:pt x="60" y="59"/>
                    <a:pt x="53" y="59"/>
                  </a:cubicBezTo>
                  <a:cubicBezTo>
                    <a:pt x="46" y="59"/>
                    <a:pt x="39" y="56"/>
                    <a:pt x="34" y="51"/>
                  </a:cubicBezTo>
                  <a:cubicBezTo>
                    <a:pt x="29" y="46"/>
                    <a:pt x="26" y="39"/>
                    <a:pt x="26" y="32"/>
                  </a:cubicBezTo>
                  <a:cubicBezTo>
                    <a:pt x="26" y="25"/>
                    <a:pt x="29" y="18"/>
                    <a:pt x="34" y="13"/>
                  </a:cubicBezTo>
                  <a:cubicBezTo>
                    <a:pt x="39" y="8"/>
                    <a:pt x="46" y="5"/>
                    <a:pt x="53" y="5"/>
                  </a:cubicBezTo>
                  <a:cubicBezTo>
                    <a:pt x="60" y="5"/>
                    <a:pt x="67" y="8"/>
                    <a:pt x="72" y="13"/>
                  </a:cubicBezTo>
                  <a:cubicBezTo>
                    <a:pt x="77" y="18"/>
                    <a:pt x="80" y="25"/>
                    <a:pt x="80" y="32"/>
                  </a:cubicBezTo>
                  <a:cubicBezTo>
                    <a:pt x="80" y="39"/>
                    <a:pt x="77" y="46"/>
                    <a:pt x="72" y="51"/>
                  </a:cubicBezTo>
                  <a:close/>
                </a:path>
              </a:pathLst>
            </a:custGeom>
            <a:grpFill/>
            <a:ln w="9525">
              <a:noFill/>
              <a:round/>
            </a:ln>
          </p:spPr>
          <p:txBody>
            <a:bodyPr vert="horz" wrap="square" lIns="121913" tIns="60956" rIns="121913" bIns="60956" numCol="1" anchor="t" anchorCtr="0" compatLnSpc="1"/>
            <a:lstStyle/>
            <a:p>
              <a:endParaRPr lang="en-US" sz="1705">
                <a:cs typeface="+mn-ea"/>
                <a:sym typeface="+mn-lt"/>
              </a:endParaRPr>
            </a:p>
          </p:txBody>
        </p:sp>
        <p:sp>
          <p:nvSpPr>
            <p:cNvPr id="72" name="Freeform 45"/>
            <p:cNvSpPr/>
            <p:nvPr/>
          </p:nvSpPr>
          <p:spPr bwMode="auto">
            <a:xfrm>
              <a:off x="1992313" y="3548063"/>
              <a:ext cx="107950" cy="50800"/>
            </a:xfrm>
            <a:custGeom>
              <a:avLst/>
              <a:gdLst/>
              <a:ahLst/>
              <a:cxnLst>
                <a:cxn ang="0">
                  <a:pos x="40" y="0"/>
                </a:cxn>
                <a:cxn ang="0">
                  <a:pos x="38" y="2"/>
                </a:cxn>
                <a:cxn ang="0">
                  <a:pos x="33" y="11"/>
                </a:cxn>
                <a:cxn ang="0">
                  <a:pos x="19" y="17"/>
                </a:cxn>
                <a:cxn ang="0">
                  <a:pos x="5" y="11"/>
                </a:cxn>
                <a:cxn ang="0">
                  <a:pos x="3" y="9"/>
                </a:cxn>
                <a:cxn ang="0">
                  <a:pos x="1" y="8"/>
                </a:cxn>
                <a:cxn ang="0">
                  <a:pos x="1" y="11"/>
                </a:cxn>
                <a:cxn ang="0">
                  <a:pos x="3" y="13"/>
                </a:cxn>
                <a:cxn ang="0">
                  <a:pos x="19" y="20"/>
                </a:cxn>
                <a:cxn ang="0">
                  <a:pos x="35" y="13"/>
                </a:cxn>
                <a:cxn ang="0">
                  <a:pos x="42" y="2"/>
                </a:cxn>
                <a:cxn ang="0">
                  <a:pos x="40" y="0"/>
                </a:cxn>
              </a:cxnLst>
              <a:rect l="0" t="0" r="r" b="b"/>
              <a:pathLst>
                <a:path w="42" h="20">
                  <a:moveTo>
                    <a:pt x="40" y="0"/>
                  </a:moveTo>
                  <a:cubicBezTo>
                    <a:pt x="39" y="0"/>
                    <a:pt x="38" y="1"/>
                    <a:pt x="38" y="2"/>
                  </a:cubicBezTo>
                  <a:cubicBezTo>
                    <a:pt x="37" y="5"/>
                    <a:pt x="35" y="8"/>
                    <a:pt x="33" y="11"/>
                  </a:cubicBezTo>
                  <a:cubicBezTo>
                    <a:pt x="29" y="15"/>
                    <a:pt x="24" y="17"/>
                    <a:pt x="19" y="17"/>
                  </a:cubicBezTo>
                  <a:cubicBezTo>
                    <a:pt x="14" y="17"/>
                    <a:pt x="9" y="15"/>
                    <a:pt x="5" y="11"/>
                  </a:cubicBezTo>
                  <a:cubicBezTo>
                    <a:pt x="5" y="10"/>
                    <a:pt x="4" y="9"/>
                    <a:pt x="3" y="9"/>
                  </a:cubicBezTo>
                  <a:cubicBezTo>
                    <a:pt x="3" y="8"/>
                    <a:pt x="2" y="8"/>
                    <a:pt x="1" y="8"/>
                  </a:cubicBezTo>
                  <a:cubicBezTo>
                    <a:pt x="0" y="9"/>
                    <a:pt x="0" y="10"/>
                    <a:pt x="1" y="11"/>
                  </a:cubicBezTo>
                  <a:cubicBezTo>
                    <a:pt x="1" y="12"/>
                    <a:pt x="2" y="13"/>
                    <a:pt x="3" y="13"/>
                  </a:cubicBezTo>
                  <a:cubicBezTo>
                    <a:pt x="7" y="18"/>
                    <a:pt x="13" y="20"/>
                    <a:pt x="19" y="20"/>
                  </a:cubicBezTo>
                  <a:cubicBezTo>
                    <a:pt x="25" y="20"/>
                    <a:pt x="31" y="18"/>
                    <a:pt x="35" y="13"/>
                  </a:cubicBezTo>
                  <a:cubicBezTo>
                    <a:pt x="38" y="10"/>
                    <a:pt x="41" y="7"/>
                    <a:pt x="42" y="2"/>
                  </a:cubicBezTo>
                  <a:cubicBezTo>
                    <a:pt x="42" y="1"/>
                    <a:pt x="41" y="0"/>
                    <a:pt x="40" y="0"/>
                  </a:cubicBezTo>
                  <a:close/>
                </a:path>
              </a:pathLst>
            </a:custGeom>
            <a:grpFill/>
            <a:ln w="9525">
              <a:noFill/>
              <a:round/>
            </a:ln>
          </p:spPr>
          <p:txBody>
            <a:bodyPr vert="horz" wrap="square" lIns="121913" tIns="60956" rIns="121913" bIns="60956" numCol="1" anchor="t" anchorCtr="0" compatLnSpc="1"/>
            <a:lstStyle/>
            <a:p>
              <a:endParaRPr lang="en-US" sz="1705">
                <a:cs typeface="+mn-ea"/>
                <a:sym typeface="+mn-lt"/>
              </a:endParaRPr>
            </a:p>
          </p:txBody>
        </p:sp>
        <p:sp>
          <p:nvSpPr>
            <p:cNvPr id="73" name="Freeform 46"/>
            <p:cNvSpPr/>
            <p:nvPr/>
          </p:nvSpPr>
          <p:spPr bwMode="auto">
            <a:xfrm>
              <a:off x="1976438" y="3481388"/>
              <a:ext cx="123825" cy="79375"/>
            </a:xfrm>
            <a:custGeom>
              <a:avLst/>
              <a:gdLst/>
              <a:ahLst/>
              <a:cxnLst>
                <a:cxn ang="0">
                  <a:pos x="6" y="29"/>
                </a:cxn>
                <a:cxn ang="0">
                  <a:pos x="11" y="9"/>
                </a:cxn>
                <a:cxn ang="0">
                  <a:pos x="25" y="3"/>
                </a:cxn>
                <a:cxn ang="0">
                  <a:pos x="39" y="9"/>
                </a:cxn>
                <a:cxn ang="0">
                  <a:pos x="44" y="18"/>
                </a:cxn>
                <a:cxn ang="0">
                  <a:pos x="46" y="19"/>
                </a:cxn>
                <a:cxn ang="0">
                  <a:pos x="47" y="17"/>
                </a:cxn>
                <a:cxn ang="0">
                  <a:pos x="41" y="7"/>
                </a:cxn>
                <a:cxn ang="0">
                  <a:pos x="25" y="0"/>
                </a:cxn>
                <a:cxn ang="0">
                  <a:pos x="9" y="7"/>
                </a:cxn>
                <a:cxn ang="0">
                  <a:pos x="3" y="30"/>
                </a:cxn>
                <a:cxn ang="0">
                  <a:pos x="5" y="31"/>
                </a:cxn>
                <a:cxn ang="0">
                  <a:pos x="5" y="31"/>
                </a:cxn>
                <a:cxn ang="0">
                  <a:pos x="6" y="29"/>
                </a:cxn>
              </a:cxnLst>
              <a:rect l="0" t="0" r="r" b="b"/>
              <a:pathLst>
                <a:path w="48" h="31">
                  <a:moveTo>
                    <a:pt x="6" y="29"/>
                  </a:moveTo>
                  <a:cubicBezTo>
                    <a:pt x="4" y="22"/>
                    <a:pt x="6" y="14"/>
                    <a:pt x="11" y="9"/>
                  </a:cubicBezTo>
                  <a:cubicBezTo>
                    <a:pt x="15" y="6"/>
                    <a:pt x="20" y="3"/>
                    <a:pt x="25" y="3"/>
                  </a:cubicBezTo>
                  <a:cubicBezTo>
                    <a:pt x="30" y="3"/>
                    <a:pt x="35" y="6"/>
                    <a:pt x="39" y="9"/>
                  </a:cubicBezTo>
                  <a:cubicBezTo>
                    <a:pt x="41" y="12"/>
                    <a:pt x="43" y="15"/>
                    <a:pt x="44" y="18"/>
                  </a:cubicBezTo>
                  <a:cubicBezTo>
                    <a:pt x="44" y="19"/>
                    <a:pt x="45" y="20"/>
                    <a:pt x="46" y="19"/>
                  </a:cubicBezTo>
                  <a:cubicBezTo>
                    <a:pt x="47" y="19"/>
                    <a:pt x="48" y="18"/>
                    <a:pt x="47" y="17"/>
                  </a:cubicBezTo>
                  <a:cubicBezTo>
                    <a:pt x="46" y="13"/>
                    <a:pt x="44" y="10"/>
                    <a:pt x="41" y="7"/>
                  </a:cubicBezTo>
                  <a:cubicBezTo>
                    <a:pt x="37" y="2"/>
                    <a:pt x="31" y="0"/>
                    <a:pt x="25" y="0"/>
                  </a:cubicBezTo>
                  <a:cubicBezTo>
                    <a:pt x="19" y="0"/>
                    <a:pt x="13" y="2"/>
                    <a:pt x="9" y="7"/>
                  </a:cubicBezTo>
                  <a:cubicBezTo>
                    <a:pt x="3" y="13"/>
                    <a:pt x="0" y="22"/>
                    <a:pt x="3" y="30"/>
                  </a:cubicBezTo>
                  <a:cubicBezTo>
                    <a:pt x="3" y="31"/>
                    <a:pt x="4" y="31"/>
                    <a:pt x="5" y="31"/>
                  </a:cubicBezTo>
                  <a:cubicBezTo>
                    <a:pt x="5" y="31"/>
                    <a:pt x="5" y="31"/>
                    <a:pt x="5" y="31"/>
                  </a:cubicBezTo>
                  <a:cubicBezTo>
                    <a:pt x="6" y="31"/>
                    <a:pt x="7" y="30"/>
                    <a:pt x="6" y="29"/>
                  </a:cubicBezTo>
                  <a:close/>
                </a:path>
              </a:pathLst>
            </a:custGeom>
            <a:grpFill/>
            <a:ln w="9525">
              <a:noFill/>
              <a:round/>
            </a:ln>
          </p:spPr>
          <p:txBody>
            <a:bodyPr vert="horz" wrap="square" lIns="121913" tIns="60956" rIns="121913" bIns="60956" numCol="1" anchor="t" anchorCtr="0" compatLnSpc="1"/>
            <a:lstStyle/>
            <a:p>
              <a:endParaRPr lang="en-US" sz="1705">
                <a:cs typeface="+mn-ea"/>
                <a:sym typeface="+mn-lt"/>
              </a:endParaRPr>
            </a:p>
          </p:txBody>
        </p:sp>
        <p:sp>
          <p:nvSpPr>
            <p:cNvPr id="74" name="Freeform 47"/>
            <p:cNvSpPr/>
            <p:nvPr/>
          </p:nvSpPr>
          <p:spPr bwMode="auto">
            <a:xfrm>
              <a:off x="2043113" y="3498850"/>
              <a:ext cx="28575" cy="20638"/>
            </a:xfrm>
            <a:custGeom>
              <a:avLst/>
              <a:gdLst/>
              <a:ahLst/>
              <a:cxnLst>
                <a:cxn ang="0">
                  <a:pos x="3" y="1"/>
                </a:cxn>
                <a:cxn ang="0">
                  <a:pos x="0" y="2"/>
                </a:cxn>
                <a:cxn ang="0">
                  <a:pos x="2" y="4"/>
                </a:cxn>
                <a:cxn ang="0">
                  <a:pos x="8" y="7"/>
                </a:cxn>
                <a:cxn ang="0">
                  <a:pos x="9" y="8"/>
                </a:cxn>
                <a:cxn ang="0">
                  <a:pos x="10" y="7"/>
                </a:cxn>
                <a:cxn ang="0">
                  <a:pos x="10" y="5"/>
                </a:cxn>
                <a:cxn ang="0">
                  <a:pos x="3" y="1"/>
                </a:cxn>
              </a:cxnLst>
              <a:rect l="0" t="0" r="r" b="b"/>
              <a:pathLst>
                <a:path w="11" h="8">
                  <a:moveTo>
                    <a:pt x="3" y="1"/>
                  </a:moveTo>
                  <a:cubicBezTo>
                    <a:pt x="2" y="0"/>
                    <a:pt x="1" y="1"/>
                    <a:pt x="0" y="2"/>
                  </a:cubicBezTo>
                  <a:cubicBezTo>
                    <a:pt x="0" y="3"/>
                    <a:pt x="1" y="4"/>
                    <a:pt x="2" y="4"/>
                  </a:cubicBezTo>
                  <a:cubicBezTo>
                    <a:pt x="4" y="5"/>
                    <a:pt x="6" y="6"/>
                    <a:pt x="8" y="7"/>
                  </a:cubicBezTo>
                  <a:cubicBezTo>
                    <a:pt x="8" y="8"/>
                    <a:pt x="8" y="8"/>
                    <a:pt x="9" y="8"/>
                  </a:cubicBezTo>
                  <a:cubicBezTo>
                    <a:pt x="9" y="8"/>
                    <a:pt x="10" y="8"/>
                    <a:pt x="10" y="7"/>
                  </a:cubicBezTo>
                  <a:cubicBezTo>
                    <a:pt x="11" y="7"/>
                    <a:pt x="11" y="6"/>
                    <a:pt x="10" y="5"/>
                  </a:cubicBezTo>
                  <a:cubicBezTo>
                    <a:pt x="8" y="3"/>
                    <a:pt x="5" y="1"/>
                    <a:pt x="3" y="1"/>
                  </a:cubicBezTo>
                  <a:close/>
                </a:path>
              </a:pathLst>
            </a:custGeom>
            <a:grpFill/>
            <a:ln w="9525">
              <a:noFill/>
              <a:round/>
            </a:ln>
          </p:spPr>
          <p:txBody>
            <a:bodyPr vert="horz" wrap="square" lIns="121913" tIns="60956" rIns="121913" bIns="60956" numCol="1" anchor="t" anchorCtr="0" compatLnSpc="1"/>
            <a:lstStyle/>
            <a:p>
              <a:endParaRPr lang="en-US" sz="1705">
                <a:cs typeface="+mn-ea"/>
                <a:sym typeface="+mn-lt"/>
              </a:endParaRPr>
            </a:p>
          </p:txBody>
        </p:sp>
        <p:sp>
          <p:nvSpPr>
            <p:cNvPr id="75" name="Freeform 48"/>
            <p:cNvSpPr/>
            <p:nvPr/>
          </p:nvSpPr>
          <p:spPr bwMode="auto">
            <a:xfrm>
              <a:off x="2070100" y="3522663"/>
              <a:ext cx="12700" cy="17463"/>
            </a:xfrm>
            <a:custGeom>
              <a:avLst/>
              <a:gdLst/>
              <a:ahLst/>
              <a:cxnLst>
                <a:cxn ang="0">
                  <a:pos x="1" y="6"/>
                </a:cxn>
                <a:cxn ang="0">
                  <a:pos x="3" y="7"/>
                </a:cxn>
                <a:cxn ang="0">
                  <a:pos x="3" y="7"/>
                </a:cxn>
                <a:cxn ang="0">
                  <a:pos x="5" y="5"/>
                </a:cxn>
                <a:cxn ang="0">
                  <a:pos x="4" y="2"/>
                </a:cxn>
                <a:cxn ang="0">
                  <a:pos x="2" y="1"/>
                </a:cxn>
                <a:cxn ang="0">
                  <a:pos x="1" y="3"/>
                </a:cxn>
                <a:cxn ang="0">
                  <a:pos x="1" y="6"/>
                </a:cxn>
              </a:cxnLst>
              <a:rect l="0" t="0" r="r" b="b"/>
              <a:pathLst>
                <a:path w="5" h="7">
                  <a:moveTo>
                    <a:pt x="1" y="6"/>
                  </a:moveTo>
                  <a:cubicBezTo>
                    <a:pt x="1" y="7"/>
                    <a:pt x="2" y="7"/>
                    <a:pt x="3" y="7"/>
                  </a:cubicBezTo>
                  <a:cubicBezTo>
                    <a:pt x="3" y="7"/>
                    <a:pt x="3" y="7"/>
                    <a:pt x="3" y="7"/>
                  </a:cubicBezTo>
                  <a:cubicBezTo>
                    <a:pt x="4" y="7"/>
                    <a:pt x="5" y="6"/>
                    <a:pt x="5" y="5"/>
                  </a:cubicBezTo>
                  <a:cubicBezTo>
                    <a:pt x="5" y="4"/>
                    <a:pt x="4" y="3"/>
                    <a:pt x="4" y="2"/>
                  </a:cubicBezTo>
                  <a:cubicBezTo>
                    <a:pt x="4" y="1"/>
                    <a:pt x="3" y="0"/>
                    <a:pt x="2" y="1"/>
                  </a:cubicBezTo>
                  <a:cubicBezTo>
                    <a:pt x="1" y="1"/>
                    <a:pt x="0" y="2"/>
                    <a:pt x="1" y="3"/>
                  </a:cubicBezTo>
                  <a:cubicBezTo>
                    <a:pt x="1" y="4"/>
                    <a:pt x="1" y="5"/>
                    <a:pt x="1" y="6"/>
                  </a:cubicBezTo>
                  <a:close/>
                </a:path>
              </a:pathLst>
            </a:custGeom>
            <a:grpFill/>
            <a:ln w="9525">
              <a:noFill/>
              <a:round/>
            </a:ln>
          </p:spPr>
          <p:txBody>
            <a:bodyPr vert="horz" wrap="square" lIns="121913" tIns="60956" rIns="121913" bIns="60956" numCol="1" anchor="t" anchorCtr="0" compatLnSpc="1"/>
            <a:lstStyle/>
            <a:p>
              <a:endParaRPr lang="en-US" sz="1705">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16" fill="hold" nodeType="afterEffect">
                                  <p:stCondLst>
                                    <p:cond delay="0"/>
                                  </p:stCondLst>
                                  <p:childTnLst>
                                    <p:set>
                                      <p:cBhvr>
                                        <p:cTn id="12" dur="1" fill="hold">
                                          <p:stCondLst>
                                            <p:cond delay="0"/>
                                          </p:stCondLst>
                                        </p:cTn>
                                        <p:tgtEl>
                                          <p:spTgt spid="50"/>
                                        </p:tgtEl>
                                        <p:attrNameLst>
                                          <p:attrName>style.visibility</p:attrName>
                                        </p:attrNameLst>
                                      </p:cBhvr>
                                      <p:to>
                                        <p:strVal val="visible"/>
                                      </p:to>
                                    </p:set>
                                    <p:anim calcmode="lin" valueType="num">
                                      <p:cBhvr>
                                        <p:cTn id="13" dur="500" fill="hold"/>
                                        <p:tgtEl>
                                          <p:spTgt spid="50"/>
                                        </p:tgtEl>
                                        <p:attrNameLst>
                                          <p:attrName>ppt_w</p:attrName>
                                        </p:attrNameLst>
                                      </p:cBhvr>
                                      <p:tavLst>
                                        <p:tav tm="0">
                                          <p:val>
                                            <p:fltVal val="0"/>
                                          </p:val>
                                        </p:tav>
                                        <p:tav tm="100000">
                                          <p:val>
                                            <p:strVal val="#ppt_w"/>
                                          </p:val>
                                        </p:tav>
                                      </p:tavLst>
                                    </p:anim>
                                    <p:anim calcmode="lin" valueType="num">
                                      <p:cBhvr>
                                        <p:cTn id="14" dur="500" fill="hold"/>
                                        <p:tgtEl>
                                          <p:spTgt spid="50"/>
                                        </p:tgtEl>
                                        <p:attrNameLst>
                                          <p:attrName>ppt_h</p:attrName>
                                        </p:attrNameLst>
                                      </p:cBhvr>
                                      <p:tavLst>
                                        <p:tav tm="0">
                                          <p:val>
                                            <p:fltVal val="0"/>
                                          </p:val>
                                        </p:tav>
                                        <p:tav tm="100000">
                                          <p:val>
                                            <p:strVal val="#ppt_h"/>
                                          </p:val>
                                        </p:tav>
                                      </p:tavLst>
                                    </p:anim>
                                  </p:childTnLst>
                                </p:cTn>
                              </p:par>
                            </p:childTnLst>
                          </p:cTn>
                        </p:par>
                        <p:par>
                          <p:cTn id="15" fill="hold">
                            <p:stCondLst>
                              <p:cond delay="1500"/>
                            </p:stCondLst>
                            <p:childTnLst>
                              <p:par>
                                <p:cTn id="16" presetID="23" presetClass="entr" presetSubtype="16" fill="hold" nodeType="after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p:cTn id="18" dur="500" fill="hold"/>
                                        <p:tgtEl>
                                          <p:spTgt spid="53"/>
                                        </p:tgtEl>
                                        <p:attrNameLst>
                                          <p:attrName>ppt_w</p:attrName>
                                        </p:attrNameLst>
                                      </p:cBhvr>
                                      <p:tavLst>
                                        <p:tav tm="0">
                                          <p:val>
                                            <p:fltVal val="0"/>
                                          </p:val>
                                        </p:tav>
                                        <p:tav tm="100000">
                                          <p:val>
                                            <p:strVal val="#ppt_w"/>
                                          </p:val>
                                        </p:tav>
                                      </p:tavLst>
                                    </p:anim>
                                    <p:anim calcmode="lin" valueType="num">
                                      <p:cBhvr>
                                        <p:cTn id="19" dur="500" fill="hold"/>
                                        <p:tgtEl>
                                          <p:spTgt spid="53"/>
                                        </p:tgtEl>
                                        <p:attrNameLst>
                                          <p:attrName>ppt_h</p:attrName>
                                        </p:attrNameLst>
                                      </p:cBhvr>
                                      <p:tavLst>
                                        <p:tav tm="0">
                                          <p:val>
                                            <p:fltVal val="0"/>
                                          </p:val>
                                        </p:tav>
                                        <p:tav tm="100000">
                                          <p:val>
                                            <p:strVal val="#ppt_h"/>
                                          </p:val>
                                        </p:tav>
                                      </p:tavLst>
                                    </p:anim>
                                  </p:childTnLst>
                                </p:cTn>
                              </p:par>
                            </p:childTnLst>
                          </p:cTn>
                        </p:par>
                        <p:par>
                          <p:cTn id="20" fill="hold">
                            <p:stCondLst>
                              <p:cond delay="2000"/>
                            </p:stCondLst>
                            <p:childTnLst>
                              <p:par>
                                <p:cTn id="21" presetID="12" presetClass="entr" presetSubtype="4"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500"/>
                                        <p:tgtEl>
                                          <p:spTgt spid="44"/>
                                        </p:tgtEl>
                                        <p:attrNameLst>
                                          <p:attrName>ppt_y</p:attrName>
                                        </p:attrNameLst>
                                      </p:cBhvr>
                                      <p:tavLst>
                                        <p:tav tm="0">
                                          <p:val>
                                            <p:strVal val="#ppt_y+#ppt_h*1.125000"/>
                                          </p:val>
                                        </p:tav>
                                        <p:tav tm="100000">
                                          <p:val>
                                            <p:strVal val="#ppt_y"/>
                                          </p:val>
                                        </p:tav>
                                      </p:tavLst>
                                    </p:anim>
                                    <p:animEffect transition="in" filter="wipe(up)">
                                      <p:cBhvr>
                                        <p:cTn id="24" dur="500"/>
                                        <p:tgtEl>
                                          <p:spTgt spid="44"/>
                                        </p:tgtEl>
                                      </p:cBhvr>
                                    </p:animEffect>
                                  </p:childTnLst>
                                </p:cTn>
                              </p:par>
                              <p:par>
                                <p:cTn id="25" presetID="12" presetClass="entr" presetSubtype="1"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p:tgtEl>
                                          <p:spTgt spid="45"/>
                                        </p:tgtEl>
                                        <p:attrNameLst>
                                          <p:attrName>ppt_y</p:attrName>
                                        </p:attrNameLst>
                                      </p:cBhvr>
                                      <p:tavLst>
                                        <p:tav tm="0">
                                          <p:val>
                                            <p:strVal val="#ppt_y-#ppt_h*1.125000"/>
                                          </p:val>
                                        </p:tav>
                                        <p:tav tm="100000">
                                          <p:val>
                                            <p:strVal val="#ppt_y"/>
                                          </p:val>
                                        </p:tav>
                                      </p:tavLst>
                                    </p:anim>
                                    <p:animEffect transition="in" filter="wipe(down)">
                                      <p:cBhvr>
                                        <p:cTn id="28" dur="500"/>
                                        <p:tgtEl>
                                          <p:spTgt spid="45"/>
                                        </p:tgtEl>
                                      </p:cBhvr>
                                    </p:animEffect>
                                  </p:childTnLst>
                                </p:cTn>
                              </p:par>
                            </p:childTnLst>
                          </p:cTn>
                        </p:par>
                        <p:par>
                          <p:cTn id="29" fill="hold">
                            <p:stCondLst>
                              <p:cond delay="2500"/>
                            </p:stCondLst>
                            <p:childTnLst>
                              <p:par>
                                <p:cTn id="30" presetID="23" presetClass="entr" presetSubtype="16" fill="hold" nodeType="afterEffect">
                                  <p:stCondLst>
                                    <p:cond delay="0"/>
                                  </p:stCondLst>
                                  <p:childTnLst>
                                    <p:set>
                                      <p:cBhvr>
                                        <p:cTn id="31" dur="1" fill="hold">
                                          <p:stCondLst>
                                            <p:cond delay="0"/>
                                          </p:stCondLst>
                                        </p:cTn>
                                        <p:tgtEl>
                                          <p:spTgt spid="63"/>
                                        </p:tgtEl>
                                        <p:attrNameLst>
                                          <p:attrName>style.visibility</p:attrName>
                                        </p:attrNameLst>
                                      </p:cBhvr>
                                      <p:to>
                                        <p:strVal val="visible"/>
                                      </p:to>
                                    </p:set>
                                    <p:anim calcmode="lin" valueType="num">
                                      <p:cBhvr>
                                        <p:cTn id="32" dur="500" fill="hold"/>
                                        <p:tgtEl>
                                          <p:spTgt spid="63"/>
                                        </p:tgtEl>
                                        <p:attrNameLst>
                                          <p:attrName>ppt_w</p:attrName>
                                        </p:attrNameLst>
                                      </p:cBhvr>
                                      <p:tavLst>
                                        <p:tav tm="0">
                                          <p:val>
                                            <p:fltVal val="0"/>
                                          </p:val>
                                        </p:tav>
                                        <p:tav tm="100000">
                                          <p:val>
                                            <p:strVal val="#ppt_w"/>
                                          </p:val>
                                        </p:tav>
                                      </p:tavLst>
                                    </p:anim>
                                    <p:anim calcmode="lin" valueType="num">
                                      <p:cBhvr>
                                        <p:cTn id="33" dur="500" fill="hold"/>
                                        <p:tgtEl>
                                          <p:spTgt spid="63"/>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grpId="0" nodeType="afterEffect">
                                  <p:stCondLst>
                                    <p:cond delay="0"/>
                                  </p:stCondLst>
                                  <p:childTnLst>
                                    <p:set>
                                      <p:cBhvr>
                                        <p:cTn id="36" dur="1" fill="hold">
                                          <p:stCondLst>
                                            <p:cond delay="0"/>
                                          </p:stCondLst>
                                        </p:cTn>
                                        <p:tgtEl>
                                          <p:spTgt spid="69"/>
                                        </p:tgtEl>
                                        <p:attrNameLst>
                                          <p:attrName>style.visibility</p:attrName>
                                        </p:attrNameLst>
                                      </p:cBhvr>
                                      <p:to>
                                        <p:strVal val="visible"/>
                                      </p:to>
                                    </p:set>
                                    <p:anim calcmode="lin" valueType="num">
                                      <p:cBhvr>
                                        <p:cTn id="37" dur="500" fill="hold"/>
                                        <p:tgtEl>
                                          <p:spTgt spid="69"/>
                                        </p:tgtEl>
                                        <p:attrNameLst>
                                          <p:attrName>ppt_w</p:attrName>
                                        </p:attrNameLst>
                                      </p:cBhvr>
                                      <p:tavLst>
                                        <p:tav tm="0">
                                          <p:val>
                                            <p:fltVal val="0"/>
                                          </p:val>
                                        </p:tav>
                                        <p:tav tm="100000">
                                          <p:val>
                                            <p:strVal val="#ppt_w"/>
                                          </p:val>
                                        </p:tav>
                                      </p:tavLst>
                                    </p:anim>
                                    <p:anim calcmode="lin" valueType="num">
                                      <p:cBhvr>
                                        <p:cTn id="38" dur="500" fill="hold"/>
                                        <p:tgtEl>
                                          <p:spTgt spid="69"/>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12" presetClass="entr" presetSubtype="4" fill="hold" grpId="0" nodeType="afterEffect">
                                  <p:stCondLst>
                                    <p:cond delay="0"/>
                                  </p:stCondLst>
                                  <p:childTnLst>
                                    <p:set>
                                      <p:cBhvr>
                                        <p:cTn id="41" dur="1" fill="hold">
                                          <p:stCondLst>
                                            <p:cond delay="0"/>
                                          </p:stCondLst>
                                        </p:cTn>
                                        <p:tgtEl>
                                          <p:spTgt spid="46"/>
                                        </p:tgtEl>
                                        <p:attrNameLst>
                                          <p:attrName>style.visibility</p:attrName>
                                        </p:attrNameLst>
                                      </p:cBhvr>
                                      <p:to>
                                        <p:strVal val="visible"/>
                                      </p:to>
                                    </p:set>
                                    <p:anim calcmode="lin" valueType="num">
                                      <p:cBhvr additive="base">
                                        <p:cTn id="42" dur="500"/>
                                        <p:tgtEl>
                                          <p:spTgt spid="46"/>
                                        </p:tgtEl>
                                        <p:attrNameLst>
                                          <p:attrName>ppt_y</p:attrName>
                                        </p:attrNameLst>
                                      </p:cBhvr>
                                      <p:tavLst>
                                        <p:tav tm="0">
                                          <p:val>
                                            <p:strVal val="#ppt_y+#ppt_h*1.125000"/>
                                          </p:val>
                                        </p:tav>
                                        <p:tav tm="100000">
                                          <p:val>
                                            <p:strVal val="#ppt_y"/>
                                          </p:val>
                                        </p:tav>
                                      </p:tavLst>
                                    </p:anim>
                                    <p:animEffect transition="in" filter="wipe(up)">
                                      <p:cBhvr>
                                        <p:cTn id="43" dur="500"/>
                                        <p:tgtEl>
                                          <p:spTgt spid="46"/>
                                        </p:tgtEl>
                                      </p:cBhvr>
                                    </p:animEffect>
                                  </p:childTnLst>
                                </p:cTn>
                              </p:par>
                              <p:par>
                                <p:cTn id="44" presetID="12" presetClass="entr" presetSubtype="1"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additive="base">
                                        <p:cTn id="46" dur="500"/>
                                        <p:tgtEl>
                                          <p:spTgt spid="47"/>
                                        </p:tgtEl>
                                        <p:attrNameLst>
                                          <p:attrName>ppt_y</p:attrName>
                                        </p:attrNameLst>
                                      </p:cBhvr>
                                      <p:tavLst>
                                        <p:tav tm="0">
                                          <p:val>
                                            <p:strVal val="#ppt_y-#ppt_h*1.125000"/>
                                          </p:val>
                                        </p:tav>
                                        <p:tav tm="100000">
                                          <p:val>
                                            <p:strVal val="#ppt_y"/>
                                          </p:val>
                                        </p:tav>
                                      </p:tavLst>
                                    </p:anim>
                                    <p:animEffect transition="in" filter="wipe(down)">
                                      <p:cBhvr>
                                        <p:cTn id="47" dur="500"/>
                                        <p:tgtEl>
                                          <p:spTgt spid="47"/>
                                        </p:tgtEl>
                                      </p:cBhvr>
                                    </p:animEffect>
                                  </p:childTnLst>
                                </p:cTn>
                              </p:par>
                            </p:childTnLst>
                          </p:cTn>
                        </p:par>
                        <p:par>
                          <p:cTn id="48" fill="hold">
                            <p:stCondLst>
                              <p:cond delay="4000"/>
                            </p:stCondLst>
                            <p:childTnLst>
                              <p:par>
                                <p:cTn id="49" presetID="23" presetClass="entr" presetSubtype="16" fill="hold" nodeType="afterEffect">
                                  <p:stCondLst>
                                    <p:cond delay="0"/>
                                  </p:stCondLst>
                                  <p:childTnLst>
                                    <p:set>
                                      <p:cBhvr>
                                        <p:cTn id="50" dur="1" fill="hold">
                                          <p:stCondLst>
                                            <p:cond delay="0"/>
                                          </p:stCondLst>
                                        </p:cTn>
                                        <p:tgtEl>
                                          <p:spTgt spid="66"/>
                                        </p:tgtEl>
                                        <p:attrNameLst>
                                          <p:attrName>style.visibility</p:attrName>
                                        </p:attrNameLst>
                                      </p:cBhvr>
                                      <p:to>
                                        <p:strVal val="visible"/>
                                      </p:to>
                                    </p:set>
                                    <p:anim calcmode="lin" valueType="num">
                                      <p:cBhvr>
                                        <p:cTn id="51" dur="500" fill="hold"/>
                                        <p:tgtEl>
                                          <p:spTgt spid="66"/>
                                        </p:tgtEl>
                                        <p:attrNameLst>
                                          <p:attrName>ppt_w</p:attrName>
                                        </p:attrNameLst>
                                      </p:cBhvr>
                                      <p:tavLst>
                                        <p:tav tm="0">
                                          <p:val>
                                            <p:fltVal val="0"/>
                                          </p:val>
                                        </p:tav>
                                        <p:tav tm="100000">
                                          <p:val>
                                            <p:strVal val="#ppt_w"/>
                                          </p:val>
                                        </p:tav>
                                      </p:tavLst>
                                    </p:anim>
                                    <p:anim calcmode="lin" valueType="num">
                                      <p:cBhvr>
                                        <p:cTn id="52" dur="500" fill="hold"/>
                                        <p:tgtEl>
                                          <p:spTgt spid="66"/>
                                        </p:tgtEl>
                                        <p:attrNameLst>
                                          <p:attrName>ppt_h</p:attrName>
                                        </p:attrNameLst>
                                      </p:cBhvr>
                                      <p:tavLst>
                                        <p:tav tm="0">
                                          <p:val>
                                            <p:fltVal val="0"/>
                                          </p:val>
                                        </p:tav>
                                        <p:tav tm="100000">
                                          <p:val>
                                            <p:strVal val="#ppt_h"/>
                                          </p:val>
                                        </p:tav>
                                      </p:tavLst>
                                    </p:anim>
                                  </p:childTnLst>
                                </p:cTn>
                              </p:par>
                            </p:childTnLst>
                          </p:cTn>
                        </p:par>
                        <p:par>
                          <p:cTn id="53" fill="hold">
                            <p:stCondLst>
                              <p:cond delay="4500"/>
                            </p:stCondLst>
                            <p:childTnLst>
                              <p:par>
                                <p:cTn id="54" presetID="23" presetClass="entr" presetSubtype="16" fill="hold" nodeType="afterEffect">
                                  <p:stCondLst>
                                    <p:cond delay="0"/>
                                  </p:stCondLst>
                                  <p:childTnLst>
                                    <p:set>
                                      <p:cBhvr>
                                        <p:cTn id="55" dur="1" fill="hold">
                                          <p:stCondLst>
                                            <p:cond delay="0"/>
                                          </p:stCondLst>
                                        </p:cTn>
                                        <p:tgtEl>
                                          <p:spTgt spid="70"/>
                                        </p:tgtEl>
                                        <p:attrNameLst>
                                          <p:attrName>style.visibility</p:attrName>
                                        </p:attrNameLst>
                                      </p:cBhvr>
                                      <p:to>
                                        <p:strVal val="visible"/>
                                      </p:to>
                                    </p:set>
                                    <p:anim calcmode="lin" valueType="num">
                                      <p:cBhvr>
                                        <p:cTn id="56" dur="500" fill="hold"/>
                                        <p:tgtEl>
                                          <p:spTgt spid="70"/>
                                        </p:tgtEl>
                                        <p:attrNameLst>
                                          <p:attrName>ppt_w</p:attrName>
                                        </p:attrNameLst>
                                      </p:cBhvr>
                                      <p:tavLst>
                                        <p:tav tm="0">
                                          <p:val>
                                            <p:fltVal val="0"/>
                                          </p:val>
                                        </p:tav>
                                        <p:tav tm="100000">
                                          <p:val>
                                            <p:strVal val="#ppt_w"/>
                                          </p:val>
                                        </p:tav>
                                      </p:tavLst>
                                    </p:anim>
                                    <p:anim calcmode="lin" valueType="num">
                                      <p:cBhvr>
                                        <p:cTn id="57" dur="500" fill="hold"/>
                                        <p:tgtEl>
                                          <p:spTgt spid="70"/>
                                        </p:tgtEl>
                                        <p:attrNameLst>
                                          <p:attrName>ppt_h</p:attrName>
                                        </p:attrNameLst>
                                      </p:cBhvr>
                                      <p:tavLst>
                                        <p:tav tm="0">
                                          <p:val>
                                            <p:fltVal val="0"/>
                                          </p:val>
                                        </p:tav>
                                        <p:tav tm="100000">
                                          <p:val>
                                            <p:strVal val="#ppt_h"/>
                                          </p:val>
                                        </p:tav>
                                      </p:tavLst>
                                    </p:anim>
                                  </p:childTnLst>
                                </p:cTn>
                              </p:par>
                            </p:childTnLst>
                          </p:cTn>
                        </p:par>
                        <p:par>
                          <p:cTn id="58" fill="hold">
                            <p:stCondLst>
                              <p:cond delay="5000"/>
                            </p:stCondLst>
                            <p:childTnLst>
                              <p:par>
                                <p:cTn id="59" presetID="12" presetClass="entr" presetSubtype="4" fill="hold" grpId="0" nodeType="afterEffect">
                                  <p:stCondLst>
                                    <p:cond delay="0"/>
                                  </p:stCondLst>
                                  <p:childTnLst>
                                    <p:set>
                                      <p:cBhvr>
                                        <p:cTn id="60" dur="1" fill="hold">
                                          <p:stCondLst>
                                            <p:cond delay="0"/>
                                          </p:stCondLst>
                                        </p:cTn>
                                        <p:tgtEl>
                                          <p:spTgt spid="48"/>
                                        </p:tgtEl>
                                        <p:attrNameLst>
                                          <p:attrName>style.visibility</p:attrName>
                                        </p:attrNameLst>
                                      </p:cBhvr>
                                      <p:to>
                                        <p:strVal val="visible"/>
                                      </p:to>
                                    </p:set>
                                    <p:anim calcmode="lin" valueType="num">
                                      <p:cBhvr additive="base">
                                        <p:cTn id="61" dur="500"/>
                                        <p:tgtEl>
                                          <p:spTgt spid="48"/>
                                        </p:tgtEl>
                                        <p:attrNameLst>
                                          <p:attrName>ppt_y</p:attrName>
                                        </p:attrNameLst>
                                      </p:cBhvr>
                                      <p:tavLst>
                                        <p:tav tm="0">
                                          <p:val>
                                            <p:strVal val="#ppt_y+#ppt_h*1.125000"/>
                                          </p:val>
                                        </p:tav>
                                        <p:tav tm="100000">
                                          <p:val>
                                            <p:strVal val="#ppt_y"/>
                                          </p:val>
                                        </p:tav>
                                      </p:tavLst>
                                    </p:anim>
                                    <p:animEffect transition="in" filter="wipe(up)">
                                      <p:cBhvr>
                                        <p:cTn id="62" dur="500"/>
                                        <p:tgtEl>
                                          <p:spTgt spid="48"/>
                                        </p:tgtEl>
                                      </p:cBhvr>
                                    </p:animEffect>
                                  </p:childTnLst>
                                </p:cTn>
                              </p:par>
                              <p:par>
                                <p:cTn id="63" presetID="12" presetClass="entr" presetSubtype="1" fill="hold" grpId="0" nodeType="withEffect">
                                  <p:stCondLst>
                                    <p:cond delay="0"/>
                                  </p:stCondLst>
                                  <p:childTnLst>
                                    <p:set>
                                      <p:cBhvr>
                                        <p:cTn id="64" dur="1" fill="hold">
                                          <p:stCondLst>
                                            <p:cond delay="0"/>
                                          </p:stCondLst>
                                        </p:cTn>
                                        <p:tgtEl>
                                          <p:spTgt spid="49"/>
                                        </p:tgtEl>
                                        <p:attrNameLst>
                                          <p:attrName>style.visibility</p:attrName>
                                        </p:attrNameLst>
                                      </p:cBhvr>
                                      <p:to>
                                        <p:strVal val="visible"/>
                                      </p:to>
                                    </p:set>
                                    <p:anim calcmode="lin" valueType="num">
                                      <p:cBhvr additive="base">
                                        <p:cTn id="65" dur="500"/>
                                        <p:tgtEl>
                                          <p:spTgt spid="49"/>
                                        </p:tgtEl>
                                        <p:attrNameLst>
                                          <p:attrName>ppt_y</p:attrName>
                                        </p:attrNameLst>
                                      </p:cBhvr>
                                      <p:tavLst>
                                        <p:tav tm="0">
                                          <p:val>
                                            <p:strVal val="#ppt_y-#ppt_h*1.125000"/>
                                          </p:val>
                                        </p:tav>
                                        <p:tav tm="100000">
                                          <p:val>
                                            <p:strVal val="#ppt_y"/>
                                          </p:val>
                                        </p:tav>
                                      </p:tavLst>
                                    </p:anim>
                                    <p:animEffect transition="in" filter="wipe(down)">
                                      <p:cBhvr>
                                        <p:cTn id="6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P spid="48" grpId="0"/>
      <p:bldP spid="49" grpId="0"/>
      <p:bldP spid="6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Up Arrow 64"/>
          <p:cNvSpPr/>
          <p:nvPr/>
        </p:nvSpPr>
        <p:spPr>
          <a:xfrm>
            <a:off x="5835660" y="1355262"/>
            <a:ext cx="493980" cy="5502573"/>
          </a:xfrm>
          <a:prstGeom prst="upArrow">
            <a:avLst>
              <a:gd name="adj1" fmla="val 50000"/>
              <a:gd name="adj2" fmla="val 67147"/>
            </a:avLst>
          </a:prstGeom>
          <a:solidFill>
            <a:srgbClr val="0070C0"/>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5" dirty="0">
              <a:cs typeface="+mn-ea"/>
              <a:sym typeface="+mn-lt"/>
            </a:endParaRPr>
          </a:p>
        </p:txBody>
      </p:sp>
      <p:sp>
        <p:nvSpPr>
          <p:cNvPr id="66" name="Bent Arrow 65"/>
          <p:cNvSpPr/>
          <p:nvPr/>
        </p:nvSpPr>
        <p:spPr>
          <a:xfrm>
            <a:off x="5957725" y="2311463"/>
            <a:ext cx="3116263" cy="4546373"/>
          </a:xfrm>
          <a:prstGeom prst="bentArrow">
            <a:avLst>
              <a:gd name="adj1" fmla="val 8879"/>
              <a:gd name="adj2" fmla="val 9038"/>
              <a:gd name="adj3" fmla="val 15734"/>
              <a:gd name="adj4" fmla="val 19454"/>
            </a:avLst>
          </a:prstGeom>
          <a:solidFill>
            <a:srgbClr val="0070C0"/>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5" dirty="0">
              <a:solidFill>
                <a:schemeClr val="tx1"/>
              </a:solidFill>
              <a:cs typeface="+mn-ea"/>
              <a:sym typeface="+mn-lt"/>
            </a:endParaRPr>
          </a:p>
        </p:txBody>
      </p:sp>
      <p:sp>
        <p:nvSpPr>
          <p:cNvPr id="54" name="Bent Arrow 53"/>
          <p:cNvSpPr/>
          <p:nvPr/>
        </p:nvSpPr>
        <p:spPr>
          <a:xfrm flipH="1">
            <a:off x="3120235" y="3225812"/>
            <a:ext cx="3116263" cy="3632024"/>
          </a:xfrm>
          <a:prstGeom prst="bentArrow">
            <a:avLst>
              <a:gd name="adj1" fmla="val 8879"/>
              <a:gd name="adj2" fmla="val 9038"/>
              <a:gd name="adj3" fmla="val 15734"/>
              <a:gd name="adj4" fmla="val 19454"/>
            </a:avLst>
          </a:prstGeom>
          <a:solidFill>
            <a:srgbClr val="0070C0"/>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5" dirty="0">
              <a:solidFill>
                <a:schemeClr val="tx1"/>
              </a:solidFill>
              <a:cs typeface="+mn-ea"/>
              <a:sym typeface="+mn-lt"/>
            </a:endParaRPr>
          </a:p>
        </p:txBody>
      </p:sp>
      <p:sp>
        <p:nvSpPr>
          <p:cNvPr id="51" name="Bent Arrow 50"/>
          <p:cNvSpPr/>
          <p:nvPr/>
        </p:nvSpPr>
        <p:spPr>
          <a:xfrm>
            <a:off x="5959220" y="3733784"/>
            <a:ext cx="2764984" cy="3124051"/>
          </a:xfrm>
          <a:prstGeom prst="bentArrow">
            <a:avLst>
              <a:gd name="adj1" fmla="val 10194"/>
              <a:gd name="adj2" fmla="val 9038"/>
              <a:gd name="adj3" fmla="val 14263"/>
              <a:gd name="adj4" fmla="val 24932"/>
            </a:avLst>
          </a:prstGeom>
          <a:solidFill>
            <a:srgbClr val="0070C0"/>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5" dirty="0">
              <a:solidFill>
                <a:schemeClr val="tx1"/>
              </a:solidFill>
              <a:cs typeface="+mn-ea"/>
              <a:sym typeface="+mn-lt"/>
            </a:endParaRPr>
          </a:p>
        </p:txBody>
      </p:sp>
      <p:sp>
        <p:nvSpPr>
          <p:cNvPr id="57" name="Bent Arrow 56"/>
          <p:cNvSpPr/>
          <p:nvPr/>
        </p:nvSpPr>
        <p:spPr>
          <a:xfrm flipH="1">
            <a:off x="3860922" y="4527610"/>
            <a:ext cx="2375578" cy="2330226"/>
          </a:xfrm>
          <a:prstGeom prst="bentArrow">
            <a:avLst>
              <a:gd name="adj1" fmla="val 13458"/>
              <a:gd name="adj2" fmla="val 12349"/>
              <a:gd name="adj3" fmla="val 17061"/>
              <a:gd name="adj4" fmla="val 30061"/>
            </a:avLst>
          </a:prstGeom>
          <a:solidFill>
            <a:srgbClr val="0070C0"/>
          </a:soli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5" dirty="0">
              <a:solidFill>
                <a:schemeClr val="tx1"/>
              </a:solidFill>
              <a:cs typeface="+mn-ea"/>
              <a:sym typeface="+mn-lt"/>
            </a:endParaRPr>
          </a:p>
        </p:txBody>
      </p:sp>
      <p:sp>
        <p:nvSpPr>
          <p:cNvPr id="67" name="TextBox 66"/>
          <p:cNvSpPr txBox="1"/>
          <p:nvPr/>
        </p:nvSpPr>
        <p:spPr>
          <a:xfrm>
            <a:off x="1564146" y="4296480"/>
            <a:ext cx="2296775" cy="1033296"/>
          </a:xfrm>
          <a:prstGeom prst="rect">
            <a:avLst/>
          </a:prstGeom>
          <a:noFill/>
        </p:spPr>
        <p:txBody>
          <a:bodyPr wrap="square" rtlCol="0">
            <a:spAutoFit/>
          </a:bodyPr>
          <a:lstStyle/>
          <a:p>
            <a:pPr algn="r">
              <a:lnSpc>
                <a:spcPct val="150000"/>
              </a:lnSpc>
            </a:pPr>
            <a:r>
              <a:rPr lang="zh-CN" altLang="en-US" sz="1515" dirty="0">
                <a:cs typeface="+mn-ea"/>
                <a:sym typeface="+mn-lt"/>
              </a:rPr>
              <a:t>请替换文字内容</a:t>
            </a:r>
            <a:endParaRPr lang="en-US" sz="855" b="1" dirty="0">
              <a:cs typeface="+mn-ea"/>
              <a:sym typeface="+mn-lt"/>
            </a:endParaRPr>
          </a:p>
          <a:p>
            <a:pPr algn="r">
              <a:lnSpc>
                <a:spcPct val="150000"/>
              </a:lnSpc>
            </a:pPr>
            <a:r>
              <a:rPr lang="zh-CN" altLang="en-US" sz="855" dirty="0">
                <a:cs typeface="+mn-ea"/>
                <a:sym typeface="+mn-lt"/>
              </a:rPr>
              <a:t>点击添加相关标题文字，点击添加相关标题文字，点击添加相关标题文字，点击添加相关标题文字，点击添加相关标题文字。</a:t>
            </a:r>
            <a:endParaRPr lang="en-US" sz="855" dirty="0">
              <a:cs typeface="+mn-ea"/>
              <a:sym typeface="+mn-lt"/>
            </a:endParaRPr>
          </a:p>
        </p:txBody>
      </p:sp>
      <p:sp>
        <p:nvSpPr>
          <p:cNvPr id="69" name="TextBox 68"/>
          <p:cNvSpPr txBox="1"/>
          <p:nvPr/>
        </p:nvSpPr>
        <p:spPr>
          <a:xfrm>
            <a:off x="853408" y="2957666"/>
            <a:ext cx="2266827" cy="1033296"/>
          </a:xfrm>
          <a:prstGeom prst="rect">
            <a:avLst/>
          </a:prstGeom>
          <a:noFill/>
        </p:spPr>
        <p:txBody>
          <a:bodyPr wrap="square" rtlCol="0">
            <a:spAutoFit/>
          </a:bodyPr>
          <a:lstStyle/>
          <a:p>
            <a:pPr algn="r">
              <a:lnSpc>
                <a:spcPct val="150000"/>
              </a:lnSpc>
            </a:pPr>
            <a:r>
              <a:rPr lang="zh-CN" altLang="en-US" sz="1515" dirty="0">
                <a:cs typeface="+mn-ea"/>
                <a:sym typeface="+mn-lt"/>
              </a:rPr>
              <a:t>请替换文字内容</a:t>
            </a:r>
            <a:endParaRPr lang="en-US" altLang="zh-CN" sz="855" b="1" dirty="0">
              <a:cs typeface="+mn-ea"/>
              <a:sym typeface="+mn-lt"/>
            </a:endParaRPr>
          </a:p>
          <a:p>
            <a:pPr algn="r">
              <a:lnSpc>
                <a:spcPct val="150000"/>
              </a:lnSpc>
            </a:pPr>
            <a:r>
              <a:rPr lang="zh-CN" altLang="en-US" sz="855" dirty="0">
                <a:cs typeface="+mn-ea"/>
                <a:sym typeface="+mn-lt"/>
              </a:rPr>
              <a:t>点击添加相关标题文字，点击添加相关标题文字，点击添加相关标题文字，点击添加相关标题文字，点击添加相关标题文字。</a:t>
            </a:r>
            <a:endParaRPr lang="en-US" altLang="zh-CN" sz="855" dirty="0">
              <a:cs typeface="+mn-ea"/>
              <a:sym typeface="+mn-lt"/>
            </a:endParaRPr>
          </a:p>
        </p:txBody>
      </p:sp>
      <p:sp>
        <p:nvSpPr>
          <p:cNvPr id="70" name="TextBox 69"/>
          <p:cNvSpPr txBox="1"/>
          <p:nvPr/>
        </p:nvSpPr>
        <p:spPr>
          <a:xfrm>
            <a:off x="9103937" y="3466265"/>
            <a:ext cx="2266827" cy="1033296"/>
          </a:xfrm>
          <a:prstGeom prst="rect">
            <a:avLst/>
          </a:prstGeom>
          <a:noFill/>
        </p:spPr>
        <p:txBody>
          <a:bodyPr wrap="square" rtlCol="0">
            <a:spAutoFit/>
          </a:bodyPr>
          <a:lstStyle/>
          <a:p>
            <a:pPr>
              <a:lnSpc>
                <a:spcPct val="150000"/>
              </a:lnSpc>
            </a:pPr>
            <a:r>
              <a:rPr lang="zh-CN" altLang="en-US" sz="1515" dirty="0">
                <a:cs typeface="+mn-ea"/>
                <a:sym typeface="+mn-lt"/>
              </a:rPr>
              <a:t>请替换文字内容</a:t>
            </a:r>
            <a:endParaRPr lang="en-US" altLang="zh-CN" sz="1705" b="1" dirty="0">
              <a:cs typeface="+mn-ea"/>
              <a:sym typeface="+mn-lt"/>
            </a:endParaRPr>
          </a:p>
          <a:p>
            <a:pPr>
              <a:lnSpc>
                <a:spcPct val="150000"/>
              </a:lnSpc>
            </a:pPr>
            <a:r>
              <a:rPr lang="zh-CN" altLang="en-US" sz="855" dirty="0">
                <a:cs typeface="+mn-ea"/>
                <a:sym typeface="+mn-lt"/>
              </a:rPr>
              <a:t>点击添加相关标题文字，点击添加相关标题文字，点击添加相关标题文字，点击添加相关标题文字，点击添加相关标题文字。</a:t>
            </a:r>
            <a:endParaRPr lang="en-US" altLang="zh-CN" sz="855" dirty="0">
              <a:cs typeface="+mn-ea"/>
              <a:sym typeface="+mn-lt"/>
            </a:endParaRPr>
          </a:p>
        </p:txBody>
      </p:sp>
      <p:sp>
        <p:nvSpPr>
          <p:cNvPr id="71" name="TextBox 70"/>
          <p:cNvSpPr txBox="1"/>
          <p:nvPr/>
        </p:nvSpPr>
        <p:spPr>
          <a:xfrm>
            <a:off x="3486717" y="1441329"/>
            <a:ext cx="2266827" cy="1033296"/>
          </a:xfrm>
          <a:prstGeom prst="rect">
            <a:avLst/>
          </a:prstGeom>
          <a:noFill/>
        </p:spPr>
        <p:txBody>
          <a:bodyPr wrap="square" rtlCol="0">
            <a:spAutoFit/>
          </a:bodyPr>
          <a:lstStyle/>
          <a:p>
            <a:pPr algn="r">
              <a:lnSpc>
                <a:spcPct val="150000"/>
              </a:lnSpc>
            </a:pPr>
            <a:r>
              <a:rPr lang="zh-CN" altLang="en-US" sz="1515" dirty="0">
                <a:cs typeface="+mn-ea"/>
                <a:sym typeface="+mn-lt"/>
              </a:rPr>
              <a:t>请替换文字内容</a:t>
            </a:r>
            <a:endParaRPr lang="en-US" altLang="zh-CN" sz="855" b="1" dirty="0">
              <a:cs typeface="+mn-ea"/>
              <a:sym typeface="+mn-lt"/>
            </a:endParaRPr>
          </a:p>
          <a:p>
            <a:pPr algn="r">
              <a:lnSpc>
                <a:spcPct val="150000"/>
              </a:lnSpc>
            </a:pPr>
            <a:r>
              <a:rPr lang="zh-CN" altLang="en-US" sz="855" dirty="0">
                <a:cs typeface="+mn-ea"/>
                <a:sym typeface="+mn-lt"/>
              </a:rPr>
              <a:t>点击添加相关标题文字，点击添加相关标题文字，点击添加相关标题文字，点击添加相关标题文字，点击添加相关标题文字。</a:t>
            </a:r>
            <a:endParaRPr lang="en-US" altLang="zh-CN" sz="855" dirty="0">
              <a:cs typeface="+mn-ea"/>
              <a:sym typeface="+mn-lt"/>
            </a:endParaRPr>
          </a:p>
        </p:txBody>
      </p:sp>
      <p:sp>
        <p:nvSpPr>
          <p:cNvPr id="72" name="TextBox 71"/>
          <p:cNvSpPr txBox="1"/>
          <p:nvPr/>
        </p:nvSpPr>
        <p:spPr>
          <a:xfrm>
            <a:off x="9103937" y="2090027"/>
            <a:ext cx="2266827" cy="1033296"/>
          </a:xfrm>
          <a:prstGeom prst="rect">
            <a:avLst/>
          </a:prstGeom>
          <a:noFill/>
        </p:spPr>
        <p:txBody>
          <a:bodyPr wrap="square" rtlCol="0">
            <a:spAutoFit/>
          </a:bodyPr>
          <a:lstStyle/>
          <a:p>
            <a:pPr>
              <a:lnSpc>
                <a:spcPct val="150000"/>
              </a:lnSpc>
            </a:pPr>
            <a:r>
              <a:rPr lang="zh-CN" altLang="en-US" sz="1515" dirty="0">
                <a:cs typeface="+mn-ea"/>
                <a:sym typeface="+mn-lt"/>
              </a:rPr>
              <a:t>请替换文字内容</a:t>
            </a:r>
            <a:endParaRPr lang="en-US" altLang="zh-CN" sz="855" b="1" dirty="0">
              <a:cs typeface="+mn-ea"/>
              <a:sym typeface="+mn-lt"/>
            </a:endParaRPr>
          </a:p>
          <a:p>
            <a:pPr>
              <a:lnSpc>
                <a:spcPct val="150000"/>
              </a:lnSpc>
            </a:pPr>
            <a:r>
              <a:rPr lang="zh-CN" altLang="en-US" sz="855" dirty="0">
                <a:cs typeface="+mn-ea"/>
                <a:sym typeface="+mn-lt"/>
              </a:rPr>
              <a:t>点击添加相关标题文字，点击添加相关标题文字，点击添加相关标题文字，点击添加相关标题文字，点击添加相关标题文字。</a:t>
            </a:r>
            <a:endParaRPr lang="en-US" altLang="zh-CN" sz="855" dirty="0">
              <a:cs typeface="+mn-ea"/>
              <a:sym typeface="+mn-lt"/>
            </a:endParaRPr>
          </a:p>
        </p:txBody>
      </p:sp>
      <p:sp>
        <p:nvSpPr>
          <p:cNvPr id="73" name="Freeform 245"/>
          <p:cNvSpPr/>
          <p:nvPr/>
        </p:nvSpPr>
        <p:spPr bwMode="auto">
          <a:xfrm>
            <a:off x="5179728" y="5135453"/>
            <a:ext cx="442125" cy="442125"/>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0070C0"/>
          </a:solidFill>
          <a:ln w="9525">
            <a:noFill/>
            <a:round/>
          </a:ln>
          <a:effectLst>
            <a:outerShdw blurRad="279400" dist="279400" dir="5400000" algn="ctr" rotWithShape="0">
              <a:srgbClr val="000000">
                <a:alpha val="43137"/>
              </a:srgbClr>
            </a:outerShdw>
          </a:effectLst>
        </p:spPr>
        <p:txBody>
          <a:bodyPr vert="horz" wrap="square" lIns="121913" tIns="60956" rIns="121913" bIns="60956" numCol="1" anchor="t" anchorCtr="0" compatLnSpc="1"/>
          <a:lstStyle/>
          <a:p>
            <a:endParaRPr lang="en-US" sz="1705" dirty="0">
              <a:cs typeface="+mn-ea"/>
              <a:sym typeface="+mn-lt"/>
            </a:endParaRPr>
          </a:p>
        </p:txBody>
      </p:sp>
      <p:sp>
        <p:nvSpPr>
          <p:cNvPr id="74" name="Freeform 5"/>
          <p:cNvSpPr>
            <a:spLocks noEditPoints="1"/>
          </p:cNvSpPr>
          <p:nvPr/>
        </p:nvSpPr>
        <p:spPr bwMode="auto">
          <a:xfrm>
            <a:off x="6432422" y="1662484"/>
            <a:ext cx="493799" cy="493799"/>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rgbClr val="0070C0"/>
          </a:solidFill>
          <a:ln w="9525">
            <a:noFill/>
            <a:round/>
          </a:ln>
          <a:effectLst>
            <a:outerShdw blurRad="279400" dist="279400" dir="5400000" algn="ctr" rotWithShape="0">
              <a:srgbClr val="000000">
                <a:alpha val="43137"/>
              </a:srgbClr>
            </a:outerShdw>
          </a:effectLst>
        </p:spPr>
        <p:txBody>
          <a:bodyPr vert="horz" wrap="square" lIns="121913" tIns="60956" rIns="121913" bIns="60956" numCol="1" anchor="t" anchorCtr="0" compatLnSpc="1"/>
          <a:lstStyle/>
          <a:p>
            <a:endParaRPr lang="en-US" sz="1705" dirty="0">
              <a:cs typeface="+mn-ea"/>
              <a:sym typeface="+mn-lt"/>
            </a:endParaRPr>
          </a:p>
        </p:txBody>
      </p:sp>
      <p:sp>
        <p:nvSpPr>
          <p:cNvPr id="75" name="Freeform 217"/>
          <p:cNvSpPr>
            <a:spLocks noEditPoints="1"/>
          </p:cNvSpPr>
          <p:nvPr/>
        </p:nvSpPr>
        <p:spPr bwMode="auto">
          <a:xfrm>
            <a:off x="5248399" y="3862896"/>
            <a:ext cx="505146" cy="378860"/>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rgbClr val="0070C0"/>
          </a:solidFill>
          <a:ln w="9525">
            <a:noFill/>
            <a:round/>
          </a:ln>
          <a:effectLst>
            <a:outerShdw blurRad="279400" dist="279400" dir="5400000" algn="ctr" rotWithShape="0">
              <a:srgbClr val="000000">
                <a:alpha val="43137"/>
              </a:srgbClr>
            </a:outerShdw>
          </a:effectLst>
        </p:spPr>
        <p:txBody>
          <a:bodyPr vert="horz" wrap="square" lIns="121913" tIns="60956" rIns="121913" bIns="60956" numCol="1" anchor="t" anchorCtr="0" compatLnSpc="1"/>
          <a:lstStyle/>
          <a:p>
            <a:endParaRPr lang="en-US" sz="1705" dirty="0">
              <a:cs typeface="+mn-ea"/>
              <a:sym typeface="+mn-lt"/>
            </a:endParaRPr>
          </a:p>
        </p:txBody>
      </p:sp>
      <p:sp>
        <p:nvSpPr>
          <p:cNvPr id="76" name="Freeform 216"/>
          <p:cNvSpPr>
            <a:spLocks noEditPoints="1"/>
          </p:cNvSpPr>
          <p:nvPr/>
        </p:nvSpPr>
        <p:spPr bwMode="auto">
          <a:xfrm>
            <a:off x="6448985" y="4339738"/>
            <a:ext cx="452101" cy="455175"/>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rgbClr val="0070C0"/>
          </a:solidFill>
          <a:ln w="9525">
            <a:noFill/>
            <a:round/>
          </a:ln>
          <a:effectLst>
            <a:outerShdw blurRad="279400" dist="279400" dir="5400000" algn="ctr" rotWithShape="0">
              <a:srgbClr val="000000">
                <a:alpha val="43137"/>
              </a:srgbClr>
            </a:outerShdw>
          </a:effectLst>
        </p:spPr>
        <p:txBody>
          <a:bodyPr vert="horz" wrap="square" lIns="121913" tIns="60956" rIns="121913" bIns="60956" numCol="1" anchor="t" anchorCtr="0" compatLnSpc="1"/>
          <a:lstStyle/>
          <a:p>
            <a:endParaRPr lang="en-US" sz="1705" dirty="0">
              <a:cs typeface="+mn-ea"/>
              <a:sym typeface="+mn-lt"/>
            </a:endParaRPr>
          </a:p>
        </p:txBody>
      </p:sp>
      <p:sp>
        <p:nvSpPr>
          <p:cNvPr id="77" name="Freeform 135"/>
          <p:cNvSpPr>
            <a:spLocks noEditPoints="1"/>
          </p:cNvSpPr>
          <p:nvPr/>
        </p:nvSpPr>
        <p:spPr bwMode="auto">
          <a:xfrm>
            <a:off x="6402702" y="2948546"/>
            <a:ext cx="404459" cy="37886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0070C0"/>
          </a:solidFill>
          <a:ln w="9525">
            <a:noFill/>
            <a:round/>
          </a:ln>
          <a:effectLst>
            <a:outerShdw blurRad="279400" dist="279400" dir="5400000" algn="ctr" rotWithShape="0">
              <a:srgbClr val="000000">
                <a:alpha val="43137"/>
              </a:srgbClr>
            </a:outerShdw>
          </a:effectLst>
        </p:spPr>
        <p:txBody>
          <a:bodyPr vert="horz" wrap="square" lIns="121913" tIns="60956" rIns="121913" bIns="60956" numCol="1" anchor="t" anchorCtr="0" compatLnSpc="1"/>
          <a:lstStyle/>
          <a:p>
            <a:endParaRPr lang="en-US" sz="1705"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strips(upLeft)">
                                      <p:cBhvr>
                                        <p:cTn id="7" dur="1000"/>
                                        <p:tgtEl>
                                          <p:spTgt spid="57"/>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73"/>
                                        </p:tgtEl>
                                        <p:attrNameLst>
                                          <p:attrName>style.visibility</p:attrName>
                                        </p:attrNameLst>
                                      </p:cBhvr>
                                      <p:to>
                                        <p:strVal val="visible"/>
                                      </p:to>
                                    </p:set>
                                    <p:anim calcmode="lin" valueType="num">
                                      <p:cBhvr>
                                        <p:cTn id="11" dur="500" fill="hold"/>
                                        <p:tgtEl>
                                          <p:spTgt spid="73"/>
                                        </p:tgtEl>
                                        <p:attrNameLst>
                                          <p:attrName>ppt_w</p:attrName>
                                        </p:attrNameLst>
                                      </p:cBhvr>
                                      <p:tavLst>
                                        <p:tav tm="0">
                                          <p:val>
                                            <p:fltVal val="0"/>
                                          </p:val>
                                        </p:tav>
                                        <p:tav tm="100000">
                                          <p:val>
                                            <p:strVal val="#ppt_w"/>
                                          </p:val>
                                        </p:tav>
                                      </p:tavLst>
                                    </p:anim>
                                    <p:anim calcmode="lin" valueType="num">
                                      <p:cBhvr>
                                        <p:cTn id="12" dur="500" fill="hold"/>
                                        <p:tgtEl>
                                          <p:spTgt spid="73"/>
                                        </p:tgtEl>
                                        <p:attrNameLst>
                                          <p:attrName>ppt_h</p:attrName>
                                        </p:attrNameLst>
                                      </p:cBhvr>
                                      <p:tavLst>
                                        <p:tav tm="0">
                                          <p:val>
                                            <p:fltVal val="0"/>
                                          </p:val>
                                        </p:tav>
                                        <p:tav tm="100000">
                                          <p:val>
                                            <p:strVal val="#ppt_h"/>
                                          </p:val>
                                        </p:tav>
                                      </p:tavLst>
                                    </p:anim>
                                    <p:animEffect transition="in" filter="fade">
                                      <p:cBhvr>
                                        <p:cTn id="13" dur="500"/>
                                        <p:tgtEl>
                                          <p:spTgt spid="73"/>
                                        </p:tgtEl>
                                      </p:cBhvr>
                                    </p:animEffect>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wipe(right)">
                                      <p:cBhvr>
                                        <p:cTn id="17" dur="500"/>
                                        <p:tgtEl>
                                          <p:spTgt spid="67"/>
                                        </p:tgtEl>
                                      </p:cBhvr>
                                    </p:animEffect>
                                  </p:childTnLst>
                                </p:cTn>
                              </p:par>
                            </p:childTnLst>
                          </p:cTn>
                        </p:par>
                        <p:par>
                          <p:cTn id="18" fill="hold">
                            <p:stCondLst>
                              <p:cond delay="2000"/>
                            </p:stCondLst>
                            <p:childTnLst>
                              <p:par>
                                <p:cTn id="19" presetID="18" presetClass="entr" presetSubtype="3" fill="hold" grpId="0"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strips(upRight)">
                                      <p:cBhvr>
                                        <p:cTn id="21" dur="1000"/>
                                        <p:tgtEl>
                                          <p:spTgt spid="51"/>
                                        </p:tgtEl>
                                      </p:cBhvr>
                                    </p:animEffect>
                                  </p:childTnLst>
                                </p:cTn>
                              </p:par>
                            </p:childTnLst>
                          </p:cTn>
                        </p:par>
                        <p:par>
                          <p:cTn id="22" fill="hold">
                            <p:stCondLst>
                              <p:cond delay="3000"/>
                            </p:stCondLst>
                            <p:childTnLst>
                              <p:par>
                                <p:cTn id="23" presetID="53" presetClass="entr" presetSubtype="16" fill="hold" grpId="0" nodeType="afterEffect">
                                  <p:stCondLst>
                                    <p:cond delay="0"/>
                                  </p:stCondLst>
                                  <p:childTnLst>
                                    <p:set>
                                      <p:cBhvr>
                                        <p:cTn id="24" dur="1" fill="hold">
                                          <p:stCondLst>
                                            <p:cond delay="0"/>
                                          </p:stCondLst>
                                        </p:cTn>
                                        <p:tgtEl>
                                          <p:spTgt spid="76"/>
                                        </p:tgtEl>
                                        <p:attrNameLst>
                                          <p:attrName>style.visibility</p:attrName>
                                        </p:attrNameLst>
                                      </p:cBhvr>
                                      <p:to>
                                        <p:strVal val="visible"/>
                                      </p:to>
                                    </p:set>
                                    <p:anim calcmode="lin" valueType="num">
                                      <p:cBhvr>
                                        <p:cTn id="25" dur="500" fill="hold"/>
                                        <p:tgtEl>
                                          <p:spTgt spid="76"/>
                                        </p:tgtEl>
                                        <p:attrNameLst>
                                          <p:attrName>ppt_w</p:attrName>
                                        </p:attrNameLst>
                                      </p:cBhvr>
                                      <p:tavLst>
                                        <p:tav tm="0">
                                          <p:val>
                                            <p:fltVal val="0"/>
                                          </p:val>
                                        </p:tav>
                                        <p:tav tm="100000">
                                          <p:val>
                                            <p:strVal val="#ppt_w"/>
                                          </p:val>
                                        </p:tav>
                                      </p:tavLst>
                                    </p:anim>
                                    <p:anim calcmode="lin" valueType="num">
                                      <p:cBhvr>
                                        <p:cTn id="26" dur="500" fill="hold"/>
                                        <p:tgtEl>
                                          <p:spTgt spid="76"/>
                                        </p:tgtEl>
                                        <p:attrNameLst>
                                          <p:attrName>ppt_h</p:attrName>
                                        </p:attrNameLst>
                                      </p:cBhvr>
                                      <p:tavLst>
                                        <p:tav tm="0">
                                          <p:val>
                                            <p:fltVal val="0"/>
                                          </p:val>
                                        </p:tav>
                                        <p:tav tm="100000">
                                          <p:val>
                                            <p:strVal val="#ppt_h"/>
                                          </p:val>
                                        </p:tav>
                                      </p:tavLst>
                                    </p:anim>
                                    <p:animEffect transition="in" filter="fade">
                                      <p:cBhvr>
                                        <p:cTn id="27" dur="500"/>
                                        <p:tgtEl>
                                          <p:spTgt spid="76"/>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wipe(left)">
                                      <p:cBhvr>
                                        <p:cTn id="31" dur="500"/>
                                        <p:tgtEl>
                                          <p:spTgt spid="70"/>
                                        </p:tgtEl>
                                      </p:cBhvr>
                                    </p:animEffect>
                                  </p:childTnLst>
                                </p:cTn>
                              </p:par>
                            </p:childTnLst>
                          </p:cTn>
                        </p:par>
                        <p:par>
                          <p:cTn id="32" fill="hold">
                            <p:stCondLst>
                              <p:cond delay="4000"/>
                            </p:stCondLst>
                            <p:childTnLst>
                              <p:par>
                                <p:cTn id="33" presetID="18" presetClass="entr" presetSubtype="9"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strips(upLeft)">
                                      <p:cBhvr>
                                        <p:cTn id="35" dur="1000"/>
                                        <p:tgtEl>
                                          <p:spTgt spid="54"/>
                                        </p:tgtEl>
                                      </p:cBhvr>
                                    </p:animEffect>
                                  </p:childTnLst>
                                </p:cTn>
                              </p:par>
                            </p:childTnLst>
                          </p:cTn>
                        </p:par>
                        <p:par>
                          <p:cTn id="36" fill="hold">
                            <p:stCondLst>
                              <p:cond delay="5000"/>
                            </p:stCondLst>
                            <p:childTnLst>
                              <p:par>
                                <p:cTn id="37" presetID="53" presetClass="entr" presetSubtype="16"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 calcmode="lin" valueType="num">
                                      <p:cBhvr>
                                        <p:cTn id="39" dur="500" fill="hold"/>
                                        <p:tgtEl>
                                          <p:spTgt spid="75"/>
                                        </p:tgtEl>
                                        <p:attrNameLst>
                                          <p:attrName>ppt_w</p:attrName>
                                        </p:attrNameLst>
                                      </p:cBhvr>
                                      <p:tavLst>
                                        <p:tav tm="0">
                                          <p:val>
                                            <p:fltVal val="0"/>
                                          </p:val>
                                        </p:tav>
                                        <p:tav tm="100000">
                                          <p:val>
                                            <p:strVal val="#ppt_w"/>
                                          </p:val>
                                        </p:tav>
                                      </p:tavLst>
                                    </p:anim>
                                    <p:anim calcmode="lin" valueType="num">
                                      <p:cBhvr>
                                        <p:cTn id="40" dur="500" fill="hold"/>
                                        <p:tgtEl>
                                          <p:spTgt spid="75"/>
                                        </p:tgtEl>
                                        <p:attrNameLst>
                                          <p:attrName>ppt_h</p:attrName>
                                        </p:attrNameLst>
                                      </p:cBhvr>
                                      <p:tavLst>
                                        <p:tav tm="0">
                                          <p:val>
                                            <p:fltVal val="0"/>
                                          </p:val>
                                        </p:tav>
                                        <p:tav tm="100000">
                                          <p:val>
                                            <p:strVal val="#ppt_h"/>
                                          </p:val>
                                        </p:tav>
                                      </p:tavLst>
                                    </p:anim>
                                    <p:animEffect transition="in" filter="fade">
                                      <p:cBhvr>
                                        <p:cTn id="41" dur="500"/>
                                        <p:tgtEl>
                                          <p:spTgt spid="75"/>
                                        </p:tgtEl>
                                      </p:cBhvr>
                                    </p:animEffect>
                                  </p:childTnLst>
                                </p:cTn>
                              </p:par>
                            </p:childTnLst>
                          </p:cTn>
                        </p:par>
                        <p:par>
                          <p:cTn id="42" fill="hold">
                            <p:stCondLst>
                              <p:cond delay="5500"/>
                            </p:stCondLst>
                            <p:childTnLst>
                              <p:par>
                                <p:cTn id="43" presetID="22" presetClass="entr" presetSubtype="2" fill="hold" grpId="0" nodeType="afterEffect">
                                  <p:stCondLst>
                                    <p:cond delay="0"/>
                                  </p:stCondLst>
                                  <p:childTnLst>
                                    <p:set>
                                      <p:cBhvr>
                                        <p:cTn id="44" dur="1" fill="hold">
                                          <p:stCondLst>
                                            <p:cond delay="0"/>
                                          </p:stCondLst>
                                        </p:cTn>
                                        <p:tgtEl>
                                          <p:spTgt spid="69"/>
                                        </p:tgtEl>
                                        <p:attrNameLst>
                                          <p:attrName>style.visibility</p:attrName>
                                        </p:attrNameLst>
                                      </p:cBhvr>
                                      <p:to>
                                        <p:strVal val="visible"/>
                                      </p:to>
                                    </p:set>
                                    <p:animEffect transition="in" filter="wipe(right)">
                                      <p:cBhvr>
                                        <p:cTn id="45" dur="500"/>
                                        <p:tgtEl>
                                          <p:spTgt spid="69"/>
                                        </p:tgtEl>
                                      </p:cBhvr>
                                    </p:animEffect>
                                  </p:childTnLst>
                                </p:cTn>
                              </p:par>
                            </p:childTnLst>
                          </p:cTn>
                        </p:par>
                        <p:par>
                          <p:cTn id="46" fill="hold">
                            <p:stCondLst>
                              <p:cond delay="6000"/>
                            </p:stCondLst>
                            <p:childTnLst>
                              <p:par>
                                <p:cTn id="47" presetID="18" presetClass="entr" presetSubtype="3" fill="hold" grpId="0" nodeType="afterEffect">
                                  <p:stCondLst>
                                    <p:cond delay="0"/>
                                  </p:stCondLst>
                                  <p:childTnLst>
                                    <p:set>
                                      <p:cBhvr>
                                        <p:cTn id="48" dur="1" fill="hold">
                                          <p:stCondLst>
                                            <p:cond delay="0"/>
                                          </p:stCondLst>
                                        </p:cTn>
                                        <p:tgtEl>
                                          <p:spTgt spid="66"/>
                                        </p:tgtEl>
                                        <p:attrNameLst>
                                          <p:attrName>style.visibility</p:attrName>
                                        </p:attrNameLst>
                                      </p:cBhvr>
                                      <p:to>
                                        <p:strVal val="visible"/>
                                      </p:to>
                                    </p:set>
                                    <p:animEffect transition="in" filter="strips(upRight)">
                                      <p:cBhvr>
                                        <p:cTn id="49" dur="1000"/>
                                        <p:tgtEl>
                                          <p:spTgt spid="66"/>
                                        </p:tgtEl>
                                      </p:cBhvr>
                                    </p:animEffect>
                                  </p:childTnLst>
                                </p:cTn>
                              </p:par>
                            </p:childTnLst>
                          </p:cTn>
                        </p:par>
                        <p:par>
                          <p:cTn id="50" fill="hold">
                            <p:stCondLst>
                              <p:cond delay="7000"/>
                            </p:stCondLst>
                            <p:childTnLst>
                              <p:par>
                                <p:cTn id="51" presetID="53" presetClass="entr" presetSubtype="16" fill="hold" grpId="0" nodeType="afterEffect">
                                  <p:stCondLst>
                                    <p:cond delay="0"/>
                                  </p:stCondLst>
                                  <p:childTnLst>
                                    <p:set>
                                      <p:cBhvr>
                                        <p:cTn id="52" dur="1" fill="hold">
                                          <p:stCondLst>
                                            <p:cond delay="0"/>
                                          </p:stCondLst>
                                        </p:cTn>
                                        <p:tgtEl>
                                          <p:spTgt spid="77"/>
                                        </p:tgtEl>
                                        <p:attrNameLst>
                                          <p:attrName>style.visibility</p:attrName>
                                        </p:attrNameLst>
                                      </p:cBhvr>
                                      <p:to>
                                        <p:strVal val="visible"/>
                                      </p:to>
                                    </p:set>
                                    <p:anim calcmode="lin" valueType="num">
                                      <p:cBhvr>
                                        <p:cTn id="53" dur="500" fill="hold"/>
                                        <p:tgtEl>
                                          <p:spTgt spid="77"/>
                                        </p:tgtEl>
                                        <p:attrNameLst>
                                          <p:attrName>ppt_w</p:attrName>
                                        </p:attrNameLst>
                                      </p:cBhvr>
                                      <p:tavLst>
                                        <p:tav tm="0">
                                          <p:val>
                                            <p:fltVal val="0"/>
                                          </p:val>
                                        </p:tav>
                                        <p:tav tm="100000">
                                          <p:val>
                                            <p:strVal val="#ppt_w"/>
                                          </p:val>
                                        </p:tav>
                                      </p:tavLst>
                                    </p:anim>
                                    <p:anim calcmode="lin" valueType="num">
                                      <p:cBhvr>
                                        <p:cTn id="54" dur="500" fill="hold"/>
                                        <p:tgtEl>
                                          <p:spTgt spid="77"/>
                                        </p:tgtEl>
                                        <p:attrNameLst>
                                          <p:attrName>ppt_h</p:attrName>
                                        </p:attrNameLst>
                                      </p:cBhvr>
                                      <p:tavLst>
                                        <p:tav tm="0">
                                          <p:val>
                                            <p:fltVal val="0"/>
                                          </p:val>
                                        </p:tav>
                                        <p:tav tm="100000">
                                          <p:val>
                                            <p:strVal val="#ppt_h"/>
                                          </p:val>
                                        </p:tav>
                                      </p:tavLst>
                                    </p:anim>
                                    <p:animEffect transition="in" filter="fade">
                                      <p:cBhvr>
                                        <p:cTn id="55" dur="500"/>
                                        <p:tgtEl>
                                          <p:spTgt spid="77"/>
                                        </p:tgtEl>
                                      </p:cBhvr>
                                    </p:animEffect>
                                  </p:childTnLst>
                                </p:cTn>
                              </p:par>
                            </p:childTnLst>
                          </p:cTn>
                        </p:par>
                        <p:par>
                          <p:cTn id="56" fill="hold">
                            <p:stCondLst>
                              <p:cond delay="7500"/>
                            </p:stCondLst>
                            <p:childTnLst>
                              <p:par>
                                <p:cTn id="57" presetID="22" presetClass="entr" presetSubtype="8"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wipe(left)">
                                      <p:cBhvr>
                                        <p:cTn id="59" dur="500"/>
                                        <p:tgtEl>
                                          <p:spTgt spid="72"/>
                                        </p:tgtEl>
                                      </p:cBhvr>
                                    </p:animEffect>
                                  </p:childTnLst>
                                </p:cTn>
                              </p:par>
                            </p:childTnLst>
                          </p:cTn>
                        </p:par>
                        <p:par>
                          <p:cTn id="60" fill="hold">
                            <p:stCondLst>
                              <p:cond delay="8000"/>
                            </p:stCondLst>
                            <p:childTnLst>
                              <p:par>
                                <p:cTn id="61" presetID="18" presetClass="entr" presetSubtype="9" fill="hold" grpId="0" nodeType="afterEffect">
                                  <p:stCondLst>
                                    <p:cond delay="0"/>
                                  </p:stCondLst>
                                  <p:childTnLst>
                                    <p:set>
                                      <p:cBhvr>
                                        <p:cTn id="62" dur="1" fill="hold">
                                          <p:stCondLst>
                                            <p:cond delay="0"/>
                                          </p:stCondLst>
                                        </p:cTn>
                                        <p:tgtEl>
                                          <p:spTgt spid="65"/>
                                        </p:tgtEl>
                                        <p:attrNameLst>
                                          <p:attrName>style.visibility</p:attrName>
                                        </p:attrNameLst>
                                      </p:cBhvr>
                                      <p:to>
                                        <p:strVal val="visible"/>
                                      </p:to>
                                    </p:set>
                                    <p:animEffect transition="in" filter="strips(upLeft)">
                                      <p:cBhvr>
                                        <p:cTn id="63" dur="1000"/>
                                        <p:tgtEl>
                                          <p:spTgt spid="65"/>
                                        </p:tgtEl>
                                      </p:cBhvr>
                                    </p:animEffect>
                                  </p:childTnLst>
                                </p:cTn>
                              </p:par>
                            </p:childTnLst>
                          </p:cTn>
                        </p:par>
                        <p:par>
                          <p:cTn id="64" fill="hold">
                            <p:stCondLst>
                              <p:cond delay="9000"/>
                            </p:stCondLst>
                            <p:childTnLst>
                              <p:par>
                                <p:cTn id="65" presetID="53" presetClass="entr" presetSubtype="16" fill="hold" grpId="0" nodeType="afterEffect">
                                  <p:stCondLst>
                                    <p:cond delay="0"/>
                                  </p:stCondLst>
                                  <p:childTnLst>
                                    <p:set>
                                      <p:cBhvr>
                                        <p:cTn id="66" dur="1" fill="hold">
                                          <p:stCondLst>
                                            <p:cond delay="0"/>
                                          </p:stCondLst>
                                        </p:cTn>
                                        <p:tgtEl>
                                          <p:spTgt spid="74"/>
                                        </p:tgtEl>
                                        <p:attrNameLst>
                                          <p:attrName>style.visibility</p:attrName>
                                        </p:attrNameLst>
                                      </p:cBhvr>
                                      <p:to>
                                        <p:strVal val="visible"/>
                                      </p:to>
                                    </p:set>
                                    <p:anim calcmode="lin" valueType="num">
                                      <p:cBhvr>
                                        <p:cTn id="67" dur="500" fill="hold"/>
                                        <p:tgtEl>
                                          <p:spTgt spid="74"/>
                                        </p:tgtEl>
                                        <p:attrNameLst>
                                          <p:attrName>ppt_w</p:attrName>
                                        </p:attrNameLst>
                                      </p:cBhvr>
                                      <p:tavLst>
                                        <p:tav tm="0">
                                          <p:val>
                                            <p:fltVal val="0"/>
                                          </p:val>
                                        </p:tav>
                                        <p:tav tm="100000">
                                          <p:val>
                                            <p:strVal val="#ppt_w"/>
                                          </p:val>
                                        </p:tav>
                                      </p:tavLst>
                                    </p:anim>
                                    <p:anim calcmode="lin" valueType="num">
                                      <p:cBhvr>
                                        <p:cTn id="68" dur="500" fill="hold"/>
                                        <p:tgtEl>
                                          <p:spTgt spid="74"/>
                                        </p:tgtEl>
                                        <p:attrNameLst>
                                          <p:attrName>ppt_h</p:attrName>
                                        </p:attrNameLst>
                                      </p:cBhvr>
                                      <p:tavLst>
                                        <p:tav tm="0">
                                          <p:val>
                                            <p:fltVal val="0"/>
                                          </p:val>
                                        </p:tav>
                                        <p:tav tm="100000">
                                          <p:val>
                                            <p:strVal val="#ppt_h"/>
                                          </p:val>
                                        </p:tav>
                                      </p:tavLst>
                                    </p:anim>
                                    <p:animEffect transition="in" filter="fade">
                                      <p:cBhvr>
                                        <p:cTn id="69" dur="500"/>
                                        <p:tgtEl>
                                          <p:spTgt spid="74"/>
                                        </p:tgtEl>
                                      </p:cBhvr>
                                    </p:animEffect>
                                  </p:childTnLst>
                                </p:cTn>
                              </p:par>
                            </p:childTnLst>
                          </p:cTn>
                        </p:par>
                        <p:par>
                          <p:cTn id="70" fill="hold">
                            <p:stCondLst>
                              <p:cond delay="9500"/>
                            </p:stCondLst>
                            <p:childTnLst>
                              <p:par>
                                <p:cTn id="71" presetID="22" presetClass="entr" presetSubtype="2" fill="hold" grpId="0" nodeType="afterEffect">
                                  <p:stCondLst>
                                    <p:cond delay="0"/>
                                  </p:stCondLst>
                                  <p:childTnLst>
                                    <p:set>
                                      <p:cBhvr>
                                        <p:cTn id="72" dur="1" fill="hold">
                                          <p:stCondLst>
                                            <p:cond delay="0"/>
                                          </p:stCondLst>
                                        </p:cTn>
                                        <p:tgtEl>
                                          <p:spTgt spid="71"/>
                                        </p:tgtEl>
                                        <p:attrNameLst>
                                          <p:attrName>style.visibility</p:attrName>
                                        </p:attrNameLst>
                                      </p:cBhvr>
                                      <p:to>
                                        <p:strVal val="visible"/>
                                      </p:to>
                                    </p:set>
                                    <p:animEffect transition="in" filter="wipe(right)">
                                      <p:cBhvr>
                                        <p:cTn id="7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54" grpId="0" animBg="1"/>
      <p:bldP spid="51" grpId="0" animBg="1"/>
      <p:bldP spid="57" grpId="0" animBg="1"/>
      <p:bldP spid="67" grpId="0"/>
      <p:bldP spid="69" grpId="0"/>
      <p:bldP spid="70" grpId="0"/>
      <p:bldP spid="71" grpId="0"/>
      <p:bldP spid="72" grpId="0"/>
      <p:bldP spid="73" grpId="0" animBg="1"/>
      <p:bldP spid="74" grpId="0" animBg="1"/>
      <p:bldP spid="75" grpId="0" animBg="1"/>
      <p:bldP spid="76" grpId="0" animBg="1"/>
      <p:bldP spid="7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4" name="组合 113"/>
          <p:cNvGrpSpPr/>
          <p:nvPr/>
        </p:nvGrpSpPr>
        <p:grpSpPr>
          <a:xfrm>
            <a:off x="4353786" y="3442929"/>
            <a:ext cx="2806839" cy="3427291"/>
            <a:chOff x="4408748" y="2851198"/>
            <a:chExt cx="2806473" cy="3428085"/>
          </a:xfrm>
          <a:solidFill>
            <a:srgbClr val="A6A6A6"/>
          </a:solidFill>
        </p:grpSpPr>
        <p:sp>
          <p:nvSpPr>
            <p:cNvPr id="115" name="矩形 114"/>
            <p:cNvSpPr/>
            <p:nvPr/>
          </p:nvSpPr>
          <p:spPr>
            <a:xfrm>
              <a:off x="5654903" y="2851198"/>
              <a:ext cx="308446" cy="34280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16" name="矩形 115"/>
            <p:cNvSpPr/>
            <p:nvPr/>
          </p:nvSpPr>
          <p:spPr>
            <a:xfrm rot="3628266">
              <a:off x="6344896" y="3307680"/>
              <a:ext cx="240375"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17" name="矩形 116"/>
            <p:cNvSpPr/>
            <p:nvPr/>
          </p:nvSpPr>
          <p:spPr>
            <a:xfrm rot="3222577">
              <a:off x="6279379" y="4508173"/>
              <a:ext cx="117002"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18" name="矩形 117"/>
            <p:cNvSpPr/>
            <p:nvPr/>
          </p:nvSpPr>
          <p:spPr>
            <a:xfrm rot="18144688" flipH="1">
              <a:off x="5094796" y="2855932"/>
              <a:ext cx="152149"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19" name="矩形 118"/>
            <p:cNvSpPr/>
            <p:nvPr/>
          </p:nvSpPr>
          <p:spPr>
            <a:xfrm rot="17368525" flipH="1">
              <a:off x="5067148" y="4124428"/>
              <a:ext cx="183475"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121" name="组合 120"/>
          <p:cNvGrpSpPr/>
          <p:nvPr/>
        </p:nvGrpSpPr>
        <p:grpSpPr>
          <a:xfrm>
            <a:off x="4711178" y="1391765"/>
            <a:ext cx="2248319" cy="2247507"/>
            <a:chOff x="4710563" y="795050"/>
            <a:chExt cx="2248026" cy="2248026"/>
          </a:xfrm>
        </p:grpSpPr>
        <p:grpSp>
          <p:nvGrpSpPr>
            <p:cNvPr id="122" name="组合 121"/>
            <p:cNvGrpSpPr/>
            <p:nvPr/>
          </p:nvGrpSpPr>
          <p:grpSpPr>
            <a:xfrm>
              <a:off x="4710563" y="795050"/>
              <a:ext cx="2248026" cy="2248026"/>
              <a:chOff x="1200760" y="3842074"/>
              <a:chExt cx="1784148" cy="1784148"/>
            </a:xfrm>
          </p:grpSpPr>
          <p:sp>
            <p:nvSpPr>
              <p:cNvPr id="124" name="椭圆 123"/>
              <p:cNvSpPr/>
              <p:nvPr/>
            </p:nvSpPr>
            <p:spPr>
              <a:xfrm>
                <a:off x="1200760" y="3842074"/>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25" name="椭圆 124"/>
              <p:cNvSpPr/>
              <p:nvPr/>
            </p:nvSpPr>
            <p:spPr>
              <a:xfrm>
                <a:off x="1475770" y="4117085"/>
                <a:ext cx="1234127" cy="1234127"/>
              </a:xfrm>
              <a:prstGeom prst="ellipse">
                <a:avLst/>
              </a:prstGeom>
              <a:solidFill>
                <a:srgbClr val="0070C0"/>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123" name="Freeform 987"/>
            <p:cNvSpPr>
              <a:spLocks noEditPoints="1"/>
            </p:cNvSpPr>
            <p:nvPr/>
          </p:nvSpPr>
          <p:spPr bwMode="auto">
            <a:xfrm>
              <a:off x="5564060" y="1377589"/>
              <a:ext cx="540619" cy="869615"/>
            </a:xfrm>
            <a:custGeom>
              <a:avLst/>
              <a:gdLst>
                <a:gd name="T0" fmla="*/ 133 w 205"/>
                <a:gd name="T1" fmla="*/ 170 h 331"/>
                <a:gd name="T2" fmla="*/ 148 w 205"/>
                <a:gd name="T3" fmla="*/ 126 h 331"/>
                <a:gd name="T4" fmla="*/ 148 w 205"/>
                <a:gd name="T5" fmla="*/ 110 h 331"/>
                <a:gd name="T6" fmla="*/ 48 w 205"/>
                <a:gd name="T7" fmla="*/ 118 h 331"/>
                <a:gd name="T8" fmla="*/ 71 w 205"/>
                <a:gd name="T9" fmla="*/ 126 h 331"/>
                <a:gd name="T10" fmla="*/ 39 w 205"/>
                <a:gd name="T11" fmla="*/ 224 h 331"/>
                <a:gd name="T12" fmla="*/ 44 w 205"/>
                <a:gd name="T13" fmla="*/ 331 h 331"/>
                <a:gd name="T14" fmla="*/ 205 w 205"/>
                <a:gd name="T15" fmla="*/ 298 h 331"/>
                <a:gd name="T16" fmla="*/ 161 w 205"/>
                <a:gd name="T17" fmla="*/ 315 h 331"/>
                <a:gd name="T18" fmla="*/ 16 w 205"/>
                <a:gd name="T19" fmla="*/ 298 h 331"/>
                <a:gd name="T20" fmla="*/ 87 w 205"/>
                <a:gd name="T21" fmla="*/ 170 h 331"/>
                <a:gd name="T22" fmla="*/ 117 w 205"/>
                <a:gd name="T23" fmla="*/ 126 h 331"/>
                <a:gd name="T24" fmla="*/ 153 w 205"/>
                <a:gd name="T25" fmla="*/ 234 h 331"/>
                <a:gd name="T26" fmla="*/ 161 w 205"/>
                <a:gd name="T27" fmla="*/ 315 h 331"/>
                <a:gd name="T28" fmla="*/ 121 w 205"/>
                <a:gd name="T29" fmla="*/ 262 h 331"/>
                <a:gd name="T30" fmla="*/ 101 w 205"/>
                <a:gd name="T31" fmla="*/ 258 h 331"/>
                <a:gd name="T32" fmla="*/ 63 w 205"/>
                <a:gd name="T33" fmla="*/ 263 h 331"/>
                <a:gd name="T34" fmla="*/ 48 w 205"/>
                <a:gd name="T35" fmla="*/ 259 h 331"/>
                <a:gd name="T36" fmla="*/ 24 w 205"/>
                <a:gd name="T37" fmla="*/ 298 h 331"/>
                <a:gd name="T38" fmla="*/ 161 w 205"/>
                <a:gd name="T39" fmla="*/ 307 h 331"/>
                <a:gd name="T40" fmla="*/ 167 w 205"/>
                <a:gd name="T41" fmla="*/ 266 h 331"/>
                <a:gd name="T42" fmla="*/ 165 w 205"/>
                <a:gd name="T43" fmla="*/ 264 h 331"/>
                <a:gd name="T44" fmla="*/ 144 w 205"/>
                <a:gd name="T45" fmla="*/ 248 h 331"/>
                <a:gd name="T46" fmla="*/ 124 w 205"/>
                <a:gd name="T47" fmla="*/ 23 h 331"/>
                <a:gd name="T48" fmla="*/ 124 w 205"/>
                <a:gd name="T49" fmla="*/ 0 h 331"/>
                <a:gd name="T50" fmla="*/ 124 w 205"/>
                <a:gd name="T51" fmla="*/ 23 h 331"/>
                <a:gd name="T52" fmla="*/ 91 w 205"/>
                <a:gd name="T53" fmla="*/ 49 h 331"/>
                <a:gd name="T54" fmla="*/ 74 w 205"/>
                <a:gd name="T55" fmla="*/ 32 h 331"/>
                <a:gd name="T56" fmla="*/ 58 w 205"/>
                <a:gd name="T57" fmla="*/ 49 h 331"/>
                <a:gd name="T58" fmla="*/ 68 w 205"/>
                <a:gd name="T59" fmla="*/ 43 h 331"/>
                <a:gd name="T60" fmla="*/ 80 w 205"/>
                <a:gd name="T61" fmla="*/ 43 h 331"/>
                <a:gd name="T62" fmla="*/ 74 w 205"/>
                <a:gd name="T63" fmla="*/ 57 h 331"/>
                <a:gd name="T64" fmla="*/ 68 w 205"/>
                <a:gd name="T65" fmla="*/ 43 h 331"/>
                <a:gd name="T66" fmla="*/ 92 w 205"/>
                <a:gd name="T67" fmla="*/ 102 h 331"/>
                <a:gd name="T68" fmla="*/ 98 w 205"/>
                <a:gd name="T69" fmla="*/ 82 h 331"/>
                <a:gd name="T70" fmla="*/ 129 w 205"/>
                <a:gd name="T71" fmla="*/ 82 h 331"/>
                <a:gd name="T72" fmla="*/ 134 w 205"/>
                <a:gd name="T73" fmla="*/ 102 h 331"/>
                <a:gd name="T74" fmla="*/ 143 w 205"/>
                <a:gd name="T75" fmla="*/ 97 h 331"/>
                <a:gd name="T76" fmla="*/ 113 w 205"/>
                <a:gd name="T77" fmla="*/ 68 h 331"/>
                <a:gd name="T78" fmla="*/ 84 w 205"/>
                <a:gd name="T79" fmla="*/ 9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5" h="331">
                  <a:moveTo>
                    <a:pt x="165" y="224"/>
                  </a:moveTo>
                  <a:cubicBezTo>
                    <a:pt x="150" y="204"/>
                    <a:pt x="133" y="184"/>
                    <a:pt x="133" y="170"/>
                  </a:cubicBezTo>
                  <a:cubicBezTo>
                    <a:pt x="133" y="126"/>
                    <a:pt x="133" y="126"/>
                    <a:pt x="133" y="126"/>
                  </a:cubicBezTo>
                  <a:cubicBezTo>
                    <a:pt x="148" y="126"/>
                    <a:pt x="148" y="126"/>
                    <a:pt x="148" y="126"/>
                  </a:cubicBezTo>
                  <a:cubicBezTo>
                    <a:pt x="153" y="126"/>
                    <a:pt x="156" y="122"/>
                    <a:pt x="156" y="118"/>
                  </a:cubicBezTo>
                  <a:cubicBezTo>
                    <a:pt x="156" y="113"/>
                    <a:pt x="153" y="110"/>
                    <a:pt x="148" y="110"/>
                  </a:cubicBezTo>
                  <a:cubicBezTo>
                    <a:pt x="56" y="110"/>
                    <a:pt x="56" y="110"/>
                    <a:pt x="56" y="110"/>
                  </a:cubicBezTo>
                  <a:cubicBezTo>
                    <a:pt x="52" y="110"/>
                    <a:pt x="48" y="113"/>
                    <a:pt x="48" y="118"/>
                  </a:cubicBezTo>
                  <a:cubicBezTo>
                    <a:pt x="48" y="122"/>
                    <a:pt x="52" y="126"/>
                    <a:pt x="56" y="126"/>
                  </a:cubicBezTo>
                  <a:cubicBezTo>
                    <a:pt x="71" y="126"/>
                    <a:pt x="71" y="126"/>
                    <a:pt x="71" y="126"/>
                  </a:cubicBezTo>
                  <a:cubicBezTo>
                    <a:pt x="71" y="170"/>
                    <a:pt x="71" y="170"/>
                    <a:pt x="71" y="170"/>
                  </a:cubicBezTo>
                  <a:cubicBezTo>
                    <a:pt x="71" y="184"/>
                    <a:pt x="55" y="204"/>
                    <a:pt x="39" y="224"/>
                  </a:cubicBezTo>
                  <a:cubicBezTo>
                    <a:pt x="20" y="249"/>
                    <a:pt x="0" y="274"/>
                    <a:pt x="0" y="298"/>
                  </a:cubicBezTo>
                  <a:cubicBezTo>
                    <a:pt x="0" y="318"/>
                    <a:pt x="16" y="331"/>
                    <a:pt x="44" y="331"/>
                  </a:cubicBezTo>
                  <a:cubicBezTo>
                    <a:pt x="161" y="331"/>
                    <a:pt x="161" y="331"/>
                    <a:pt x="161" y="331"/>
                  </a:cubicBezTo>
                  <a:cubicBezTo>
                    <a:pt x="188" y="331"/>
                    <a:pt x="205" y="318"/>
                    <a:pt x="205" y="298"/>
                  </a:cubicBezTo>
                  <a:cubicBezTo>
                    <a:pt x="205" y="274"/>
                    <a:pt x="185" y="249"/>
                    <a:pt x="165" y="224"/>
                  </a:cubicBezTo>
                  <a:close/>
                  <a:moveTo>
                    <a:pt x="161" y="315"/>
                  </a:moveTo>
                  <a:cubicBezTo>
                    <a:pt x="44" y="315"/>
                    <a:pt x="44" y="315"/>
                    <a:pt x="44" y="315"/>
                  </a:cubicBezTo>
                  <a:cubicBezTo>
                    <a:pt x="33" y="315"/>
                    <a:pt x="16" y="313"/>
                    <a:pt x="16" y="298"/>
                  </a:cubicBezTo>
                  <a:cubicBezTo>
                    <a:pt x="16" y="280"/>
                    <a:pt x="34" y="257"/>
                    <a:pt x="52" y="234"/>
                  </a:cubicBezTo>
                  <a:cubicBezTo>
                    <a:pt x="70" y="211"/>
                    <a:pt x="87" y="189"/>
                    <a:pt x="87" y="170"/>
                  </a:cubicBezTo>
                  <a:cubicBezTo>
                    <a:pt x="87" y="126"/>
                    <a:pt x="87" y="126"/>
                    <a:pt x="87" y="126"/>
                  </a:cubicBezTo>
                  <a:cubicBezTo>
                    <a:pt x="117" y="126"/>
                    <a:pt x="117" y="126"/>
                    <a:pt x="117" y="126"/>
                  </a:cubicBezTo>
                  <a:cubicBezTo>
                    <a:pt x="117" y="170"/>
                    <a:pt x="117" y="170"/>
                    <a:pt x="117" y="170"/>
                  </a:cubicBezTo>
                  <a:cubicBezTo>
                    <a:pt x="117" y="189"/>
                    <a:pt x="135" y="211"/>
                    <a:pt x="153" y="234"/>
                  </a:cubicBezTo>
                  <a:cubicBezTo>
                    <a:pt x="171" y="257"/>
                    <a:pt x="189" y="280"/>
                    <a:pt x="189" y="298"/>
                  </a:cubicBezTo>
                  <a:cubicBezTo>
                    <a:pt x="189" y="313"/>
                    <a:pt x="171" y="315"/>
                    <a:pt x="161" y="315"/>
                  </a:cubicBezTo>
                  <a:close/>
                  <a:moveTo>
                    <a:pt x="122" y="263"/>
                  </a:moveTo>
                  <a:cubicBezTo>
                    <a:pt x="122" y="263"/>
                    <a:pt x="121" y="263"/>
                    <a:pt x="121" y="262"/>
                  </a:cubicBezTo>
                  <a:cubicBezTo>
                    <a:pt x="118" y="258"/>
                    <a:pt x="114" y="256"/>
                    <a:pt x="109" y="256"/>
                  </a:cubicBezTo>
                  <a:cubicBezTo>
                    <a:pt x="106" y="256"/>
                    <a:pt x="103" y="257"/>
                    <a:pt x="101" y="258"/>
                  </a:cubicBezTo>
                  <a:cubicBezTo>
                    <a:pt x="99" y="250"/>
                    <a:pt x="91" y="244"/>
                    <a:pt x="82" y="244"/>
                  </a:cubicBezTo>
                  <a:cubicBezTo>
                    <a:pt x="72" y="244"/>
                    <a:pt x="63" y="252"/>
                    <a:pt x="63" y="263"/>
                  </a:cubicBezTo>
                  <a:cubicBezTo>
                    <a:pt x="63" y="264"/>
                    <a:pt x="63" y="264"/>
                    <a:pt x="63" y="265"/>
                  </a:cubicBezTo>
                  <a:cubicBezTo>
                    <a:pt x="59" y="261"/>
                    <a:pt x="54" y="259"/>
                    <a:pt x="48" y="259"/>
                  </a:cubicBezTo>
                  <a:cubicBezTo>
                    <a:pt x="46" y="259"/>
                    <a:pt x="44" y="260"/>
                    <a:pt x="42" y="260"/>
                  </a:cubicBezTo>
                  <a:cubicBezTo>
                    <a:pt x="32" y="274"/>
                    <a:pt x="24" y="288"/>
                    <a:pt x="24" y="298"/>
                  </a:cubicBezTo>
                  <a:cubicBezTo>
                    <a:pt x="24" y="306"/>
                    <a:pt x="34" y="307"/>
                    <a:pt x="44" y="307"/>
                  </a:cubicBezTo>
                  <a:cubicBezTo>
                    <a:pt x="161" y="307"/>
                    <a:pt x="161" y="307"/>
                    <a:pt x="161" y="307"/>
                  </a:cubicBezTo>
                  <a:cubicBezTo>
                    <a:pt x="170" y="307"/>
                    <a:pt x="181" y="306"/>
                    <a:pt x="181" y="298"/>
                  </a:cubicBezTo>
                  <a:cubicBezTo>
                    <a:pt x="181" y="289"/>
                    <a:pt x="175" y="278"/>
                    <a:pt x="167" y="266"/>
                  </a:cubicBezTo>
                  <a:cubicBezTo>
                    <a:pt x="167" y="266"/>
                    <a:pt x="166" y="266"/>
                    <a:pt x="166" y="266"/>
                  </a:cubicBezTo>
                  <a:cubicBezTo>
                    <a:pt x="166" y="265"/>
                    <a:pt x="166" y="265"/>
                    <a:pt x="165" y="264"/>
                  </a:cubicBezTo>
                  <a:cubicBezTo>
                    <a:pt x="163" y="260"/>
                    <a:pt x="160" y="256"/>
                    <a:pt x="156" y="252"/>
                  </a:cubicBezTo>
                  <a:cubicBezTo>
                    <a:pt x="153" y="249"/>
                    <a:pt x="148" y="248"/>
                    <a:pt x="144" y="248"/>
                  </a:cubicBezTo>
                  <a:cubicBezTo>
                    <a:pt x="134" y="248"/>
                    <a:pt x="125" y="254"/>
                    <a:pt x="122" y="263"/>
                  </a:cubicBezTo>
                  <a:close/>
                  <a:moveTo>
                    <a:pt x="124" y="23"/>
                  </a:moveTo>
                  <a:cubicBezTo>
                    <a:pt x="130" y="23"/>
                    <a:pt x="135" y="18"/>
                    <a:pt x="135" y="11"/>
                  </a:cubicBezTo>
                  <a:cubicBezTo>
                    <a:pt x="135" y="5"/>
                    <a:pt x="130" y="0"/>
                    <a:pt x="124" y="0"/>
                  </a:cubicBezTo>
                  <a:cubicBezTo>
                    <a:pt x="118" y="0"/>
                    <a:pt x="112" y="5"/>
                    <a:pt x="112" y="11"/>
                  </a:cubicBezTo>
                  <a:cubicBezTo>
                    <a:pt x="112" y="18"/>
                    <a:pt x="118" y="23"/>
                    <a:pt x="124" y="23"/>
                  </a:cubicBezTo>
                  <a:close/>
                  <a:moveTo>
                    <a:pt x="74" y="65"/>
                  </a:moveTo>
                  <a:cubicBezTo>
                    <a:pt x="83" y="65"/>
                    <a:pt x="91" y="58"/>
                    <a:pt x="91" y="49"/>
                  </a:cubicBezTo>
                  <a:cubicBezTo>
                    <a:pt x="91" y="45"/>
                    <a:pt x="89" y="40"/>
                    <a:pt x="86" y="37"/>
                  </a:cubicBezTo>
                  <a:cubicBezTo>
                    <a:pt x="83" y="34"/>
                    <a:pt x="79" y="32"/>
                    <a:pt x="74" y="32"/>
                  </a:cubicBezTo>
                  <a:cubicBezTo>
                    <a:pt x="70" y="32"/>
                    <a:pt x="66" y="34"/>
                    <a:pt x="62" y="37"/>
                  </a:cubicBezTo>
                  <a:cubicBezTo>
                    <a:pt x="59" y="40"/>
                    <a:pt x="58" y="45"/>
                    <a:pt x="58" y="49"/>
                  </a:cubicBezTo>
                  <a:cubicBezTo>
                    <a:pt x="58" y="58"/>
                    <a:pt x="65" y="65"/>
                    <a:pt x="74" y="65"/>
                  </a:cubicBezTo>
                  <a:close/>
                  <a:moveTo>
                    <a:pt x="68" y="43"/>
                  </a:moveTo>
                  <a:cubicBezTo>
                    <a:pt x="70" y="41"/>
                    <a:pt x="72" y="40"/>
                    <a:pt x="74" y="40"/>
                  </a:cubicBezTo>
                  <a:cubicBezTo>
                    <a:pt x="76" y="40"/>
                    <a:pt x="79" y="41"/>
                    <a:pt x="80" y="43"/>
                  </a:cubicBezTo>
                  <a:cubicBezTo>
                    <a:pt x="82" y="45"/>
                    <a:pt x="83" y="47"/>
                    <a:pt x="83" y="49"/>
                  </a:cubicBezTo>
                  <a:cubicBezTo>
                    <a:pt x="83" y="54"/>
                    <a:pt x="79" y="57"/>
                    <a:pt x="74" y="57"/>
                  </a:cubicBezTo>
                  <a:cubicBezTo>
                    <a:pt x="69" y="57"/>
                    <a:pt x="66" y="54"/>
                    <a:pt x="66" y="49"/>
                  </a:cubicBezTo>
                  <a:cubicBezTo>
                    <a:pt x="66" y="47"/>
                    <a:pt x="66" y="45"/>
                    <a:pt x="68" y="43"/>
                  </a:cubicBezTo>
                  <a:close/>
                  <a:moveTo>
                    <a:pt x="84" y="102"/>
                  </a:moveTo>
                  <a:cubicBezTo>
                    <a:pt x="92" y="102"/>
                    <a:pt x="92" y="102"/>
                    <a:pt x="92" y="102"/>
                  </a:cubicBezTo>
                  <a:cubicBezTo>
                    <a:pt x="92" y="100"/>
                    <a:pt x="92" y="99"/>
                    <a:pt x="92" y="97"/>
                  </a:cubicBezTo>
                  <a:cubicBezTo>
                    <a:pt x="92" y="92"/>
                    <a:pt x="94" y="86"/>
                    <a:pt x="98" y="82"/>
                  </a:cubicBezTo>
                  <a:cubicBezTo>
                    <a:pt x="102" y="78"/>
                    <a:pt x="108" y="76"/>
                    <a:pt x="113" y="76"/>
                  </a:cubicBezTo>
                  <a:cubicBezTo>
                    <a:pt x="119" y="76"/>
                    <a:pt x="124" y="78"/>
                    <a:pt x="129" y="82"/>
                  </a:cubicBezTo>
                  <a:cubicBezTo>
                    <a:pt x="133" y="86"/>
                    <a:pt x="135" y="92"/>
                    <a:pt x="135" y="97"/>
                  </a:cubicBezTo>
                  <a:cubicBezTo>
                    <a:pt x="135" y="99"/>
                    <a:pt x="135" y="100"/>
                    <a:pt x="134" y="102"/>
                  </a:cubicBezTo>
                  <a:cubicBezTo>
                    <a:pt x="142" y="102"/>
                    <a:pt x="142" y="102"/>
                    <a:pt x="142" y="102"/>
                  </a:cubicBezTo>
                  <a:cubicBezTo>
                    <a:pt x="143" y="100"/>
                    <a:pt x="143" y="99"/>
                    <a:pt x="143" y="97"/>
                  </a:cubicBezTo>
                  <a:cubicBezTo>
                    <a:pt x="143" y="89"/>
                    <a:pt x="140" y="82"/>
                    <a:pt x="134" y="76"/>
                  </a:cubicBezTo>
                  <a:cubicBezTo>
                    <a:pt x="129" y="71"/>
                    <a:pt x="121" y="68"/>
                    <a:pt x="113" y="68"/>
                  </a:cubicBezTo>
                  <a:cubicBezTo>
                    <a:pt x="105" y="68"/>
                    <a:pt x="98" y="71"/>
                    <a:pt x="92" y="76"/>
                  </a:cubicBezTo>
                  <a:cubicBezTo>
                    <a:pt x="87" y="82"/>
                    <a:pt x="84" y="89"/>
                    <a:pt x="84" y="97"/>
                  </a:cubicBezTo>
                  <a:cubicBezTo>
                    <a:pt x="84" y="99"/>
                    <a:pt x="84" y="100"/>
                    <a:pt x="84" y="102"/>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26" name="组合 125"/>
          <p:cNvGrpSpPr/>
          <p:nvPr/>
        </p:nvGrpSpPr>
        <p:grpSpPr>
          <a:xfrm>
            <a:off x="6738712" y="2955861"/>
            <a:ext cx="1943965" cy="1943263"/>
            <a:chOff x="6737835" y="2359506"/>
            <a:chExt cx="1943712" cy="1943712"/>
          </a:xfrm>
        </p:grpSpPr>
        <p:grpSp>
          <p:nvGrpSpPr>
            <p:cNvPr id="127" name="组合 126"/>
            <p:cNvGrpSpPr/>
            <p:nvPr/>
          </p:nvGrpSpPr>
          <p:grpSpPr>
            <a:xfrm>
              <a:off x="6737835" y="2359506"/>
              <a:ext cx="1943712" cy="1943712"/>
              <a:chOff x="1200760" y="3842075"/>
              <a:chExt cx="1784148" cy="1784148"/>
            </a:xfrm>
          </p:grpSpPr>
          <p:sp>
            <p:nvSpPr>
              <p:cNvPr id="129" name="椭圆 128"/>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30" name="椭圆 129"/>
              <p:cNvSpPr/>
              <p:nvPr/>
            </p:nvSpPr>
            <p:spPr>
              <a:xfrm>
                <a:off x="1475770" y="4117085"/>
                <a:ext cx="1234127" cy="1234127"/>
              </a:xfrm>
              <a:prstGeom prst="ellipse">
                <a:avLst/>
              </a:prstGeom>
              <a:solidFill>
                <a:srgbClr val="0070C0"/>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128" name="Freeform 975"/>
            <p:cNvSpPr>
              <a:spLocks noEditPoints="1"/>
            </p:cNvSpPr>
            <p:nvPr/>
          </p:nvSpPr>
          <p:spPr bwMode="auto">
            <a:xfrm>
              <a:off x="7454671" y="2997168"/>
              <a:ext cx="514323" cy="635166"/>
            </a:xfrm>
            <a:custGeom>
              <a:avLst/>
              <a:gdLst>
                <a:gd name="T0" fmla="*/ 120 w 349"/>
                <a:gd name="T1" fmla="*/ 0 h 431"/>
                <a:gd name="T2" fmla="*/ 117 w 349"/>
                <a:gd name="T3" fmla="*/ 3 h 431"/>
                <a:gd name="T4" fmla="*/ 2 w 349"/>
                <a:gd name="T5" fmla="*/ 117 h 431"/>
                <a:gd name="T6" fmla="*/ 0 w 349"/>
                <a:gd name="T7" fmla="*/ 120 h 431"/>
                <a:gd name="T8" fmla="*/ 0 w 349"/>
                <a:gd name="T9" fmla="*/ 431 h 431"/>
                <a:gd name="T10" fmla="*/ 349 w 349"/>
                <a:gd name="T11" fmla="*/ 431 h 431"/>
                <a:gd name="T12" fmla="*/ 349 w 349"/>
                <a:gd name="T13" fmla="*/ 0 h 431"/>
                <a:gd name="T14" fmla="*/ 120 w 349"/>
                <a:gd name="T15" fmla="*/ 0 h 431"/>
                <a:gd name="T16" fmla="*/ 114 w 349"/>
                <a:gd name="T17" fmla="*/ 37 h 431"/>
                <a:gd name="T18" fmla="*/ 114 w 349"/>
                <a:gd name="T19" fmla="*/ 114 h 431"/>
                <a:gd name="T20" fmla="*/ 37 w 349"/>
                <a:gd name="T21" fmla="*/ 114 h 431"/>
                <a:gd name="T22" fmla="*/ 114 w 349"/>
                <a:gd name="T23" fmla="*/ 37 h 431"/>
                <a:gd name="T24" fmla="*/ 328 w 349"/>
                <a:gd name="T25" fmla="*/ 410 h 431"/>
                <a:gd name="T26" fmla="*/ 20 w 349"/>
                <a:gd name="T27" fmla="*/ 410 h 431"/>
                <a:gd name="T28" fmla="*/ 20 w 349"/>
                <a:gd name="T29" fmla="*/ 136 h 431"/>
                <a:gd name="T30" fmla="*/ 135 w 349"/>
                <a:gd name="T31" fmla="*/ 136 h 431"/>
                <a:gd name="T32" fmla="*/ 135 w 349"/>
                <a:gd name="T33" fmla="*/ 22 h 431"/>
                <a:gd name="T34" fmla="*/ 328 w 349"/>
                <a:gd name="T35" fmla="*/ 22 h 431"/>
                <a:gd name="T36" fmla="*/ 328 w 349"/>
                <a:gd name="T37" fmla="*/ 410 h 431"/>
                <a:gd name="T38" fmla="*/ 75 w 349"/>
                <a:gd name="T39" fmla="*/ 317 h 431"/>
                <a:gd name="T40" fmla="*/ 145 w 349"/>
                <a:gd name="T41" fmla="*/ 249 h 431"/>
                <a:gd name="T42" fmla="*/ 187 w 349"/>
                <a:gd name="T43" fmla="*/ 290 h 431"/>
                <a:gd name="T44" fmla="*/ 300 w 349"/>
                <a:gd name="T45" fmla="*/ 178 h 431"/>
                <a:gd name="T46" fmla="*/ 285 w 349"/>
                <a:gd name="T47" fmla="*/ 163 h 431"/>
                <a:gd name="T48" fmla="*/ 187 w 349"/>
                <a:gd name="T49" fmla="*/ 259 h 431"/>
                <a:gd name="T50" fmla="*/ 152 w 349"/>
                <a:gd name="T51" fmla="*/ 225 h 431"/>
                <a:gd name="T52" fmla="*/ 145 w 349"/>
                <a:gd name="T53" fmla="*/ 218 h 431"/>
                <a:gd name="T54" fmla="*/ 138 w 349"/>
                <a:gd name="T55" fmla="*/ 225 h 431"/>
                <a:gd name="T56" fmla="*/ 60 w 349"/>
                <a:gd name="T57" fmla="*/ 302 h 431"/>
                <a:gd name="T58" fmla="*/ 75 w 349"/>
                <a:gd name="T59" fmla="*/ 3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9" h="431">
                  <a:moveTo>
                    <a:pt x="120" y="0"/>
                  </a:moveTo>
                  <a:lnTo>
                    <a:pt x="117" y="3"/>
                  </a:lnTo>
                  <a:lnTo>
                    <a:pt x="2" y="117"/>
                  </a:lnTo>
                  <a:lnTo>
                    <a:pt x="0" y="120"/>
                  </a:lnTo>
                  <a:lnTo>
                    <a:pt x="0" y="431"/>
                  </a:lnTo>
                  <a:lnTo>
                    <a:pt x="349" y="431"/>
                  </a:lnTo>
                  <a:lnTo>
                    <a:pt x="349" y="0"/>
                  </a:lnTo>
                  <a:lnTo>
                    <a:pt x="120" y="0"/>
                  </a:lnTo>
                  <a:close/>
                  <a:moveTo>
                    <a:pt x="114" y="37"/>
                  </a:moveTo>
                  <a:lnTo>
                    <a:pt x="114" y="114"/>
                  </a:lnTo>
                  <a:lnTo>
                    <a:pt x="37" y="114"/>
                  </a:lnTo>
                  <a:lnTo>
                    <a:pt x="114" y="37"/>
                  </a:lnTo>
                  <a:close/>
                  <a:moveTo>
                    <a:pt x="328" y="410"/>
                  </a:moveTo>
                  <a:lnTo>
                    <a:pt x="20" y="410"/>
                  </a:lnTo>
                  <a:lnTo>
                    <a:pt x="20" y="136"/>
                  </a:lnTo>
                  <a:lnTo>
                    <a:pt x="135" y="136"/>
                  </a:lnTo>
                  <a:lnTo>
                    <a:pt x="135" y="22"/>
                  </a:lnTo>
                  <a:lnTo>
                    <a:pt x="328" y="22"/>
                  </a:lnTo>
                  <a:lnTo>
                    <a:pt x="328" y="410"/>
                  </a:lnTo>
                  <a:close/>
                  <a:moveTo>
                    <a:pt x="75" y="317"/>
                  </a:moveTo>
                  <a:lnTo>
                    <a:pt x="145" y="249"/>
                  </a:lnTo>
                  <a:lnTo>
                    <a:pt x="187" y="290"/>
                  </a:lnTo>
                  <a:lnTo>
                    <a:pt x="300" y="178"/>
                  </a:lnTo>
                  <a:lnTo>
                    <a:pt x="285" y="163"/>
                  </a:lnTo>
                  <a:lnTo>
                    <a:pt x="187" y="259"/>
                  </a:lnTo>
                  <a:lnTo>
                    <a:pt x="152" y="225"/>
                  </a:lnTo>
                  <a:lnTo>
                    <a:pt x="145" y="218"/>
                  </a:lnTo>
                  <a:lnTo>
                    <a:pt x="138" y="225"/>
                  </a:lnTo>
                  <a:lnTo>
                    <a:pt x="60" y="302"/>
                  </a:lnTo>
                  <a:lnTo>
                    <a:pt x="75" y="317"/>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31" name="组合 130"/>
          <p:cNvGrpSpPr/>
          <p:nvPr/>
        </p:nvGrpSpPr>
        <p:grpSpPr>
          <a:xfrm>
            <a:off x="3114618" y="4371267"/>
            <a:ext cx="1735327" cy="1734699"/>
            <a:chOff x="3114213" y="3775241"/>
            <a:chExt cx="1735100" cy="1735100"/>
          </a:xfrm>
        </p:grpSpPr>
        <p:grpSp>
          <p:nvGrpSpPr>
            <p:cNvPr id="132" name="组合 131"/>
            <p:cNvGrpSpPr/>
            <p:nvPr/>
          </p:nvGrpSpPr>
          <p:grpSpPr>
            <a:xfrm>
              <a:off x="3114213" y="3775241"/>
              <a:ext cx="1735100" cy="1735100"/>
              <a:chOff x="1200760" y="3842075"/>
              <a:chExt cx="1784148" cy="1784148"/>
            </a:xfrm>
          </p:grpSpPr>
          <p:sp>
            <p:nvSpPr>
              <p:cNvPr id="134" name="椭圆 133"/>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35" name="椭圆 134"/>
              <p:cNvSpPr/>
              <p:nvPr/>
            </p:nvSpPr>
            <p:spPr>
              <a:xfrm>
                <a:off x="1475770" y="4117085"/>
                <a:ext cx="1234127" cy="1234127"/>
              </a:xfrm>
              <a:prstGeom prst="ellipse">
                <a:avLst/>
              </a:prstGeom>
              <a:solidFill>
                <a:srgbClr val="0070C0"/>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133" name="Freeform 979"/>
            <p:cNvSpPr>
              <a:spLocks noEditPoints="1"/>
            </p:cNvSpPr>
            <p:nvPr/>
          </p:nvSpPr>
          <p:spPr bwMode="auto">
            <a:xfrm>
              <a:off x="3652134" y="4331642"/>
              <a:ext cx="707159" cy="632376"/>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36" name="组合 135"/>
          <p:cNvGrpSpPr/>
          <p:nvPr/>
        </p:nvGrpSpPr>
        <p:grpSpPr>
          <a:xfrm>
            <a:off x="3262982" y="2701683"/>
            <a:ext cx="1527263" cy="1526711"/>
            <a:chOff x="3262555" y="2105270"/>
            <a:chExt cx="1527064" cy="1527064"/>
          </a:xfrm>
        </p:grpSpPr>
        <p:grpSp>
          <p:nvGrpSpPr>
            <p:cNvPr id="137" name="组合 136"/>
            <p:cNvGrpSpPr/>
            <p:nvPr/>
          </p:nvGrpSpPr>
          <p:grpSpPr>
            <a:xfrm>
              <a:off x="3262555" y="2105270"/>
              <a:ext cx="1527064" cy="1527064"/>
              <a:chOff x="1200760" y="3842075"/>
              <a:chExt cx="1784148" cy="1784148"/>
            </a:xfrm>
          </p:grpSpPr>
          <p:sp>
            <p:nvSpPr>
              <p:cNvPr id="139" name="椭圆 138"/>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0" name="椭圆 139"/>
              <p:cNvSpPr/>
              <p:nvPr/>
            </p:nvSpPr>
            <p:spPr>
              <a:xfrm>
                <a:off x="1475770" y="4117085"/>
                <a:ext cx="1234127" cy="1234127"/>
              </a:xfrm>
              <a:prstGeom prst="ellipse">
                <a:avLst/>
              </a:prstGeom>
              <a:solidFill>
                <a:srgbClr val="0070C0"/>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138" name="Freeform 983"/>
            <p:cNvSpPr>
              <a:spLocks noEditPoints="1"/>
            </p:cNvSpPr>
            <p:nvPr/>
          </p:nvSpPr>
          <p:spPr bwMode="auto">
            <a:xfrm>
              <a:off x="3706500" y="2533067"/>
              <a:ext cx="654309" cy="671330"/>
            </a:xfrm>
            <a:custGeom>
              <a:avLst/>
              <a:gdLst>
                <a:gd name="T0" fmla="*/ 116 w 232"/>
                <a:gd name="T1" fmla="*/ 88 h 239"/>
                <a:gd name="T2" fmla="*/ 84 w 232"/>
                <a:gd name="T3" fmla="*/ 119 h 239"/>
                <a:gd name="T4" fmla="*/ 116 w 232"/>
                <a:gd name="T5" fmla="*/ 151 h 239"/>
                <a:gd name="T6" fmla="*/ 148 w 232"/>
                <a:gd name="T7" fmla="*/ 119 h 239"/>
                <a:gd name="T8" fmla="*/ 116 w 232"/>
                <a:gd name="T9" fmla="*/ 88 h 239"/>
                <a:gd name="T10" fmla="*/ 49 w 232"/>
                <a:gd name="T11" fmla="*/ 197 h 239"/>
                <a:gd name="T12" fmla="*/ 44 w 232"/>
                <a:gd name="T13" fmla="*/ 191 h 239"/>
                <a:gd name="T14" fmla="*/ 14 w 232"/>
                <a:gd name="T15" fmla="*/ 119 h 239"/>
                <a:gd name="T16" fmla="*/ 93 w 232"/>
                <a:gd name="T17" fmla="*/ 20 h 239"/>
                <a:gd name="T18" fmla="*/ 90 w 232"/>
                <a:gd name="T19" fmla="*/ 7 h 239"/>
                <a:gd name="T20" fmla="*/ 0 w 232"/>
                <a:gd name="T21" fmla="*/ 119 h 239"/>
                <a:gd name="T22" fmla="*/ 34 w 232"/>
                <a:gd name="T23" fmla="*/ 201 h 239"/>
                <a:gd name="T24" fmla="*/ 44 w 232"/>
                <a:gd name="T25" fmla="*/ 210 h 239"/>
                <a:gd name="T26" fmla="*/ 34 w 232"/>
                <a:gd name="T27" fmla="*/ 239 h 239"/>
                <a:gd name="T28" fmla="*/ 116 w 232"/>
                <a:gd name="T29" fmla="*/ 228 h 239"/>
                <a:gd name="T30" fmla="*/ 60 w 232"/>
                <a:gd name="T31" fmla="*/ 167 h 239"/>
                <a:gd name="T32" fmla="*/ 49 w 232"/>
                <a:gd name="T33" fmla="*/ 197 h 239"/>
                <a:gd name="T34" fmla="*/ 188 w 232"/>
                <a:gd name="T35" fmla="*/ 29 h 239"/>
                <a:gd name="T36" fmla="*/ 198 w 232"/>
                <a:gd name="T37" fmla="*/ 0 h 239"/>
                <a:gd name="T38" fmla="*/ 116 w 232"/>
                <a:gd name="T39" fmla="*/ 10 h 239"/>
                <a:gd name="T40" fmla="*/ 172 w 232"/>
                <a:gd name="T41" fmla="*/ 72 h 239"/>
                <a:gd name="T42" fmla="*/ 183 w 232"/>
                <a:gd name="T43" fmla="*/ 42 h 239"/>
                <a:gd name="T44" fmla="*/ 218 w 232"/>
                <a:gd name="T45" fmla="*/ 119 h 239"/>
                <a:gd name="T46" fmla="*/ 188 w 232"/>
                <a:gd name="T47" fmla="*/ 191 h 239"/>
                <a:gd name="T48" fmla="*/ 139 w 232"/>
                <a:gd name="T49" fmla="*/ 219 h 239"/>
                <a:gd name="T50" fmla="*/ 142 w 232"/>
                <a:gd name="T51" fmla="*/ 232 h 239"/>
                <a:gd name="T52" fmla="*/ 198 w 232"/>
                <a:gd name="T53" fmla="*/ 201 h 239"/>
                <a:gd name="T54" fmla="*/ 232 w 232"/>
                <a:gd name="T55" fmla="*/ 119 h 239"/>
                <a:gd name="T56" fmla="*/ 188 w 232"/>
                <a:gd name="T57" fmla="*/ 2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239">
                  <a:moveTo>
                    <a:pt x="116" y="88"/>
                  </a:moveTo>
                  <a:cubicBezTo>
                    <a:pt x="98" y="88"/>
                    <a:pt x="84" y="102"/>
                    <a:pt x="84" y="119"/>
                  </a:cubicBezTo>
                  <a:cubicBezTo>
                    <a:pt x="84" y="137"/>
                    <a:pt x="98" y="151"/>
                    <a:pt x="116" y="151"/>
                  </a:cubicBezTo>
                  <a:cubicBezTo>
                    <a:pt x="134" y="151"/>
                    <a:pt x="148" y="137"/>
                    <a:pt x="148" y="119"/>
                  </a:cubicBezTo>
                  <a:cubicBezTo>
                    <a:pt x="148" y="102"/>
                    <a:pt x="134" y="88"/>
                    <a:pt x="116" y="88"/>
                  </a:cubicBezTo>
                  <a:close/>
                  <a:moveTo>
                    <a:pt x="49" y="197"/>
                  </a:moveTo>
                  <a:cubicBezTo>
                    <a:pt x="47" y="195"/>
                    <a:pt x="46" y="193"/>
                    <a:pt x="44" y="191"/>
                  </a:cubicBezTo>
                  <a:cubicBezTo>
                    <a:pt x="25" y="172"/>
                    <a:pt x="14" y="147"/>
                    <a:pt x="14" y="119"/>
                  </a:cubicBezTo>
                  <a:cubicBezTo>
                    <a:pt x="14" y="71"/>
                    <a:pt x="48" y="30"/>
                    <a:pt x="93" y="20"/>
                  </a:cubicBezTo>
                  <a:cubicBezTo>
                    <a:pt x="90" y="7"/>
                    <a:pt x="90" y="7"/>
                    <a:pt x="90" y="7"/>
                  </a:cubicBezTo>
                  <a:cubicBezTo>
                    <a:pt x="39" y="19"/>
                    <a:pt x="0" y="65"/>
                    <a:pt x="0" y="119"/>
                  </a:cubicBezTo>
                  <a:cubicBezTo>
                    <a:pt x="0" y="150"/>
                    <a:pt x="12" y="179"/>
                    <a:pt x="34" y="201"/>
                  </a:cubicBezTo>
                  <a:cubicBezTo>
                    <a:pt x="37" y="204"/>
                    <a:pt x="41" y="207"/>
                    <a:pt x="44" y="210"/>
                  </a:cubicBezTo>
                  <a:cubicBezTo>
                    <a:pt x="34" y="239"/>
                    <a:pt x="34" y="239"/>
                    <a:pt x="34" y="239"/>
                  </a:cubicBezTo>
                  <a:cubicBezTo>
                    <a:pt x="116" y="228"/>
                    <a:pt x="116" y="228"/>
                    <a:pt x="116" y="228"/>
                  </a:cubicBezTo>
                  <a:cubicBezTo>
                    <a:pt x="60" y="167"/>
                    <a:pt x="60" y="167"/>
                    <a:pt x="60" y="167"/>
                  </a:cubicBezTo>
                  <a:lnTo>
                    <a:pt x="49" y="197"/>
                  </a:lnTo>
                  <a:close/>
                  <a:moveTo>
                    <a:pt x="188" y="29"/>
                  </a:moveTo>
                  <a:cubicBezTo>
                    <a:pt x="198" y="0"/>
                    <a:pt x="198" y="0"/>
                    <a:pt x="198" y="0"/>
                  </a:cubicBezTo>
                  <a:cubicBezTo>
                    <a:pt x="116" y="10"/>
                    <a:pt x="116" y="10"/>
                    <a:pt x="116" y="10"/>
                  </a:cubicBezTo>
                  <a:cubicBezTo>
                    <a:pt x="172" y="72"/>
                    <a:pt x="172" y="72"/>
                    <a:pt x="172" y="72"/>
                  </a:cubicBezTo>
                  <a:cubicBezTo>
                    <a:pt x="183" y="42"/>
                    <a:pt x="183" y="42"/>
                    <a:pt x="183" y="42"/>
                  </a:cubicBezTo>
                  <a:cubicBezTo>
                    <a:pt x="204" y="61"/>
                    <a:pt x="218" y="89"/>
                    <a:pt x="218" y="119"/>
                  </a:cubicBezTo>
                  <a:cubicBezTo>
                    <a:pt x="218" y="147"/>
                    <a:pt x="207" y="172"/>
                    <a:pt x="188" y="191"/>
                  </a:cubicBezTo>
                  <a:cubicBezTo>
                    <a:pt x="174" y="205"/>
                    <a:pt x="157" y="214"/>
                    <a:pt x="139" y="219"/>
                  </a:cubicBezTo>
                  <a:cubicBezTo>
                    <a:pt x="142" y="232"/>
                    <a:pt x="142" y="232"/>
                    <a:pt x="142" y="232"/>
                  </a:cubicBezTo>
                  <a:cubicBezTo>
                    <a:pt x="163" y="227"/>
                    <a:pt x="182" y="217"/>
                    <a:pt x="198" y="201"/>
                  </a:cubicBezTo>
                  <a:cubicBezTo>
                    <a:pt x="220" y="179"/>
                    <a:pt x="232" y="150"/>
                    <a:pt x="232" y="119"/>
                  </a:cubicBezTo>
                  <a:cubicBezTo>
                    <a:pt x="232" y="83"/>
                    <a:pt x="214" y="50"/>
                    <a:pt x="188" y="29"/>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41" name="组合 140"/>
          <p:cNvGrpSpPr/>
          <p:nvPr/>
        </p:nvGrpSpPr>
        <p:grpSpPr>
          <a:xfrm>
            <a:off x="6433482" y="4963504"/>
            <a:ext cx="1223447" cy="1223005"/>
            <a:chOff x="6432642" y="4367614"/>
            <a:chExt cx="1223288" cy="1223288"/>
          </a:xfrm>
        </p:grpSpPr>
        <p:grpSp>
          <p:nvGrpSpPr>
            <p:cNvPr id="142" name="组合 141"/>
            <p:cNvGrpSpPr/>
            <p:nvPr/>
          </p:nvGrpSpPr>
          <p:grpSpPr>
            <a:xfrm>
              <a:off x="6432642" y="4367614"/>
              <a:ext cx="1223288" cy="1223288"/>
              <a:chOff x="1200760" y="3842075"/>
              <a:chExt cx="1784148" cy="1784148"/>
            </a:xfrm>
          </p:grpSpPr>
          <p:sp>
            <p:nvSpPr>
              <p:cNvPr id="146" name="椭圆 145"/>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7" name="椭圆 146"/>
              <p:cNvSpPr/>
              <p:nvPr/>
            </p:nvSpPr>
            <p:spPr>
              <a:xfrm>
                <a:off x="1475770" y="4117085"/>
                <a:ext cx="1234127" cy="1234127"/>
              </a:xfrm>
              <a:prstGeom prst="ellipse">
                <a:avLst/>
              </a:prstGeom>
              <a:solidFill>
                <a:srgbClr val="0070C0"/>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143" name="Group 17"/>
            <p:cNvGrpSpPr>
              <a:grpSpLocks noChangeAspect="1"/>
            </p:cNvGrpSpPr>
            <p:nvPr/>
          </p:nvGrpSpPr>
          <p:grpSpPr bwMode="auto">
            <a:xfrm>
              <a:off x="6852573" y="4726587"/>
              <a:ext cx="457188" cy="490764"/>
              <a:chOff x="231" y="1205"/>
              <a:chExt cx="640" cy="687"/>
            </a:xfrm>
            <a:solidFill>
              <a:schemeClr val="bg1"/>
            </a:solidFill>
            <a:effectLst>
              <a:outerShdw blurRad="50800" dist="38100" dir="2700000" algn="tl" rotWithShape="0">
                <a:prstClr val="black">
                  <a:alpha val="40000"/>
                </a:prstClr>
              </a:outerShdw>
            </a:effectLst>
          </p:grpSpPr>
          <p:sp>
            <p:nvSpPr>
              <p:cNvPr id="144"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45"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grpSp>
        <p:nvGrpSpPr>
          <p:cNvPr id="148" name="组合 147"/>
          <p:cNvGrpSpPr/>
          <p:nvPr/>
        </p:nvGrpSpPr>
        <p:grpSpPr>
          <a:xfrm>
            <a:off x="4790694" y="6127296"/>
            <a:ext cx="752524" cy="740553"/>
            <a:chOff x="646691" y="2628229"/>
            <a:chExt cx="2672598" cy="2631032"/>
          </a:xfrm>
          <a:solidFill>
            <a:srgbClr val="0070C0"/>
          </a:solidFill>
        </p:grpSpPr>
        <p:grpSp>
          <p:nvGrpSpPr>
            <p:cNvPr id="149" name="组合 148"/>
            <p:cNvGrpSpPr/>
            <p:nvPr/>
          </p:nvGrpSpPr>
          <p:grpSpPr>
            <a:xfrm>
              <a:off x="1066991" y="3331434"/>
              <a:ext cx="1712544" cy="1927827"/>
              <a:chOff x="3442680" y="2338959"/>
              <a:chExt cx="3567427" cy="4015885"/>
            </a:xfrm>
            <a:grpFill/>
            <a:effectLst/>
          </p:grpSpPr>
          <p:sp>
            <p:nvSpPr>
              <p:cNvPr id="155" name="矩形 154"/>
              <p:cNvSpPr/>
              <p:nvPr/>
            </p:nvSpPr>
            <p:spPr>
              <a:xfrm>
                <a:off x="5138533" y="2338959"/>
                <a:ext cx="246743" cy="40158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6" name="矩形 155"/>
              <p:cNvSpPr/>
              <p:nvPr/>
            </p:nvSpPr>
            <p:spPr>
              <a:xfrm rot="3540000">
                <a:off x="5934433" y="3106991"/>
                <a:ext cx="246743"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7" name="矩形 156"/>
              <p:cNvSpPr/>
              <p:nvPr/>
            </p:nvSpPr>
            <p:spPr>
              <a:xfrm rot="3000000">
                <a:off x="5675244" y="4619284"/>
                <a:ext cx="246743" cy="14459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8" name="矩形 157"/>
              <p:cNvSpPr/>
              <p:nvPr/>
            </p:nvSpPr>
            <p:spPr>
              <a:xfrm rot="18060000" flipH="1">
                <a:off x="4447752" y="2660478"/>
                <a:ext cx="160051"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9" name="矩形 158"/>
              <p:cNvSpPr/>
              <p:nvPr/>
            </p:nvSpPr>
            <p:spPr>
              <a:xfrm rot="17340000" flipH="1">
                <a:off x="4336072" y="3870037"/>
                <a:ext cx="117819"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150" name="椭圆 149"/>
            <p:cNvSpPr/>
            <p:nvPr/>
          </p:nvSpPr>
          <p:spPr>
            <a:xfrm>
              <a:off x="1413019" y="2628229"/>
              <a:ext cx="1079165" cy="1079165"/>
            </a:xfrm>
            <a:prstGeom prst="ellipse">
              <a:avLst/>
            </a:prstGeom>
            <a:gr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1" name="椭圆 150"/>
            <p:cNvSpPr/>
            <p:nvPr/>
          </p:nvSpPr>
          <p:spPr>
            <a:xfrm>
              <a:off x="646691" y="4058872"/>
              <a:ext cx="832935" cy="832935"/>
            </a:xfrm>
            <a:prstGeom prst="ellipse">
              <a:avLst/>
            </a:prstGeom>
            <a:gr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2" name="椭圆 151"/>
            <p:cNvSpPr/>
            <p:nvPr/>
          </p:nvSpPr>
          <p:spPr>
            <a:xfrm>
              <a:off x="2239703" y="4343238"/>
              <a:ext cx="587239" cy="587239"/>
            </a:xfrm>
            <a:prstGeom prst="ellipse">
              <a:avLst/>
            </a:prstGeom>
            <a:gr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3" name="椭圆 152"/>
            <p:cNvSpPr/>
            <p:nvPr/>
          </p:nvSpPr>
          <p:spPr>
            <a:xfrm>
              <a:off x="717904" y="3257202"/>
              <a:ext cx="733068" cy="733068"/>
            </a:xfrm>
            <a:prstGeom prst="ellipse">
              <a:avLst/>
            </a:prstGeom>
            <a:gr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4" name="椭圆 153"/>
            <p:cNvSpPr/>
            <p:nvPr/>
          </p:nvSpPr>
          <p:spPr>
            <a:xfrm>
              <a:off x="2386211" y="3379248"/>
              <a:ext cx="933078" cy="933080"/>
            </a:xfrm>
            <a:prstGeom prst="ellipse">
              <a:avLst/>
            </a:prstGeom>
            <a:gr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160" name="组合 159"/>
          <p:cNvGrpSpPr/>
          <p:nvPr/>
        </p:nvGrpSpPr>
        <p:grpSpPr>
          <a:xfrm>
            <a:off x="6137206" y="6318343"/>
            <a:ext cx="565383" cy="556387"/>
            <a:chOff x="646691" y="2628229"/>
            <a:chExt cx="2672598" cy="2631032"/>
          </a:xfrm>
          <a:solidFill>
            <a:srgbClr val="0070C0"/>
          </a:solidFill>
        </p:grpSpPr>
        <p:grpSp>
          <p:nvGrpSpPr>
            <p:cNvPr id="161" name="组合 160"/>
            <p:cNvGrpSpPr/>
            <p:nvPr/>
          </p:nvGrpSpPr>
          <p:grpSpPr>
            <a:xfrm>
              <a:off x="1066991" y="3331434"/>
              <a:ext cx="1712544" cy="1927827"/>
              <a:chOff x="3442680" y="2338959"/>
              <a:chExt cx="3567427" cy="4015885"/>
            </a:xfrm>
            <a:grpFill/>
            <a:effectLst/>
          </p:grpSpPr>
          <p:sp>
            <p:nvSpPr>
              <p:cNvPr id="167" name="矩形 166"/>
              <p:cNvSpPr/>
              <p:nvPr/>
            </p:nvSpPr>
            <p:spPr>
              <a:xfrm>
                <a:off x="5138533" y="2338959"/>
                <a:ext cx="246743" cy="40158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8" name="矩形 167"/>
              <p:cNvSpPr/>
              <p:nvPr/>
            </p:nvSpPr>
            <p:spPr>
              <a:xfrm rot="3540000">
                <a:off x="5934433" y="3106991"/>
                <a:ext cx="246743"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9" name="矩形 168"/>
              <p:cNvSpPr/>
              <p:nvPr/>
            </p:nvSpPr>
            <p:spPr>
              <a:xfrm rot="3000000">
                <a:off x="5675244" y="4619284"/>
                <a:ext cx="246743" cy="14459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70" name="矩形 169"/>
              <p:cNvSpPr/>
              <p:nvPr/>
            </p:nvSpPr>
            <p:spPr>
              <a:xfrm rot="18060000" flipH="1">
                <a:off x="4447752" y="2660478"/>
                <a:ext cx="160051"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71" name="矩形 170"/>
              <p:cNvSpPr/>
              <p:nvPr/>
            </p:nvSpPr>
            <p:spPr>
              <a:xfrm rot="17340000" flipH="1">
                <a:off x="4336072" y="3870037"/>
                <a:ext cx="117819"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162" name="椭圆 161"/>
            <p:cNvSpPr/>
            <p:nvPr/>
          </p:nvSpPr>
          <p:spPr>
            <a:xfrm>
              <a:off x="1413019" y="2628229"/>
              <a:ext cx="1079165" cy="1079165"/>
            </a:xfrm>
            <a:prstGeom prst="ellipse">
              <a:avLst/>
            </a:prstGeom>
            <a:gr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3" name="椭圆 162"/>
            <p:cNvSpPr/>
            <p:nvPr/>
          </p:nvSpPr>
          <p:spPr>
            <a:xfrm>
              <a:off x="646691" y="4058872"/>
              <a:ext cx="832935" cy="832935"/>
            </a:xfrm>
            <a:prstGeom prst="ellipse">
              <a:avLst/>
            </a:prstGeom>
            <a:gr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4" name="椭圆 163"/>
            <p:cNvSpPr/>
            <p:nvPr/>
          </p:nvSpPr>
          <p:spPr>
            <a:xfrm>
              <a:off x="2239703" y="4343238"/>
              <a:ext cx="587239" cy="587239"/>
            </a:xfrm>
            <a:prstGeom prst="ellipse">
              <a:avLst/>
            </a:prstGeom>
            <a:gr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5" name="椭圆 164"/>
            <p:cNvSpPr/>
            <p:nvPr/>
          </p:nvSpPr>
          <p:spPr>
            <a:xfrm>
              <a:off x="717904" y="3257202"/>
              <a:ext cx="733068" cy="733068"/>
            </a:xfrm>
            <a:prstGeom prst="ellipse">
              <a:avLst/>
            </a:prstGeom>
            <a:gr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6" name="椭圆 165"/>
            <p:cNvSpPr/>
            <p:nvPr/>
          </p:nvSpPr>
          <p:spPr>
            <a:xfrm>
              <a:off x="2386211" y="3379248"/>
              <a:ext cx="933078" cy="933080"/>
            </a:xfrm>
            <a:prstGeom prst="ellipse">
              <a:avLst/>
            </a:prstGeom>
            <a:gr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172" name="文本框 161"/>
          <p:cNvSpPr txBox="1"/>
          <p:nvPr/>
        </p:nvSpPr>
        <p:spPr>
          <a:xfrm>
            <a:off x="7249994" y="1776092"/>
            <a:ext cx="1870737" cy="400110"/>
          </a:xfrm>
          <a:prstGeom prst="rect">
            <a:avLst/>
          </a:prstGeom>
          <a:noFill/>
        </p:spPr>
        <p:txBody>
          <a:bodyPr wrap="square" rtlCol="0">
            <a:spAutoFit/>
          </a:bodyPr>
          <a:lstStyle/>
          <a:p>
            <a:r>
              <a:rPr lang="zh-CN" altLang="en-US" sz="2000" dirty="0">
                <a:solidFill>
                  <a:srgbClr val="0070C0"/>
                </a:solidFill>
                <a:cs typeface="+mn-ea"/>
                <a:sym typeface="+mn-lt"/>
              </a:rPr>
              <a:t>在此添加标题</a:t>
            </a:r>
          </a:p>
        </p:txBody>
      </p:sp>
      <p:sp>
        <p:nvSpPr>
          <p:cNvPr id="173" name="文本框 163"/>
          <p:cNvSpPr txBox="1"/>
          <p:nvPr/>
        </p:nvSpPr>
        <p:spPr>
          <a:xfrm>
            <a:off x="8944520" y="3488836"/>
            <a:ext cx="1870737" cy="400110"/>
          </a:xfrm>
          <a:prstGeom prst="rect">
            <a:avLst/>
          </a:prstGeom>
          <a:noFill/>
        </p:spPr>
        <p:txBody>
          <a:bodyPr wrap="square" rtlCol="0">
            <a:spAutoFit/>
          </a:bodyPr>
          <a:lstStyle/>
          <a:p>
            <a:r>
              <a:rPr lang="zh-CN" altLang="en-US" sz="2000" dirty="0">
                <a:solidFill>
                  <a:srgbClr val="0070C0"/>
                </a:solidFill>
                <a:cs typeface="+mn-ea"/>
                <a:sym typeface="+mn-lt"/>
              </a:rPr>
              <a:t>在此添加标题</a:t>
            </a:r>
          </a:p>
        </p:txBody>
      </p:sp>
      <p:sp>
        <p:nvSpPr>
          <p:cNvPr id="174" name="文本框 166"/>
          <p:cNvSpPr txBox="1"/>
          <p:nvPr/>
        </p:nvSpPr>
        <p:spPr>
          <a:xfrm>
            <a:off x="7915977" y="5128344"/>
            <a:ext cx="1870737" cy="400110"/>
          </a:xfrm>
          <a:prstGeom prst="rect">
            <a:avLst/>
          </a:prstGeom>
          <a:noFill/>
        </p:spPr>
        <p:txBody>
          <a:bodyPr wrap="square" rtlCol="0">
            <a:spAutoFit/>
          </a:bodyPr>
          <a:lstStyle/>
          <a:p>
            <a:r>
              <a:rPr lang="zh-CN" altLang="en-US" sz="2000" dirty="0">
                <a:solidFill>
                  <a:srgbClr val="0070C0"/>
                </a:solidFill>
                <a:cs typeface="+mn-ea"/>
                <a:sym typeface="+mn-lt"/>
              </a:rPr>
              <a:t>在此添加标题</a:t>
            </a:r>
          </a:p>
        </p:txBody>
      </p:sp>
      <p:sp>
        <p:nvSpPr>
          <p:cNvPr id="175" name="文本框 168"/>
          <p:cNvSpPr txBox="1"/>
          <p:nvPr/>
        </p:nvSpPr>
        <p:spPr>
          <a:xfrm>
            <a:off x="1203857" y="2955636"/>
            <a:ext cx="1870737" cy="400110"/>
          </a:xfrm>
          <a:prstGeom prst="rect">
            <a:avLst/>
          </a:prstGeom>
          <a:noFill/>
        </p:spPr>
        <p:txBody>
          <a:bodyPr wrap="square" rtlCol="0">
            <a:spAutoFit/>
          </a:bodyPr>
          <a:lstStyle/>
          <a:p>
            <a:r>
              <a:rPr lang="zh-CN" altLang="en-US" sz="2000" dirty="0">
                <a:solidFill>
                  <a:srgbClr val="0070C0"/>
                </a:solidFill>
                <a:cs typeface="+mn-ea"/>
                <a:sym typeface="+mn-lt"/>
              </a:rPr>
              <a:t>在此添加标题</a:t>
            </a:r>
          </a:p>
        </p:txBody>
      </p:sp>
      <p:sp>
        <p:nvSpPr>
          <p:cNvPr id="176" name="文本框 170"/>
          <p:cNvSpPr txBox="1"/>
          <p:nvPr/>
        </p:nvSpPr>
        <p:spPr>
          <a:xfrm>
            <a:off x="1127648" y="4803605"/>
            <a:ext cx="1870737" cy="400110"/>
          </a:xfrm>
          <a:prstGeom prst="rect">
            <a:avLst/>
          </a:prstGeom>
          <a:noFill/>
        </p:spPr>
        <p:txBody>
          <a:bodyPr wrap="square" rtlCol="0">
            <a:spAutoFit/>
          </a:bodyPr>
          <a:lstStyle/>
          <a:p>
            <a:r>
              <a:rPr lang="zh-CN" altLang="en-US" sz="2000" dirty="0">
                <a:solidFill>
                  <a:srgbClr val="0070C0"/>
                </a:solidFill>
                <a:cs typeface="+mn-ea"/>
                <a:sym typeface="+mn-lt"/>
              </a:rPr>
              <a:t>在此添加标题</a:t>
            </a:r>
          </a:p>
        </p:txBody>
      </p:sp>
      <p:sp>
        <p:nvSpPr>
          <p:cNvPr id="177" name="文本框 113"/>
          <p:cNvSpPr txBox="1"/>
          <p:nvPr/>
        </p:nvSpPr>
        <p:spPr>
          <a:xfrm>
            <a:off x="1222165" y="3324002"/>
            <a:ext cx="1727547" cy="784830"/>
          </a:xfrm>
          <a:prstGeom prst="rect">
            <a:avLst/>
          </a:prstGeom>
          <a:noFill/>
        </p:spPr>
        <p:txBody>
          <a:bodyPr wrap="square" rtlCol="0">
            <a:spAutoFit/>
          </a:bodyPr>
          <a:lstStyle/>
          <a:p>
            <a:pPr algn="just">
              <a:lnSpc>
                <a:spcPct val="150000"/>
              </a:lnSpc>
            </a:pPr>
            <a:r>
              <a:rPr lang="zh-CN" altLang="en-US" sz="1000" dirty="0">
                <a:cs typeface="+mn-ea"/>
                <a:sym typeface="+mn-lt"/>
              </a:rPr>
              <a:t>单击添加详细文字说明，或复制文本黏贴自此右键只保留文字</a:t>
            </a:r>
          </a:p>
        </p:txBody>
      </p:sp>
      <p:sp>
        <p:nvSpPr>
          <p:cNvPr id="178" name="文本框 113"/>
          <p:cNvSpPr txBox="1"/>
          <p:nvPr/>
        </p:nvSpPr>
        <p:spPr>
          <a:xfrm>
            <a:off x="1184060" y="5192397"/>
            <a:ext cx="1727547" cy="752514"/>
          </a:xfrm>
          <a:prstGeom prst="rect">
            <a:avLst/>
          </a:prstGeom>
          <a:noFill/>
        </p:spPr>
        <p:txBody>
          <a:bodyPr wrap="square" rtlCol="0">
            <a:spAutoFit/>
          </a:bodyPr>
          <a:lstStyle/>
          <a:p>
            <a:pPr algn="just">
              <a:lnSpc>
                <a:spcPct val="150000"/>
              </a:lnSpc>
            </a:pPr>
            <a:r>
              <a:rPr lang="zh-CN" altLang="en-US" sz="1000" dirty="0">
                <a:cs typeface="+mn-ea"/>
                <a:sym typeface="+mn-lt"/>
              </a:rPr>
              <a:t>单击添加详细文字说明，或复制文本黏贴自此右键只保留文字</a:t>
            </a:r>
          </a:p>
        </p:txBody>
      </p:sp>
      <p:sp>
        <p:nvSpPr>
          <p:cNvPr id="179" name="文本框 113"/>
          <p:cNvSpPr txBox="1"/>
          <p:nvPr/>
        </p:nvSpPr>
        <p:spPr>
          <a:xfrm>
            <a:off x="8977565" y="3842161"/>
            <a:ext cx="1727547" cy="752514"/>
          </a:xfrm>
          <a:prstGeom prst="rect">
            <a:avLst/>
          </a:prstGeom>
          <a:noFill/>
        </p:spPr>
        <p:txBody>
          <a:bodyPr wrap="square" rtlCol="0">
            <a:spAutoFit/>
          </a:bodyPr>
          <a:lstStyle/>
          <a:p>
            <a:pPr algn="just">
              <a:lnSpc>
                <a:spcPct val="150000"/>
              </a:lnSpc>
            </a:pPr>
            <a:r>
              <a:rPr lang="zh-CN" altLang="en-US" sz="1000" dirty="0">
                <a:cs typeface="+mn-ea"/>
                <a:sym typeface="+mn-lt"/>
              </a:rPr>
              <a:t>单击添加详细文字说明，或复制文本黏贴自此右键只保留文字</a:t>
            </a:r>
          </a:p>
        </p:txBody>
      </p:sp>
      <p:sp>
        <p:nvSpPr>
          <p:cNvPr id="180" name="文本框 113"/>
          <p:cNvSpPr txBox="1"/>
          <p:nvPr/>
        </p:nvSpPr>
        <p:spPr>
          <a:xfrm>
            <a:off x="7969321" y="5544974"/>
            <a:ext cx="1727547" cy="752514"/>
          </a:xfrm>
          <a:prstGeom prst="rect">
            <a:avLst/>
          </a:prstGeom>
          <a:noFill/>
        </p:spPr>
        <p:txBody>
          <a:bodyPr wrap="square" rtlCol="0">
            <a:spAutoFit/>
          </a:bodyPr>
          <a:lstStyle/>
          <a:p>
            <a:pPr algn="just">
              <a:lnSpc>
                <a:spcPct val="150000"/>
              </a:lnSpc>
            </a:pPr>
            <a:r>
              <a:rPr lang="zh-CN" altLang="en-US" sz="1000" dirty="0">
                <a:cs typeface="+mn-ea"/>
                <a:sym typeface="+mn-lt"/>
              </a:rPr>
              <a:t>单击添加详细文字说明，或复制文本黏贴自此右键只保留文字</a:t>
            </a:r>
          </a:p>
        </p:txBody>
      </p:sp>
      <p:sp>
        <p:nvSpPr>
          <p:cNvPr id="181" name="文本框 113"/>
          <p:cNvSpPr txBox="1"/>
          <p:nvPr/>
        </p:nvSpPr>
        <p:spPr>
          <a:xfrm>
            <a:off x="7248277" y="2082134"/>
            <a:ext cx="1727547" cy="752514"/>
          </a:xfrm>
          <a:prstGeom prst="rect">
            <a:avLst/>
          </a:prstGeom>
          <a:noFill/>
        </p:spPr>
        <p:txBody>
          <a:bodyPr wrap="square" rtlCol="0">
            <a:spAutoFit/>
          </a:bodyPr>
          <a:lstStyle/>
          <a:p>
            <a:pPr algn="just">
              <a:lnSpc>
                <a:spcPct val="150000"/>
              </a:lnSpc>
            </a:pPr>
            <a:r>
              <a:rPr lang="zh-CN" altLang="en-US" sz="1000" dirty="0">
                <a:cs typeface="+mn-ea"/>
                <a:sym typeface="+mn-lt"/>
              </a:rPr>
              <a:t>单击添加详细文字说明，或复制文本黏贴自此右键只保留文字</a:t>
            </a: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wipe(down)">
                                      <p:cBhvr>
                                        <p:cTn id="7" dur="500"/>
                                        <p:tgtEl>
                                          <p:spTgt spid="14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60"/>
                                        </p:tgtEl>
                                        <p:attrNameLst>
                                          <p:attrName>style.visibility</p:attrName>
                                        </p:attrNameLst>
                                      </p:cBhvr>
                                      <p:to>
                                        <p:strVal val="visible"/>
                                      </p:to>
                                    </p:set>
                                    <p:animEffect transition="in" filter="wipe(down)">
                                      <p:cBhvr>
                                        <p:cTn id="11" dur="500"/>
                                        <p:tgtEl>
                                          <p:spTgt spid="16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14"/>
                                        </p:tgtEl>
                                        <p:attrNameLst>
                                          <p:attrName>style.visibility</p:attrName>
                                        </p:attrNameLst>
                                      </p:cBhvr>
                                      <p:to>
                                        <p:strVal val="visible"/>
                                      </p:to>
                                    </p:set>
                                    <p:animEffect transition="in" filter="wipe(down)">
                                      <p:cBhvr>
                                        <p:cTn id="15" dur="500"/>
                                        <p:tgtEl>
                                          <p:spTgt spid="114"/>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21"/>
                                        </p:tgtEl>
                                        <p:attrNameLst>
                                          <p:attrName>style.visibility</p:attrName>
                                        </p:attrNameLst>
                                      </p:cBhvr>
                                      <p:to>
                                        <p:strVal val="visible"/>
                                      </p:to>
                                    </p:set>
                                    <p:anim calcmode="lin" valueType="num">
                                      <p:cBhvr>
                                        <p:cTn id="19" dur="100" fill="hold"/>
                                        <p:tgtEl>
                                          <p:spTgt spid="121"/>
                                        </p:tgtEl>
                                        <p:attrNameLst>
                                          <p:attrName>ppt_w</p:attrName>
                                        </p:attrNameLst>
                                      </p:cBhvr>
                                      <p:tavLst>
                                        <p:tav tm="0">
                                          <p:val>
                                            <p:fltVal val="0"/>
                                          </p:val>
                                        </p:tav>
                                        <p:tav tm="100000">
                                          <p:val>
                                            <p:strVal val="#ppt_w"/>
                                          </p:val>
                                        </p:tav>
                                      </p:tavLst>
                                    </p:anim>
                                    <p:anim calcmode="lin" valueType="num">
                                      <p:cBhvr>
                                        <p:cTn id="20" dur="100" fill="hold"/>
                                        <p:tgtEl>
                                          <p:spTgt spid="121"/>
                                        </p:tgtEl>
                                        <p:attrNameLst>
                                          <p:attrName>ppt_h</p:attrName>
                                        </p:attrNameLst>
                                      </p:cBhvr>
                                      <p:tavLst>
                                        <p:tav tm="0">
                                          <p:val>
                                            <p:fltVal val="0"/>
                                          </p:val>
                                        </p:tav>
                                        <p:tav tm="100000">
                                          <p:val>
                                            <p:strVal val="#ppt_h"/>
                                          </p:val>
                                        </p:tav>
                                      </p:tavLst>
                                    </p:anim>
                                    <p:animEffect transition="in" filter="fade">
                                      <p:cBhvr>
                                        <p:cTn id="21" dur="100"/>
                                        <p:tgtEl>
                                          <p:spTgt spid="121"/>
                                        </p:tgtEl>
                                      </p:cBhvr>
                                    </p:animEffect>
                                  </p:childTnLst>
                                </p:cTn>
                              </p:par>
                              <p:par>
                                <p:cTn id="22" presetID="6" presetClass="emph" presetSubtype="0" fill="hold" nodeType="withEffect">
                                  <p:stCondLst>
                                    <p:cond delay="100"/>
                                  </p:stCondLst>
                                  <p:childTnLst>
                                    <p:animScale>
                                      <p:cBhvr>
                                        <p:cTn id="23" dur="100" fill="hold"/>
                                        <p:tgtEl>
                                          <p:spTgt spid="121"/>
                                        </p:tgtEl>
                                      </p:cBhvr>
                                      <p:by x="110000" y="110000"/>
                                    </p:animScale>
                                  </p:childTnLst>
                                </p:cTn>
                              </p:par>
                              <p:par>
                                <p:cTn id="24" presetID="6" presetClass="emph" presetSubtype="0" fill="hold" nodeType="withEffect">
                                  <p:stCondLst>
                                    <p:cond delay="200"/>
                                  </p:stCondLst>
                                  <p:childTnLst>
                                    <p:animScale>
                                      <p:cBhvr>
                                        <p:cTn id="25" dur="200" fill="hold"/>
                                        <p:tgtEl>
                                          <p:spTgt spid="121"/>
                                        </p:tgtEl>
                                      </p:cBhvr>
                                      <p:by x="90000" y="90000"/>
                                    </p:animScale>
                                  </p:childTnLst>
                                </p:cTn>
                              </p:par>
                              <p:par>
                                <p:cTn id="26" presetID="6" presetClass="emph" presetSubtype="0" fill="hold" nodeType="withEffect">
                                  <p:stCondLst>
                                    <p:cond delay="400"/>
                                  </p:stCondLst>
                                  <p:childTnLst>
                                    <p:animScale>
                                      <p:cBhvr>
                                        <p:cTn id="27" dur="100" fill="hold"/>
                                        <p:tgtEl>
                                          <p:spTgt spid="121"/>
                                        </p:tgtEl>
                                      </p:cBhvr>
                                      <p:by x="105000" y="105000"/>
                                    </p:animScale>
                                  </p:childTnLst>
                                </p:cTn>
                              </p:par>
                              <p:par>
                                <p:cTn id="28" presetID="6" presetClass="emph" presetSubtype="0" fill="hold" nodeType="withEffect">
                                  <p:stCondLst>
                                    <p:cond delay="500"/>
                                  </p:stCondLst>
                                  <p:childTnLst>
                                    <p:animScale>
                                      <p:cBhvr>
                                        <p:cTn id="29" dur="200" fill="hold"/>
                                        <p:tgtEl>
                                          <p:spTgt spid="121"/>
                                        </p:tgtEl>
                                      </p:cBhvr>
                                      <p:by x="95000" y="95000"/>
                                    </p:animScale>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136"/>
                                        </p:tgtEl>
                                        <p:attrNameLst>
                                          <p:attrName>style.visibility</p:attrName>
                                        </p:attrNameLst>
                                      </p:cBhvr>
                                      <p:to>
                                        <p:strVal val="visible"/>
                                      </p:to>
                                    </p:set>
                                    <p:anim calcmode="lin" valueType="num">
                                      <p:cBhvr>
                                        <p:cTn id="33" dur="100" fill="hold"/>
                                        <p:tgtEl>
                                          <p:spTgt spid="136"/>
                                        </p:tgtEl>
                                        <p:attrNameLst>
                                          <p:attrName>ppt_w</p:attrName>
                                        </p:attrNameLst>
                                      </p:cBhvr>
                                      <p:tavLst>
                                        <p:tav tm="0">
                                          <p:val>
                                            <p:fltVal val="0"/>
                                          </p:val>
                                        </p:tav>
                                        <p:tav tm="100000">
                                          <p:val>
                                            <p:strVal val="#ppt_w"/>
                                          </p:val>
                                        </p:tav>
                                      </p:tavLst>
                                    </p:anim>
                                    <p:anim calcmode="lin" valueType="num">
                                      <p:cBhvr>
                                        <p:cTn id="34" dur="100" fill="hold"/>
                                        <p:tgtEl>
                                          <p:spTgt spid="136"/>
                                        </p:tgtEl>
                                        <p:attrNameLst>
                                          <p:attrName>ppt_h</p:attrName>
                                        </p:attrNameLst>
                                      </p:cBhvr>
                                      <p:tavLst>
                                        <p:tav tm="0">
                                          <p:val>
                                            <p:fltVal val="0"/>
                                          </p:val>
                                        </p:tav>
                                        <p:tav tm="100000">
                                          <p:val>
                                            <p:strVal val="#ppt_h"/>
                                          </p:val>
                                        </p:tav>
                                      </p:tavLst>
                                    </p:anim>
                                    <p:animEffect transition="in" filter="fade">
                                      <p:cBhvr>
                                        <p:cTn id="35" dur="100"/>
                                        <p:tgtEl>
                                          <p:spTgt spid="136"/>
                                        </p:tgtEl>
                                      </p:cBhvr>
                                    </p:animEffect>
                                  </p:childTnLst>
                                </p:cTn>
                              </p:par>
                              <p:par>
                                <p:cTn id="36" presetID="6" presetClass="emph" presetSubtype="0" fill="hold" nodeType="withEffect">
                                  <p:stCondLst>
                                    <p:cond delay="100"/>
                                  </p:stCondLst>
                                  <p:childTnLst>
                                    <p:animScale>
                                      <p:cBhvr>
                                        <p:cTn id="37" dur="100" fill="hold"/>
                                        <p:tgtEl>
                                          <p:spTgt spid="136"/>
                                        </p:tgtEl>
                                      </p:cBhvr>
                                      <p:by x="110000" y="110000"/>
                                    </p:animScale>
                                  </p:childTnLst>
                                </p:cTn>
                              </p:par>
                              <p:par>
                                <p:cTn id="38" presetID="6" presetClass="emph" presetSubtype="0" fill="hold" nodeType="withEffect">
                                  <p:stCondLst>
                                    <p:cond delay="200"/>
                                  </p:stCondLst>
                                  <p:childTnLst>
                                    <p:animScale>
                                      <p:cBhvr>
                                        <p:cTn id="39" dur="200" fill="hold"/>
                                        <p:tgtEl>
                                          <p:spTgt spid="136"/>
                                        </p:tgtEl>
                                      </p:cBhvr>
                                      <p:by x="90000" y="90000"/>
                                    </p:animScale>
                                  </p:childTnLst>
                                </p:cTn>
                              </p:par>
                              <p:par>
                                <p:cTn id="40" presetID="6" presetClass="emph" presetSubtype="0" fill="hold" nodeType="withEffect">
                                  <p:stCondLst>
                                    <p:cond delay="400"/>
                                  </p:stCondLst>
                                  <p:childTnLst>
                                    <p:animScale>
                                      <p:cBhvr>
                                        <p:cTn id="41" dur="100" fill="hold"/>
                                        <p:tgtEl>
                                          <p:spTgt spid="136"/>
                                        </p:tgtEl>
                                      </p:cBhvr>
                                      <p:by x="105000" y="105000"/>
                                    </p:animScale>
                                  </p:childTnLst>
                                </p:cTn>
                              </p:par>
                              <p:par>
                                <p:cTn id="42" presetID="6" presetClass="emph" presetSubtype="0" fill="hold" nodeType="withEffect">
                                  <p:stCondLst>
                                    <p:cond delay="500"/>
                                  </p:stCondLst>
                                  <p:childTnLst>
                                    <p:animScale>
                                      <p:cBhvr>
                                        <p:cTn id="43" dur="200" fill="hold"/>
                                        <p:tgtEl>
                                          <p:spTgt spid="136"/>
                                        </p:tgtEl>
                                      </p:cBhvr>
                                      <p:by x="95000" y="95000"/>
                                    </p:animScale>
                                  </p:childTnLst>
                                </p:cTn>
                              </p:par>
                            </p:childTnLst>
                          </p:cTn>
                        </p:par>
                        <p:par>
                          <p:cTn id="44" fill="hold">
                            <p:stCondLst>
                              <p:cond delay="2500"/>
                            </p:stCondLst>
                            <p:childTnLst>
                              <p:par>
                                <p:cTn id="45" presetID="53" presetClass="entr" presetSubtype="16" fill="hold" nodeType="afterEffect">
                                  <p:stCondLst>
                                    <p:cond delay="0"/>
                                  </p:stCondLst>
                                  <p:childTnLst>
                                    <p:set>
                                      <p:cBhvr>
                                        <p:cTn id="46" dur="1" fill="hold">
                                          <p:stCondLst>
                                            <p:cond delay="0"/>
                                          </p:stCondLst>
                                        </p:cTn>
                                        <p:tgtEl>
                                          <p:spTgt spid="126"/>
                                        </p:tgtEl>
                                        <p:attrNameLst>
                                          <p:attrName>style.visibility</p:attrName>
                                        </p:attrNameLst>
                                      </p:cBhvr>
                                      <p:to>
                                        <p:strVal val="visible"/>
                                      </p:to>
                                    </p:set>
                                    <p:anim calcmode="lin" valueType="num">
                                      <p:cBhvr>
                                        <p:cTn id="47" dur="100" fill="hold"/>
                                        <p:tgtEl>
                                          <p:spTgt spid="126"/>
                                        </p:tgtEl>
                                        <p:attrNameLst>
                                          <p:attrName>ppt_w</p:attrName>
                                        </p:attrNameLst>
                                      </p:cBhvr>
                                      <p:tavLst>
                                        <p:tav tm="0">
                                          <p:val>
                                            <p:fltVal val="0"/>
                                          </p:val>
                                        </p:tav>
                                        <p:tav tm="100000">
                                          <p:val>
                                            <p:strVal val="#ppt_w"/>
                                          </p:val>
                                        </p:tav>
                                      </p:tavLst>
                                    </p:anim>
                                    <p:anim calcmode="lin" valueType="num">
                                      <p:cBhvr>
                                        <p:cTn id="48" dur="100" fill="hold"/>
                                        <p:tgtEl>
                                          <p:spTgt spid="126"/>
                                        </p:tgtEl>
                                        <p:attrNameLst>
                                          <p:attrName>ppt_h</p:attrName>
                                        </p:attrNameLst>
                                      </p:cBhvr>
                                      <p:tavLst>
                                        <p:tav tm="0">
                                          <p:val>
                                            <p:fltVal val="0"/>
                                          </p:val>
                                        </p:tav>
                                        <p:tav tm="100000">
                                          <p:val>
                                            <p:strVal val="#ppt_h"/>
                                          </p:val>
                                        </p:tav>
                                      </p:tavLst>
                                    </p:anim>
                                    <p:animEffect transition="in" filter="fade">
                                      <p:cBhvr>
                                        <p:cTn id="49" dur="100"/>
                                        <p:tgtEl>
                                          <p:spTgt spid="126"/>
                                        </p:tgtEl>
                                      </p:cBhvr>
                                    </p:animEffect>
                                  </p:childTnLst>
                                </p:cTn>
                              </p:par>
                              <p:par>
                                <p:cTn id="50" presetID="6" presetClass="emph" presetSubtype="0" fill="hold" nodeType="withEffect">
                                  <p:stCondLst>
                                    <p:cond delay="100"/>
                                  </p:stCondLst>
                                  <p:childTnLst>
                                    <p:animScale>
                                      <p:cBhvr>
                                        <p:cTn id="51" dur="100" fill="hold"/>
                                        <p:tgtEl>
                                          <p:spTgt spid="126"/>
                                        </p:tgtEl>
                                      </p:cBhvr>
                                      <p:by x="110000" y="110000"/>
                                    </p:animScale>
                                  </p:childTnLst>
                                </p:cTn>
                              </p:par>
                              <p:par>
                                <p:cTn id="52" presetID="6" presetClass="emph" presetSubtype="0" fill="hold" nodeType="withEffect">
                                  <p:stCondLst>
                                    <p:cond delay="200"/>
                                  </p:stCondLst>
                                  <p:childTnLst>
                                    <p:animScale>
                                      <p:cBhvr>
                                        <p:cTn id="53" dur="200" fill="hold"/>
                                        <p:tgtEl>
                                          <p:spTgt spid="126"/>
                                        </p:tgtEl>
                                      </p:cBhvr>
                                      <p:by x="90000" y="90000"/>
                                    </p:animScale>
                                  </p:childTnLst>
                                </p:cTn>
                              </p:par>
                              <p:par>
                                <p:cTn id="54" presetID="6" presetClass="emph" presetSubtype="0" fill="hold" nodeType="withEffect">
                                  <p:stCondLst>
                                    <p:cond delay="400"/>
                                  </p:stCondLst>
                                  <p:childTnLst>
                                    <p:animScale>
                                      <p:cBhvr>
                                        <p:cTn id="55" dur="100" fill="hold"/>
                                        <p:tgtEl>
                                          <p:spTgt spid="126"/>
                                        </p:tgtEl>
                                      </p:cBhvr>
                                      <p:by x="105000" y="105000"/>
                                    </p:animScale>
                                  </p:childTnLst>
                                </p:cTn>
                              </p:par>
                              <p:par>
                                <p:cTn id="56" presetID="6" presetClass="emph" presetSubtype="0" fill="hold" nodeType="withEffect">
                                  <p:stCondLst>
                                    <p:cond delay="500"/>
                                  </p:stCondLst>
                                  <p:childTnLst>
                                    <p:animScale>
                                      <p:cBhvr>
                                        <p:cTn id="57" dur="200" fill="hold"/>
                                        <p:tgtEl>
                                          <p:spTgt spid="126"/>
                                        </p:tgtEl>
                                      </p:cBhvr>
                                      <p:by x="95000" y="95000"/>
                                    </p:animScale>
                                  </p:childTnLst>
                                </p:cTn>
                              </p:par>
                            </p:childTnLst>
                          </p:cTn>
                        </p:par>
                        <p:par>
                          <p:cTn id="58" fill="hold">
                            <p:stCondLst>
                              <p:cond delay="3000"/>
                            </p:stCondLst>
                            <p:childTnLst>
                              <p:par>
                                <p:cTn id="59" presetID="53" presetClass="entr" presetSubtype="16" fill="hold" nodeType="afterEffect">
                                  <p:stCondLst>
                                    <p:cond delay="0"/>
                                  </p:stCondLst>
                                  <p:childTnLst>
                                    <p:set>
                                      <p:cBhvr>
                                        <p:cTn id="60" dur="1" fill="hold">
                                          <p:stCondLst>
                                            <p:cond delay="0"/>
                                          </p:stCondLst>
                                        </p:cTn>
                                        <p:tgtEl>
                                          <p:spTgt spid="131"/>
                                        </p:tgtEl>
                                        <p:attrNameLst>
                                          <p:attrName>style.visibility</p:attrName>
                                        </p:attrNameLst>
                                      </p:cBhvr>
                                      <p:to>
                                        <p:strVal val="visible"/>
                                      </p:to>
                                    </p:set>
                                    <p:anim calcmode="lin" valueType="num">
                                      <p:cBhvr>
                                        <p:cTn id="61" dur="100" fill="hold"/>
                                        <p:tgtEl>
                                          <p:spTgt spid="131"/>
                                        </p:tgtEl>
                                        <p:attrNameLst>
                                          <p:attrName>ppt_w</p:attrName>
                                        </p:attrNameLst>
                                      </p:cBhvr>
                                      <p:tavLst>
                                        <p:tav tm="0">
                                          <p:val>
                                            <p:fltVal val="0"/>
                                          </p:val>
                                        </p:tav>
                                        <p:tav tm="100000">
                                          <p:val>
                                            <p:strVal val="#ppt_w"/>
                                          </p:val>
                                        </p:tav>
                                      </p:tavLst>
                                    </p:anim>
                                    <p:anim calcmode="lin" valueType="num">
                                      <p:cBhvr>
                                        <p:cTn id="62" dur="100" fill="hold"/>
                                        <p:tgtEl>
                                          <p:spTgt spid="131"/>
                                        </p:tgtEl>
                                        <p:attrNameLst>
                                          <p:attrName>ppt_h</p:attrName>
                                        </p:attrNameLst>
                                      </p:cBhvr>
                                      <p:tavLst>
                                        <p:tav tm="0">
                                          <p:val>
                                            <p:fltVal val="0"/>
                                          </p:val>
                                        </p:tav>
                                        <p:tav tm="100000">
                                          <p:val>
                                            <p:strVal val="#ppt_h"/>
                                          </p:val>
                                        </p:tav>
                                      </p:tavLst>
                                    </p:anim>
                                    <p:animEffect transition="in" filter="fade">
                                      <p:cBhvr>
                                        <p:cTn id="63" dur="100"/>
                                        <p:tgtEl>
                                          <p:spTgt spid="131"/>
                                        </p:tgtEl>
                                      </p:cBhvr>
                                    </p:animEffect>
                                  </p:childTnLst>
                                </p:cTn>
                              </p:par>
                              <p:par>
                                <p:cTn id="64" presetID="6" presetClass="emph" presetSubtype="0" fill="hold" nodeType="withEffect">
                                  <p:stCondLst>
                                    <p:cond delay="100"/>
                                  </p:stCondLst>
                                  <p:childTnLst>
                                    <p:animScale>
                                      <p:cBhvr>
                                        <p:cTn id="65" dur="100" fill="hold"/>
                                        <p:tgtEl>
                                          <p:spTgt spid="131"/>
                                        </p:tgtEl>
                                      </p:cBhvr>
                                      <p:by x="110000" y="110000"/>
                                    </p:animScale>
                                  </p:childTnLst>
                                </p:cTn>
                              </p:par>
                              <p:par>
                                <p:cTn id="66" presetID="6" presetClass="emph" presetSubtype="0" fill="hold" nodeType="withEffect">
                                  <p:stCondLst>
                                    <p:cond delay="200"/>
                                  </p:stCondLst>
                                  <p:childTnLst>
                                    <p:animScale>
                                      <p:cBhvr>
                                        <p:cTn id="67" dur="200" fill="hold"/>
                                        <p:tgtEl>
                                          <p:spTgt spid="131"/>
                                        </p:tgtEl>
                                      </p:cBhvr>
                                      <p:by x="90000" y="90000"/>
                                    </p:animScale>
                                  </p:childTnLst>
                                </p:cTn>
                              </p:par>
                              <p:par>
                                <p:cTn id="68" presetID="6" presetClass="emph" presetSubtype="0" fill="hold" nodeType="withEffect">
                                  <p:stCondLst>
                                    <p:cond delay="400"/>
                                  </p:stCondLst>
                                  <p:childTnLst>
                                    <p:animScale>
                                      <p:cBhvr>
                                        <p:cTn id="69" dur="100" fill="hold"/>
                                        <p:tgtEl>
                                          <p:spTgt spid="131"/>
                                        </p:tgtEl>
                                      </p:cBhvr>
                                      <p:by x="105000" y="105000"/>
                                    </p:animScale>
                                  </p:childTnLst>
                                </p:cTn>
                              </p:par>
                              <p:par>
                                <p:cTn id="70" presetID="6" presetClass="emph" presetSubtype="0" fill="hold" nodeType="withEffect">
                                  <p:stCondLst>
                                    <p:cond delay="500"/>
                                  </p:stCondLst>
                                  <p:childTnLst>
                                    <p:animScale>
                                      <p:cBhvr>
                                        <p:cTn id="71" dur="200" fill="hold"/>
                                        <p:tgtEl>
                                          <p:spTgt spid="131"/>
                                        </p:tgtEl>
                                      </p:cBhvr>
                                      <p:by x="95000" y="95000"/>
                                    </p:animScale>
                                  </p:childTnLst>
                                </p:cTn>
                              </p:par>
                            </p:childTnLst>
                          </p:cTn>
                        </p:par>
                        <p:par>
                          <p:cTn id="72" fill="hold">
                            <p:stCondLst>
                              <p:cond delay="3500"/>
                            </p:stCondLst>
                            <p:childTnLst>
                              <p:par>
                                <p:cTn id="73" presetID="53" presetClass="entr" presetSubtype="16" fill="hold" nodeType="afterEffect">
                                  <p:stCondLst>
                                    <p:cond delay="0"/>
                                  </p:stCondLst>
                                  <p:childTnLst>
                                    <p:set>
                                      <p:cBhvr>
                                        <p:cTn id="74" dur="1" fill="hold">
                                          <p:stCondLst>
                                            <p:cond delay="0"/>
                                          </p:stCondLst>
                                        </p:cTn>
                                        <p:tgtEl>
                                          <p:spTgt spid="141"/>
                                        </p:tgtEl>
                                        <p:attrNameLst>
                                          <p:attrName>style.visibility</p:attrName>
                                        </p:attrNameLst>
                                      </p:cBhvr>
                                      <p:to>
                                        <p:strVal val="visible"/>
                                      </p:to>
                                    </p:set>
                                    <p:anim calcmode="lin" valueType="num">
                                      <p:cBhvr>
                                        <p:cTn id="75" dur="100" fill="hold"/>
                                        <p:tgtEl>
                                          <p:spTgt spid="141"/>
                                        </p:tgtEl>
                                        <p:attrNameLst>
                                          <p:attrName>ppt_w</p:attrName>
                                        </p:attrNameLst>
                                      </p:cBhvr>
                                      <p:tavLst>
                                        <p:tav tm="0">
                                          <p:val>
                                            <p:fltVal val="0"/>
                                          </p:val>
                                        </p:tav>
                                        <p:tav tm="100000">
                                          <p:val>
                                            <p:strVal val="#ppt_w"/>
                                          </p:val>
                                        </p:tav>
                                      </p:tavLst>
                                    </p:anim>
                                    <p:anim calcmode="lin" valueType="num">
                                      <p:cBhvr>
                                        <p:cTn id="76" dur="100" fill="hold"/>
                                        <p:tgtEl>
                                          <p:spTgt spid="141"/>
                                        </p:tgtEl>
                                        <p:attrNameLst>
                                          <p:attrName>ppt_h</p:attrName>
                                        </p:attrNameLst>
                                      </p:cBhvr>
                                      <p:tavLst>
                                        <p:tav tm="0">
                                          <p:val>
                                            <p:fltVal val="0"/>
                                          </p:val>
                                        </p:tav>
                                        <p:tav tm="100000">
                                          <p:val>
                                            <p:strVal val="#ppt_h"/>
                                          </p:val>
                                        </p:tav>
                                      </p:tavLst>
                                    </p:anim>
                                    <p:animEffect transition="in" filter="fade">
                                      <p:cBhvr>
                                        <p:cTn id="77" dur="100"/>
                                        <p:tgtEl>
                                          <p:spTgt spid="141"/>
                                        </p:tgtEl>
                                      </p:cBhvr>
                                    </p:animEffect>
                                  </p:childTnLst>
                                </p:cTn>
                              </p:par>
                              <p:par>
                                <p:cTn id="78" presetID="6" presetClass="emph" presetSubtype="0" fill="hold" nodeType="withEffect">
                                  <p:stCondLst>
                                    <p:cond delay="100"/>
                                  </p:stCondLst>
                                  <p:childTnLst>
                                    <p:animScale>
                                      <p:cBhvr>
                                        <p:cTn id="79" dur="100" fill="hold"/>
                                        <p:tgtEl>
                                          <p:spTgt spid="141"/>
                                        </p:tgtEl>
                                      </p:cBhvr>
                                      <p:by x="110000" y="110000"/>
                                    </p:animScale>
                                  </p:childTnLst>
                                </p:cTn>
                              </p:par>
                              <p:par>
                                <p:cTn id="80" presetID="6" presetClass="emph" presetSubtype="0" fill="hold" nodeType="withEffect">
                                  <p:stCondLst>
                                    <p:cond delay="200"/>
                                  </p:stCondLst>
                                  <p:childTnLst>
                                    <p:animScale>
                                      <p:cBhvr>
                                        <p:cTn id="81" dur="200" fill="hold"/>
                                        <p:tgtEl>
                                          <p:spTgt spid="141"/>
                                        </p:tgtEl>
                                      </p:cBhvr>
                                      <p:by x="90000" y="90000"/>
                                    </p:animScale>
                                  </p:childTnLst>
                                </p:cTn>
                              </p:par>
                              <p:par>
                                <p:cTn id="82" presetID="6" presetClass="emph" presetSubtype="0" fill="hold" nodeType="withEffect">
                                  <p:stCondLst>
                                    <p:cond delay="400"/>
                                  </p:stCondLst>
                                  <p:childTnLst>
                                    <p:animScale>
                                      <p:cBhvr>
                                        <p:cTn id="83" dur="100" fill="hold"/>
                                        <p:tgtEl>
                                          <p:spTgt spid="141"/>
                                        </p:tgtEl>
                                      </p:cBhvr>
                                      <p:by x="105000" y="105000"/>
                                    </p:animScale>
                                  </p:childTnLst>
                                </p:cTn>
                              </p:par>
                              <p:par>
                                <p:cTn id="84" presetID="6" presetClass="emph" presetSubtype="0" fill="hold" nodeType="withEffect">
                                  <p:stCondLst>
                                    <p:cond delay="500"/>
                                  </p:stCondLst>
                                  <p:childTnLst>
                                    <p:animScale>
                                      <p:cBhvr>
                                        <p:cTn id="85" dur="200" fill="hold"/>
                                        <p:tgtEl>
                                          <p:spTgt spid="141"/>
                                        </p:tgtEl>
                                      </p:cBhvr>
                                      <p:by x="95000" y="95000"/>
                                    </p:animScale>
                                  </p:childTnLst>
                                </p:cTn>
                              </p:par>
                            </p:childTnLst>
                          </p:cTn>
                        </p:par>
                        <p:par>
                          <p:cTn id="86" fill="hold">
                            <p:stCondLst>
                              <p:cond delay="4000"/>
                            </p:stCondLst>
                            <p:childTnLst>
                              <p:par>
                                <p:cTn id="87" presetID="22" presetClass="entr" presetSubtype="2" fill="hold" grpId="0" nodeType="afterEffect">
                                  <p:stCondLst>
                                    <p:cond delay="0"/>
                                  </p:stCondLst>
                                  <p:childTnLst>
                                    <p:set>
                                      <p:cBhvr>
                                        <p:cTn id="88" dur="1" fill="hold">
                                          <p:stCondLst>
                                            <p:cond delay="0"/>
                                          </p:stCondLst>
                                        </p:cTn>
                                        <p:tgtEl>
                                          <p:spTgt spid="175"/>
                                        </p:tgtEl>
                                        <p:attrNameLst>
                                          <p:attrName>style.visibility</p:attrName>
                                        </p:attrNameLst>
                                      </p:cBhvr>
                                      <p:to>
                                        <p:strVal val="visible"/>
                                      </p:to>
                                    </p:set>
                                    <p:animEffect transition="in" filter="wipe(right)">
                                      <p:cBhvr>
                                        <p:cTn id="89" dur="500"/>
                                        <p:tgtEl>
                                          <p:spTgt spid="175"/>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176"/>
                                        </p:tgtEl>
                                        <p:attrNameLst>
                                          <p:attrName>style.visibility</p:attrName>
                                        </p:attrNameLst>
                                      </p:cBhvr>
                                      <p:to>
                                        <p:strVal val="visible"/>
                                      </p:to>
                                    </p:set>
                                    <p:animEffect transition="in" filter="wipe(right)">
                                      <p:cBhvr>
                                        <p:cTn id="92" dur="500"/>
                                        <p:tgtEl>
                                          <p:spTgt spid="176"/>
                                        </p:tgtEl>
                                      </p:cBhvr>
                                    </p:animEffect>
                                  </p:childTnLst>
                                </p:cTn>
                              </p:par>
                              <p:par>
                                <p:cTn id="93" presetID="22" presetClass="entr" presetSubtype="2" fill="hold" grpId="0" nodeType="withEffect">
                                  <p:stCondLst>
                                    <p:cond delay="0"/>
                                  </p:stCondLst>
                                  <p:childTnLst>
                                    <p:set>
                                      <p:cBhvr>
                                        <p:cTn id="94" dur="1" fill="hold">
                                          <p:stCondLst>
                                            <p:cond delay="0"/>
                                          </p:stCondLst>
                                        </p:cTn>
                                        <p:tgtEl>
                                          <p:spTgt spid="177"/>
                                        </p:tgtEl>
                                        <p:attrNameLst>
                                          <p:attrName>style.visibility</p:attrName>
                                        </p:attrNameLst>
                                      </p:cBhvr>
                                      <p:to>
                                        <p:strVal val="visible"/>
                                      </p:to>
                                    </p:set>
                                    <p:animEffect transition="in" filter="wipe(right)">
                                      <p:cBhvr>
                                        <p:cTn id="95" dur="500"/>
                                        <p:tgtEl>
                                          <p:spTgt spid="177"/>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178"/>
                                        </p:tgtEl>
                                        <p:attrNameLst>
                                          <p:attrName>style.visibility</p:attrName>
                                        </p:attrNameLst>
                                      </p:cBhvr>
                                      <p:to>
                                        <p:strVal val="visible"/>
                                      </p:to>
                                    </p:set>
                                    <p:animEffect transition="in" filter="wipe(right)">
                                      <p:cBhvr>
                                        <p:cTn id="98" dur="500"/>
                                        <p:tgtEl>
                                          <p:spTgt spid="178"/>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172"/>
                                        </p:tgtEl>
                                        <p:attrNameLst>
                                          <p:attrName>style.visibility</p:attrName>
                                        </p:attrNameLst>
                                      </p:cBhvr>
                                      <p:to>
                                        <p:strVal val="visible"/>
                                      </p:to>
                                    </p:set>
                                    <p:animEffect transition="in" filter="wipe(left)">
                                      <p:cBhvr>
                                        <p:cTn id="101" dur="500"/>
                                        <p:tgtEl>
                                          <p:spTgt spid="172"/>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181"/>
                                        </p:tgtEl>
                                        <p:attrNameLst>
                                          <p:attrName>style.visibility</p:attrName>
                                        </p:attrNameLst>
                                      </p:cBhvr>
                                      <p:to>
                                        <p:strVal val="visible"/>
                                      </p:to>
                                    </p:set>
                                    <p:animEffect transition="in" filter="wipe(left)">
                                      <p:cBhvr>
                                        <p:cTn id="104" dur="500"/>
                                        <p:tgtEl>
                                          <p:spTgt spid="181"/>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173"/>
                                        </p:tgtEl>
                                        <p:attrNameLst>
                                          <p:attrName>style.visibility</p:attrName>
                                        </p:attrNameLst>
                                      </p:cBhvr>
                                      <p:to>
                                        <p:strVal val="visible"/>
                                      </p:to>
                                    </p:set>
                                    <p:animEffect transition="in" filter="wipe(left)">
                                      <p:cBhvr>
                                        <p:cTn id="107" dur="500"/>
                                        <p:tgtEl>
                                          <p:spTgt spid="173"/>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179"/>
                                        </p:tgtEl>
                                        <p:attrNameLst>
                                          <p:attrName>style.visibility</p:attrName>
                                        </p:attrNameLst>
                                      </p:cBhvr>
                                      <p:to>
                                        <p:strVal val="visible"/>
                                      </p:to>
                                    </p:set>
                                    <p:animEffect transition="in" filter="wipe(left)">
                                      <p:cBhvr>
                                        <p:cTn id="110" dur="500"/>
                                        <p:tgtEl>
                                          <p:spTgt spid="179"/>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174"/>
                                        </p:tgtEl>
                                        <p:attrNameLst>
                                          <p:attrName>style.visibility</p:attrName>
                                        </p:attrNameLst>
                                      </p:cBhvr>
                                      <p:to>
                                        <p:strVal val="visible"/>
                                      </p:to>
                                    </p:set>
                                    <p:animEffect transition="in" filter="wipe(left)">
                                      <p:cBhvr>
                                        <p:cTn id="113" dur="500"/>
                                        <p:tgtEl>
                                          <p:spTgt spid="174"/>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180"/>
                                        </p:tgtEl>
                                        <p:attrNameLst>
                                          <p:attrName>style.visibility</p:attrName>
                                        </p:attrNameLst>
                                      </p:cBhvr>
                                      <p:to>
                                        <p:strVal val="visible"/>
                                      </p:to>
                                    </p:set>
                                    <p:animEffect transition="in" filter="wipe(left)">
                                      <p:cBhvr>
                                        <p:cTn id="116"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p:bldP spid="173" grpId="0"/>
      <p:bldP spid="174" grpId="0"/>
      <p:bldP spid="175" grpId="0"/>
      <p:bldP spid="176" grpId="0"/>
      <p:bldP spid="177" grpId="0"/>
      <p:bldP spid="178" grpId="0"/>
      <p:bldP spid="179" grpId="0"/>
      <p:bldP spid="180" grpId="0"/>
      <p:bldP spid="18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6961" y="2322783"/>
            <a:ext cx="5694199" cy="4299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矩形 1"/>
          <p:cNvSpPr>
            <a:spLocks noChangeArrowheads="1"/>
          </p:cNvSpPr>
          <p:nvPr/>
        </p:nvSpPr>
        <p:spPr bwMode="auto">
          <a:xfrm>
            <a:off x="2476675" y="1330971"/>
            <a:ext cx="2140834" cy="741118"/>
          </a:xfrm>
          <a:prstGeom prst="rect">
            <a:avLst/>
          </a:prstGeom>
          <a:solidFill>
            <a:srgbClr val="0070C0"/>
          </a:solidFill>
          <a:ln w="25400" algn="ctr">
            <a:noFill/>
            <a:miter lim="800000"/>
          </a:ln>
          <a:effectLst/>
        </p:spPr>
        <p:txBody>
          <a:bodyPr anchor="ctr"/>
          <a:lstStyle/>
          <a:p>
            <a:pPr algn="ctr"/>
            <a:endParaRPr lang="zh-CN" altLang="en-US" sz="1705">
              <a:solidFill>
                <a:srgbClr val="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43" name="文本框 7"/>
          <p:cNvSpPr txBox="1">
            <a:spLocks noChangeArrowheads="1"/>
          </p:cNvSpPr>
          <p:nvPr/>
        </p:nvSpPr>
        <p:spPr bwMode="auto">
          <a:xfrm>
            <a:off x="2629416" y="1479104"/>
            <a:ext cx="1950976" cy="442442"/>
          </a:xfrm>
          <a:prstGeom prst="rect">
            <a:avLst/>
          </a:prstGeom>
          <a:noFill/>
          <a:ln w="9525">
            <a:noFill/>
            <a:miter lim="800000"/>
          </a:ln>
        </p:spPr>
        <p:txBody>
          <a:bodyPr wrap="square">
            <a:spAutoFit/>
          </a:bodyPr>
          <a:lstStyle/>
          <a:p>
            <a:pPr>
              <a:defRPr/>
            </a:pPr>
            <a:r>
              <a:rPr lang="zh-CN" altLang="en-US" sz="2275" dirty="0">
                <a:solidFill>
                  <a:schemeClr val="bg1"/>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68" name="燕尾形 9"/>
          <p:cNvSpPr>
            <a:spLocks noChangeArrowheads="1"/>
          </p:cNvSpPr>
          <p:nvPr/>
        </p:nvSpPr>
        <p:spPr bwMode="auto">
          <a:xfrm>
            <a:off x="1560990" y="1351601"/>
            <a:ext cx="474505" cy="714140"/>
          </a:xfrm>
          <a:prstGeom prst="chevron">
            <a:avLst>
              <a:gd name="adj" fmla="val 50000"/>
            </a:avLst>
          </a:prstGeom>
          <a:solidFill>
            <a:srgbClr val="0070C0"/>
          </a:solidFill>
          <a:ln w="3175" algn="ctr">
            <a:noFill/>
            <a:miter lim="800000"/>
          </a:ln>
          <a:effectLst/>
        </p:spPr>
        <p:txBody>
          <a:bodyPr anchor="ctr"/>
          <a:lstStyle/>
          <a:p>
            <a:pPr algn="ctr"/>
            <a:endParaRPr lang="zh-CN" altLang="en-US" sz="1705">
              <a:solidFill>
                <a:srgbClr val="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6" name="燕尾形 9"/>
          <p:cNvSpPr>
            <a:spLocks noChangeArrowheads="1"/>
          </p:cNvSpPr>
          <p:nvPr/>
        </p:nvSpPr>
        <p:spPr bwMode="auto">
          <a:xfrm>
            <a:off x="1954559" y="1351601"/>
            <a:ext cx="474505" cy="714140"/>
          </a:xfrm>
          <a:prstGeom prst="chevron">
            <a:avLst>
              <a:gd name="adj" fmla="val 50000"/>
            </a:avLst>
          </a:prstGeom>
          <a:solidFill>
            <a:srgbClr val="0070C0"/>
          </a:solidFill>
          <a:ln w="3175" algn="ctr">
            <a:noFill/>
            <a:miter lim="800000"/>
          </a:ln>
          <a:effectLst/>
        </p:spPr>
        <p:txBody>
          <a:bodyPr anchor="ctr"/>
          <a:lstStyle/>
          <a:p>
            <a:pPr algn="ctr"/>
            <a:endParaRPr lang="zh-CN" altLang="en-US" sz="1705">
              <a:solidFill>
                <a:srgbClr val="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7" name="燕尾形 9"/>
          <p:cNvSpPr>
            <a:spLocks noChangeArrowheads="1"/>
          </p:cNvSpPr>
          <p:nvPr/>
        </p:nvSpPr>
        <p:spPr bwMode="auto">
          <a:xfrm rot="10800000">
            <a:off x="4690510" y="1351601"/>
            <a:ext cx="474505" cy="714140"/>
          </a:xfrm>
          <a:prstGeom prst="chevron">
            <a:avLst>
              <a:gd name="adj" fmla="val 50000"/>
            </a:avLst>
          </a:prstGeom>
          <a:solidFill>
            <a:srgbClr val="0070C0"/>
          </a:solidFill>
          <a:ln w="3175" algn="ctr">
            <a:noFill/>
            <a:miter lim="800000"/>
          </a:ln>
          <a:effectLst/>
        </p:spPr>
        <p:txBody>
          <a:bodyPr rot="10800000" anchor="ctr"/>
          <a:lstStyle/>
          <a:p>
            <a:pPr algn="ctr"/>
            <a:endParaRPr lang="zh-CN" altLang="en-US" sz="1705">
              <a:solidFill>
                <a:srgbClr val="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84" name="燕尾形 9"/>
          <p:cNvSpPr>
            <a:spLocks noChangeArrowheads="1"/>
          </p:cNvSpPr>
          <p:nvPr/>
        </p:nvSpPr>
        <p:spPr bwMode="auto">
          <a:xfrm rot="10800000">
            <a:off x="5050754" y="1351601"/>
            <a:ext cx="474506" cy="714140"/>
          </a:xfrm>
          <a:prstGeom prst="chevron">
            <a:avLst>
              <a:gd name="adj" fmla="val 50000"/>
            </a:avLst>
          </a:prstGeom>
          <a:solidFill>
            <a:srgbClr val="0070C0"/>
          </a:solidFill>
          <a:ln w="3175" algn="ctr">
            <a:noFill/>
            <a:miter lim="800000"/>
          </a:ln>
          <a:effectLst/>
        </p:spPr>
        <p:txBody>
          <a:bodyPr rot="10800000" anchor="ctr"/>
          <a:lstStyle/>
          <a:p>
            <a:pPr algn="ctr"/>
            <a:endParaRPr lang="zh-CN" altLang="en-US" sz="1705">
              <a:solidFill>
                <a:srgbClr val="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nvGrpSpPr>
          <p:cNvPr id="96" name="组合 95"/>
          <p:cNvGrpSpPr/>
          <p:nvPr/>
        </p:nvGrpSpPr>
        <p:grpSpPr>
          <a:xfrm>
            <a:off x="7041985" y="5270984"/>
            <a:ext cx="1019079" cy="1019310"/>
            <a:chOff x="3832873" y="2297208"/>
            <a:chExt cx="1516550" cy="1516550"/>
          </a:xfrm>
        </p:grpSpPr>
        <p:grpSp>
          <p:nvGrpSpPr>
            <p:cNvPr id="97" name="组合 96"/>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99" name="同心圆 9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7930">
                  <a:defRPr/>
                </a:pPr>
                <a:endParaRPr lang="zh-CN" altLang="en-US" sz="24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00" name="椭圆 9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7930">
                  <a:defRPr/>
                </a:pPr>
                <a:endParaRPr lang="zh-CN" altLang="en-US" sz="24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98" name="椭圆 97"/>
            <p:cNvSpPr/>
            <p:nvPr/>
          </p:nvSpPr>
          <p:spPr>
            <a:xfrm>
              <a:off x="3983164" y="2466913"/>
              <a:ext cx="1185736" cy="1185736"/>
            </a:xfrm>
            <a:prstGeom prst="ellipse">
              <a:avLst/>
            </a:prstGeom>
            <a:solidFill>
              <a:srgbClr val="0070C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101" name="组合 100"/>
          <p:cNvGrpSpPr/>
          <p:nvPr/>
        </p:nvGrpSpPr>
        <p:grpSpPr>
          <a:xfrm>
            <a:off x="7041985" y="3979593"/>
            <a:ext cx="1019079" cy="1019310"/>
            <a:chOff x="3832873" y="2297208"/>
            <a:chExt cx="1516550" cy="1516550"/>
          </a:xfrm>
        </p:grpSpPr>
        <p:grpSp>
          <p:nvGrpSpPr>
            <p:cNvPr id="102" name="组合 10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04" name="同心圆 10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7930">
                  <a:defRPr/>
                </a:pPr>
                <a:endParaRPr lang="zh-CN" altLang="en-US" sz="24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05" name="椭圆 10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7930">
                  <a:defRPr/>
                </a:pPr>
                <a:endParaRPr lang="zh-CN" altLang="en-US" sz="24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103" name="椭圆 102"/>
            <p:cNvSpPr/>
            <p:nvPr/>
          </p:nvSpPr>
          <p:spPr>
            <a:xfrm>
              <a:off x="3983164" y="2466913"/>
              <a:ext cx="1185736" cy="1185736"/>
            </a:xfrm>
            <a:prstGeom prst="ellipse">
              <a:avLst/>
            </a:prstGeom>
            <a:solidFill>
              <a:srgbClr val="0070C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106" name="组合 105"/>
          <p:cNvGrpSpPr/>
          <p:nvPr/>
        </p:nvGrpSpPr>
        <p:grpSpPr>
          <a:xfrm>
            <a:off x="7041985" y="2622875"/>
            <a:ext cx="1019079" cy="1019310"/>
            <a:chOff x="3832873" y="2297208"/>
            <a:chExt cx="1516550" cy="1516550"/>
          </a:xfrm>
        </p:grpSpPr>
        <p:grpSp>
          <p:nvGrpSpPr>
            <p:cNvPr id="107" name="组合 106"/>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09" name="同心圆 10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7930">
                  <a:defRPr/>
                </a:pPr>
                <a:endParaRPr lang="zh-CN" altLang="en-US" sz="24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10" name="椭圆 10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7930">
                  <a:defRPr/>
                </a:pPr>
                <a:endParaRPr lang="zh-CN" altLang="en-US" sz="24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108" name="椭圆 107"/>
            <p:cNvSpPr/>
            <p:nvPr/>
          </p:nvSpPr>
          <p:spPr>
            <a:xfrm>
              <a:off x="3983164" y="2466913"/>
              <a:ext cx="1185736" cy="1185736"/>
            </a:xfrm>
            <a:prstGeom prst="ellipse">
              <a:avLst/>
            </a:prstGeom>
            <a:solidFill>
              <a:srgbClr val="0070C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111" name="组合 110"/>
          <p:cNvGrpSpPr/>
          <p:nvPr/>
        </p:nvGrpSpPr>
        <p:grpSpPr>
          <a:xfrm>
            <a:off x="7041985" y="1269472"/>
            <a:ext cx="1019079" cy="1019310"/>
            <a:chOff x="3832873" y="2297208"/>
            <a:chExt cx="1516550" cy="1516550"/>
          </a:xfrm>
        </p:grpSpPr>
        <p:grpSp>
          <p:nvGrpSpPr>
            <p:cNvPr id="112" name="组合 11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14" name="同心圆 1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7930">
                  <a:defRPr/>
                </a:pPr>
                <a:endParaRPr lang="zh-CN" altLang="en-US" sz="24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15" name="椭圆 1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7930">
                  <a:defRPr/>
                </a:pPr>
                <a:endParaRPr lang="zh-CN" altLang="en-US" sz="24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113" name="椭圆 112"/>
            <p:cNvSpPr/>
            <p:nvPr/>
          </p:nvSpPr>
          <p:spPr>
            <a:xfrm>
              <a:off x="3983164" y="2466913"/>
              <a:ext cx="1185736" cy="1185736"/>
            </a:xfrm>
            <a:prstGeom prst="ellipse">
              <a:avLst/>
            </a:prstGeom>
            <a:solidFill>
              <a:srgbClr val="0070C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116" name="Group 34"/>
          <p:cNvGrpSpPr/>
          <p:nvPr/>
        </p:nvGrpSpPr>
        <p:grpSpPr>
          <a:xfrm>
            <a:off x="7351990" y="1616721"/>
            <a:ext cx="399072" cy="324809"/>
            <a:chOff x="1550139" y="1314466"/>
            <a:chExt cx="509139" cy="414300"/>
          </a:xfrm>
          <a:solidFill>
            <a:schemeClr val="bg1"/>
          </a:solidFill>
        </p:grpSpPr>
        <p:sp>
          <p:nvSpPr>
            <p:cNvPr id="117"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18"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19"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120" name="Freeform 20"/>
          <p:cNvSpPr>
            <a:spLocks noEditPoints="1"/>
          </p:cNvSpPr>
          <p:nvPr/>
        </p:nvSpPr>
        <p:spPr bwMode="auto">
          <a:xfrm>
            <a:off x="7352722" y="2985387"/>
            <a:ext cx="397607" cy="27025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121850" tIns="60925" rIns="121850" bIns="6092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nvGrpSpPr>
          <p:cNvPr id="121" name="Group 20"/>
          <p:cNvGrpSpPr/>
          <p:nvPr/>
        </p:nvGrpSpPr>
        <p:grpSpPr>
          <a:xfrm>
            <a:off x="7345382" y="4324896"/>
            <a:ext cx="412290" cy="285633"/>
            <a:chOff x="7416800" y="1122363"/>
            <a:chExt cx="366713" cy="254000"/>
          </a:xfrm>
          <a:solidFill>
            <a:schemeClr val="bg1"/>
          </a:solidFill>
        </p:grpSpPr>
        <p:sp>
          <p:nvSpPr>
            <p:cNvPr id="122"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23"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endParaRPr 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124" name="组合 123"/>
          <p:cNvGrpSpPr/>
          <p:nvPr/>
        </p:nvGrpSpPr>
        <p:grpSpPr>
          <a:xfrm>
            <a:off x="7331260" y="5593861"/>
            <a:ext cx="422023" cy="403509"/>
            <a:chOff x="3294063" y="754063"/>
            <a:chExt cx="5600701" cy="5353051"/>
          </a:xfrm>
          <a:solidFill>
            <a:schemeClr val="bg1"/>
          </a:solidFill>
        </p:grpSpPr>
        <p:sp>
          <p:nvSpPr>
            <p:cNvPr id="125"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26"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27"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28"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29"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30"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31"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32"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33"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34"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35"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0" tIns="45705" rIns="91410" bIns="45705" numCol="1" anchor="t" anchorCtr="0" compatLnSpc="1"/>
            <a:lstStyle/>
            <a:p>
              <a:pPr defTabSz="912495"/>
              <a:endParaRPr lang="zh-CN" altLang="en-US" sz="1900">
                <a:solidFill>
                  <a:prstClr val="black"/>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154" name="TextBox 153"/>
          <p:cNvSpPr txBox="1"/>
          <p:nvPr/>
        </p:nvSpPr>
        <p:spPr>
          <a:xfrm>
            <a:off x="8121321" y="1319674"/>
            <a:ext cx="1970860" cy="383937"/>
          </a:xfrm>
          <a:prstGeom prst="rect">
            <a:avLst/>
          </a:prstGeom>
          <a:noFill/>
        </p:spPr>
        <p:txBody>
          <a:bodyPr wrap="square" lIns="91375" tIns="45687" rIns="91375" bIns="45687" rtlCol="0">
            <a:spAutoFit/>
          </a:bodyPr>
          <a:lstStyle/>
          <a:p>
            <a:pPr>
              <a:defRPr/>
            </a:pPr>
            <a:r>
              <a:rPr lang="zh-CN" altLang="en-US" sz="1895" dirty="0">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155" name="TextBox 154"/>
          <p:cNvSpPr txBox="1"/>
          <p:nvPr/>
        </p:nvSpPr>
        <p:spPr>
          <a:xfrm>
            <a:off x="8111562" y="1668092"/>
            <a:ext cx="2694394" cy="689775"/>
          </a:xfrm>
          <a:prstGeom prst="rect">
            <a:avLst/>
          </a:prstGeom>
          <a:noFill/>
        </p:spPr>
        <p:txBody>
          <a:bodyPr wrap="square" lIns="91375" tIns="45687" rIns="91375" bIns="45687" rtlCol="0">
            <a:spAutoFit/>
          </a:bodyPr>
          <a:lstStyle/>
          <a:p>
            <a:pPr>
              <a:lnSpc>
                <a:spcPct val="130000"/>
              </a:lnSpc>
            </a:pPr>
            <a:r>
              <a:rPr lang="zh-CN" altLang="en-US" sz="995" dirty="0">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56" name="TextBox 155"/>
          <p:cNvSpPr txBox="1"/>
          <p:nvPr/>
        </p:nvSpPr>
        <p:spPr>
          <a:xfrm>
            <a:off x="8121321" y="2737834"/>
            <a:ext cx="1970860" cy="383937"/>
          </a:xfrm>
          <a:prstGeom prst="rect">
            <a:avLst/>
          </a:prstGeom>
          <a:noFill/>
        </p:spPr>
        <p:txBody>
          <a:bodyPr wrap="square" lIns="91375" tIns="45687" rIns="91375" bIns="45687" rtlCol="0">
            <a:spAutoFit/>
          </a:bodyPr>
          <a:lstStyle/>
          <a:p>
            <a:pPr>
              <a:defRPr/>
            </a:pPr>
            <a:r>
              <a:rPr lang="zh-CN" altLang="en-US" sz="1895" dirty="0">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157" name="TextBox 156"/>
          <p:cNvSpPr txBox="1"/>
          <p:nvPr/>
        </p:nvSpPr>
        <p:spPr>
          <a:xfrm>
            <a:off x="8111562" y="3086253"/>
            <a:ext cx="2694394" cy="689775"/>
          </a:xfrm>
          <a:prstGeom prst="rect">
            <a:avLst/>
          </a:prstGeom>
          <a:noFill/>
        </p:spPr>
        <p:txBody>
          <a:bodyPr wrap="square" lIns="91375" tIns="45687" rIns="91375" bIns="45687" rtlCol="0">
            <a:spAutoFit/>
          </a:bodyPr>
          <a:lstStyle/>
          <a:p>
            <a:pPr>
              <a:lnSpc>
                <a:spcPct val="130000"/>
              </a:lnSpc>
            </a:pPr>
            <a:r>
              <a:rPr lang="zh-CN" altLang="en-US" sz="995" dirty="0">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58" name="TextBox 157"/>
          <p:cNvSpPr txBox="1"/>
          <p:nvPr/>
        </p:nvSpPr>
        <p:spPr>
          <a:xfrm>
            <a:off x="8121321" y="4041323"/>
            <a:ext cx="1970860" cy="383937"/>
          </a:xfrm>
          <a:prstGeom prst="rect">
            <a:avLst/>
          </a:prstGeom>
          <a:noFill/>
        </p:spPr>
        <p:txBody>
          <a:bodyPr wrap="square" lIns="91375" tIns="45687" rIns="91375" bIns="45687" rtlCol="0">
            <a:spAutoFit/>
          </a:bodyPr>
          <a:lstStyle/>
          <a:p>
            <a:pPr>
              <a:defRPr/>
            </a:pPr>
            <a:r>
              <a:rPr lang="zh-CN" altLang="en-US" sz="1895" dirty="0">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159" name="TextBox 158"/>
          <p:cNvSpPr txBox="1"/>
          <p:nvPr/>
        </p:nvSpPr>
        <p:spPr>
          <a:xfrm>
            <a:off x="8111562" y="4389742"/>
            <a:ext cx="2694394" cy="689775"/>
          </a:xfrm>
          <a:prstGeom prst="rect">
            <a:avLst/>
          </a:prstGeom>
          <a:noFill/>
        </p:spPr>
        <p:txBody>
          <a:bodyPr wrap="square" lIns="91375" tIns="45687" rIns="91375" bIns="45687" rtlCol="0">
            <a:spAutoFit/>
          </a:bodyPr>
          <a:lstStyle/>
          <a:p>
            <a:pPr>
              <a:lnSpc>
                <a:spcPct val="130000"/>
              </a:lnSpc>
            </a:pPr>
            <a:r>
              <a:rPr lang="zh-CN" altLang="en-US" sz="995" dirty="0">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60" name="TextBox 159"/>
          <p:cNvSpPr txBox="1"/>
          <p:nvPr/>
        </p:nvSpPr>
        <p:spPr>
          <a:xfrm>
            <a:off x="8121321" y="5365824"/>
            <a:ext cx="1970860" cy="383937"/>
          </a:xfrm>
          <a:prstGeom prst="rect">
            <a:avLst/>
          </a:prstGeom>
          <a:noFill/>
        </p:spPr>
        <p:txBody>
          <a:bodyPr wrap="square" lIns="91375" tIns="45687" rIns="91375" bIns="45687" rtlCol="0">
            <a:spAutoFit/>
          </a:bodyPr>
          <a:lstStyle/>
          <a:p>
            <a:pPr>
              <a:defRPr/>
            </a:pPr>
            <a:r>
              <a:rPr lang="zh-CN" altLang="en-US" sz="1895" dirty="0">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161" name="TextBox 160"/>
          <p:cNvSpPr txBox="1"/>
          <p:nvPr/>
        </p:nvSpPr>
        <p:spPr>
          <a:xfrm>
            <a:off x="8111562" y="5714244"/>
            <a:ext cx="2694394" cy="689775"/>
          </a:xfrm>
          <a:prstGeom prst="rect">
            <a:avLst/>
          </a:prstGeom>
          <a:noFill/>
        </p:spPr>
        <p:txBody>
          <a:bodyPr wrap="square" lIns="91375" tIns="45687" rIns="91375" bIns="45687" rtlCol="0">
            <a:spAutoFit/>
          </a:bodyPr>
          <a:lstStyle/>
          <a:p>
            <a:pPr>
              <a:lnSpc>
                <a:spcPct val="130000"/>
              </a:lnSpc>
            </a:pPr>
            <a:r>
              <a:rPr lang="zh-CN" altLang="en-US" sz="995" dirty="0">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latin typeface="Impact" panose="020B0806030902050204" pitchFamily="34" charset="0"/>
              <a:ea typeface="微软雅黑" panose="020B0503020204020204" pitchFamily="34" charset="-122"/>
              <a:cs typeface="+mn-ea"/>
              <a:sym typeface="Impact" panose="020B0806030902050204" pitchFamily="34" charset="0"/>
            </a:endParaRPr>
          </a:p>
        </p:txBody>
      </p:sp>
      <p:pic>
        <p:nvPicPr>
          <p:cNvPr id="162"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56343" y="2546512"/>
            <a:ext cx="5225143" cy="293935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Vertical)">
                                      <p:cBhvr>
                                        <p:cTn id="7" dur="500"/>
                                        <p:tgtEl>
                                          <p:spTgt spid="39"/>
                                        </p:tgtEl>
                                      </p:cBhvr>
                                    </p:animEffect>
                                  </p:childTnLst>
                                </p:cTn>
                              </p:par>
                            </p:childTnLst>
                          </p:cTn>
                        </p:par>
                        <p:par>
                          <p:cTn id="8" fill="hold">
                            <p:stCondLst>
                              <p:cond delay="500"/>
                            </p:stCondLst>
                            <p:childTnLst>
                              <p:par>
                                <p:cTn id="9" presetID="12" presetClass="entr" presetSubtype="2" fill="hold" grpId="0" nodeType="afterEffect">
                                  <p:stCondLst>
                                    <p:cond delay="0"/>
                                  </p:stCondLst>
                                  <p:childTnLst>
                                    <p:set>
                                      <p:cBhvr>
                                        <p:cTn id="10" dur="1" fill="hold">
                                          <p:stCondLst>
                                            <p:cond delay="0"/>
                                          </p:stCondLst>
                                        </p:cTn>
                                        <p:tgtEl>
                                          <p:spTgt spid="77"/>
                                        </p:tgtEl>
                                        <p:attrNameLst>
                                          <p:attrName>style.visibility</p:attrName>
                                        </p:attrNameLst>
                                      </p:cBhvr>
                                      <p:to>
                                        <p:strVal val="visible"/>
                                      </p:to>
                                    </p:set>
                                    <p:animEffect transition="in" filter="slide(fromRight)">
                                      <p:cBhvr>
                                        <p:cTn id="11" dur="500"/>
                                        <p:tgtEl>
                                          <p:spTgt spid="77"/>
                                        </p:tgtEl>
                                      </p:cBhvr>
                                    </p:animEffect>
                                  </p:childTnLst>
                                </p:cTn>
                              </p:par>
                              <p:par>
                                <p:cTn id="12" presetID="12" presetClass="entr" presetSubtype="2" fill="hold" grpId="0" nodeType="withEffect">
                                  <p:stCondLst>
                                    <p:cond delay="0"/>
                                  </p:stCondLst>
                                  <p:childTnLst>
                                    <p:set>
                                      <p:cBhvr>
                                        <p:cTn id="13" dur="1" fill="hold">
                                          <p:stCondLst>
                                            <p:cond delay="0"/>
                                          </p:stCondLst>
                                        </p:cTn>
                                        <p:tgtEl>
                                          <p:spTgt spid="84"/>
                                        </p:tgtEl>
                                        <p:attrNameLst>
                                          <p:attrName>style.visibility</p:attrName>
                                        </p:attrNameLst>
                                      </p:cBhvr>
                                      <p:to>
                                        <p:strVal val="visible"/>
                                      </p:to>
                                    </p:set>
                                    <p:animEffect transition="in" filter="slide(fromRight)">
                                      <p:cBhvr>
                                        <p:cTn id="14" dur="500"/>
                                        <p:tgtEl>
                                          <p:spTgt spid="84"/>
                                        </p:tgtEl>
                                      </p:cBhvr>
                                    </p:animEffect>
                                  </p:childTnLst>
                                </p:cTn>
                              </p:par>
                              <p:par>
                                <p:cTn id="15" presetID="12" presetClass="entr" presetSubtype="8" fill="hold" grpId="0" nodeType="withEffect">
                                  <p:stCondLst>
                                    <p:cond delay="0"/>
                                  </p:stCondLst>
                                  <p:childTnLst>
                                    <p:set>
                                      <p:cBhvr>
                                        <p:cTn id="16" dur="1" fill="hold">
                                          <p:stCondLst>
                                            <p:cond delay="0"/>
                                          </p:stCondLst>
                                        </p:cTn>
                                        <p:tgtEl>
                                          <p:spTgt spid="68"/>
                                        </p:tgtEl>
                                        <p:attrNameLst>
                                          <p:attrName>style.visibility</p:attrName>
                                        </p:attrNameLst>
                                      </p:cBhvr>
                                      <p:to>
                                        <p:strVal val="visible"/>
                                      </p:to>
                                    </p:set>
                                    <p:animEffect transition="in" filter="slide(fromLeft)">
                                      <p:cBhvr>
                                        <p:cTn id="17" dur="500"/>
                                        <p:tgtEl>
                                          <p:spTgt spid="68"/>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76"/>
                                        </p:tgtEl>
                                        <p:attrNameLst>
                                          <p:attrName>style.visibility</p:attrName>
                                        </p:attrNameLst>
                                      </p:cBhvr>
                                      <p:to>
                                        <p:strVal val="visible"/>
                                      </p:to>
                                    </p:set>
                                    <p:animEffect transition="in" filter="slide(fromLeft)">
                                      <p:cBhvr>
                                        <p:cTn id="20" dur="500"/>
                                        <p:tgtEl>
                                          <p:spTgt spid="76"/>
                                        </p:tgtEl>
                                      </p:cBhvr>
                                    </p:animEffect>
                                  </p:childTnLst>
                                </p:cTn>
                              </p:par>
                              <p:par>
                                <p:cTn id="21" presetID="2" presetClass="entr" presetSubtype="1"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1000"/>
                                        <p:tgtEl>
                                          <p:spTgt spid="37"/>
                                        </p:tgtEl>
                                      </p:cBhvr>
                                    </p:animEffect>
                                    <p:anim calcmode="lin" valueType="num">
                                      <p:cBhvr>
                                        <p:cTn id="29" dur="1000" fill="hold"/>
                                        <p:tgtEl>
                                          <p:spTgt spid="37"/>
                                        </p:tgtEl>
                                        <p:attrNameLst>
                                          <p:attrName>ppt_x</p:attrName>
                                        </p:attrNameLst>
                                      </p:cBhvr>
                                      <p:tavLst>
                                        <p:tav tm="0">
                                          <p:val>
                                            <p:strVal val="#ppt_x"/>
                                          </p:val>
                                        </p:tav>
                                        <p:tav tm="100000">
                                          <p:val>
                                            <p:strVal val="#ppt_x"/>
                                          </p:val>
                                        </p:tav>
                                      </p:tavLst>
                                    </p:anim>
                                    <p:anim calcmode="lin" valueType="num">
                                      <p:cBhvr>
                                        <p:cTn id="30" dur="1000" fill="hold"/>
                                        <p:tgtEl>
                                          <p:spTgt spid="37"/>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6" presetClass="entr" presetSubtype="16" fill="hold" nodeType="afterEffect">
                                  <p:stCondLst>
                                    <p:cond delay="0"/>
                                  </p:stCondLst>
                                  <p:childTnLst>
                                    <p:set>
                                      <p:cBhvr>
                                        <p:cTn id="33" dur="1" fill="hold">
                                          <p:stCondLst>
                                            <p:cond delay="0"/>
                                          </p:stCondLst>
                                        </p:cTn>
                                        <p:tgtEl>
                                          <p:spTgt spid="162"/>
                                        </p:tgtEl>
                                        <p:attrNameLst>
                                          <p:attrName>style.visibility</p:attrName>
                                        </p:attrNameLst>
                                      </p:cBhvr>
                                      <p:to>
                                        <p:strVal val="visible"/>
                                      </p:to>
                                    </p:set>
                                    <p:animEffect transition="in" filter="circle(in)">
                                      <p:cBhvr>
                                        <p:cTn id="34" dur="2000"/>
                                        <p:tgtEl>
                                          <p:spTgt spid="162"/>
                                        </p:tgtEl>
                                      </p:cBhvr>
                                    </p:animEffect>
                                  </p:childTnLst>
                                </p:cTn>
                              </p:par>
                              <p:par>
                                <p:cTn id="35" presetID="23" presetClass="entr" presetSubtype="36" fill="hold" nodeType="withEffect">
                                  <p:stCondLst>
                                    <p:cond delay="400"/>
                                  </p:stCondLst>
                                  <p:childTnLst>
                                    <p:set>
                                      <p:cBhvr>
                                        <p:cTn id="36" dur="1" fill="hold">
                                          <p:stCondLst>
                                            <p:cond delay="0"/>
                                          </p:stCondLst>
                                        </p:cTn>
                                        <p:tgtEl>
                                          <p:spTgt spid="101"/>
                                        </p:tgtEl>
                                        <p:attrNameLst>
                                          <p:attrName>style.visibility</p:attrName>
                                        </p:attrNameLst>
                                      </p:cBhvr>
                                      <p:to>
                                        <p:strVal val="visible"/>
                                      </p:to>
                                    </p:set>
                                    <p:anim calcmode="lin" valueType="num">
                                      <p:cBhvr>
                                        <p:cTn id="37" dur="500" fill="hold"/>
                                        <p:tgtEl>
                                          <p:spTgt spid="101"/>
                                        </p:tgtEl>
                                        <p:attrNameLst>
                                          <p:attrName>ppt_w</p:attrName>
                                        </p:attrNameLst>
                                      </p:cBhvr>
                                      <p:tavLst>
                                        <p:tav tm="0">
                                          <p:val>
                                            <p:strVal val="(6*min(max(#ppt_w*#ppt_h,.3),1)-7.4)/-.7*#ppt_w"/>
                                          </p:val>
                                        </p:tav>
                                        <p:tav tm="100000">
                                          <p:val>
                                            <p:strVal val="#ppt_w"/>
                                          </p:val>
                                        </p:tav>
                                      </p:tavLst>
                                    </p:anim>
                                    <p:anim calcmode="lin" valueType="num">
                                      <p:cBhvr>
                                        <p:cTn id="38" dur="500" fill="hold"/>
                                        <p:tgtEl>
                                          <p:spTgt spid="101"/>
                                        </p:tgtEl>
                                        <p:attrNameLst>
                                          <p:attrName>ppt_h</p:attrName>
                                        </p:attrNameLst>
                                      </p:cBhvr>
                                      <p:tavLst>
                                        <p:tav tm="0">
                                          <p:val>
                                            <p:strVal val="(6*min(max(#ppt_w*#ppt_h,.3),1)-7.4)/-.7*#ppt_h"/>
                                          </p:val>
                                        </p:tav>
                                        <p:tav tm="100000">
                                          <p:val>
                                            <p:strVal val="#ppt_h"/>
                                          </p:val>
                                        </p:tav>
                                      </p:tavLst>
                                    </p:anim>
                                    <p:anim calcmode="lin" valueType="num">
                                      <p:cBhvr>
                                        <p:cTn id="39" dur="500" fill="hold"/>
                                        <p:tgtEl>
                                          <p:spTgt spid="101"/>
                                        </p:tgtEl>
                                        <p:attrNameLst>
                                          <p:attrName>ppt_x</p:attrName>
                                        </p:attrNameLst>
                                      </p:cBhvr>
                                      <p:tavLst>
                                        <p:tav tm="0">
                                          <p:val>
                                            <p:fltVal val="0.5"/>
                                          </p:val>
                                        </p:tav>
                                        <p:tav tm="100000">
                                          <p:val>
                                            <p:strVal val="#ppt_x"/>
                                          </p:val>
                                        </p:tav>
                                      </p:tavLst>
                                    </p:anim>
                                    <p:anim calcmode="lin" valueType="num">
                                      <p:cBhvr>
                                        <p:cTn id="40" dur="500" fill="hold"/>
                                        <p:tgtEl>
                                          <p:spTgt spid="101"/>
                                        </p:tgtEl>
                                        <p:attrNameLst>
                                          <p:attrName>ppt_y</p:attrName>
                                        </p:attrNameLst>
                                      </p:cBhvr>
                                      <p:tavLst>
                                        <p:tav tm="0">
                                          <p:val>
                                            <p:strVal val="1+(6*min(max(#ppt_w*#ppt_h,.3),1)-7.4)/-.7*#ppt_h/2"/>
                                          </p:val>
                                        </p:tav>
                                        <p:tav tm="100000">
                                          <p:val>
                                            <p:strVal val="#ppt_y"/>
                                          </p:val>
                                        </p:tav>
                                      </p:tavLst>
                                    </p:anim>
                                  </p:childTnLst>
                                </p:cTn>
                              </p:par>
                              <p:par>
                                <p:cTn id="41" presetID="23" presetClass="entr" presetSubtype="36" fill="hold" nodeType="withEffect">
                                  <p:stCondLst>
                                    <p:cond delay="600"/>
                                  </p:stCondLst>
                                  <p:childTnLst>
                                    <p:set>
                                      <p:cBhvr>
                                        <p:cTn id="42" dur="1" fill="hold">
                                          <p:stCondLst>
                                            <p:cond delay="0"/>
                                          </p:stCondLst>
                                        </p:cTn>
                                        <p:tgtEl>
                                          <p:spTgt spid="106"/>
                                        </p:tgtEl>
                                        <p:attrNameLst>
                                          <p:attrName>style.visibility</p:attrName>
                                        </p:attrNameLst>
                                      </p:cBhvr>
                                      <p:to>
                                        <p:strVal val="visible"/>
                                      </p:to>
                                    </p:set>
                                    <p:anim calcmode="lin" valueType="num">
                                      <p:cBhvr>
                                        <p:cTn id="43" dur="500" fill="hold"/>
                                        <p:tgtEl>
                                          <p:spTgt spid="106"/>
                                        </p:tgtEl>
                                        <p:attrNameLst>
                                          <p:attrName>ppt_w</p:attrName>
                                        </p:attrNameLst>
                                      </p:cBhvr>
                                      <p:tavLst>
                                        <p:tav tm="0">
                                          <p:val>
                                            <p:strVal val="(6*min(max(#ppt_w*#ppt_h,.3),1)-7.4)/-.7*#ppt_w"/>
                                          </p:val>
                                        </p:tav>
                                        <p:tav tm="100000">
                                          <p:val>
                                            <p:strVal val="#ppt_w"/>
                                          </p:val>
                                        </p:tav>
                                      </p:tavLst>
                                    </p:anim>
                                    <p:anim calcmode="lin" valueType="num">
                                      <p:cBhvr>
                                        <p:cTn id="44" dur="500" fill="hold"/>
                                        <p:tgtEl>
                                          <p:spTgt spid="106"/>
                                        </p:tgtEl>
                                        <p:attrNameLst>
                                          <p:attrName>ppt_h</p:attrName>
                                        </p:attrNameLst>
                                      </p:cBhvr>
                                      <p:tavLst>
                                        <p:tav tm="0">
                                          <p:val>
                                            <p:strVal val="(6*min(max(#ppt_w*#ppt_h,.3),1)-7.4)/-.7*#ppt_h"/>
                                          </p:val>
                                        </p:tav>
                                        <p:tav tm="100000">
                                          <p:val>
                                            <p:strVal val="#ppt_h"/>
                                          </p:val>
                                        </p:tav>
                                      </p:tavLst>
                                    </p:anim>
                                    <p:anim calcmode="lin" valueType="num">
                                      <p:cBhvr>
                                        <p:cTn id="45" dur="500" fill="hold"/>
                                        <p:tgtEl>
                                          <p:spTgt spid="106"/>
                                        </p:tgtEl>
                                        <p:attrNameLst>
                                          <p:attrName>ppt_x</p:attrName>
                                        </p:attrNameLst>
                                      </p:cBhvr>
                                      <p:tavLst>
                                        <p:tav tm="0">
                                          <p:val>
                                            <p:fltVal val="0.5"/>
                                          </p:val>
                                        </p:tav>
                                        <p:tav tm="100000">
                                          <p:val>
                                            <p:strVal val="#ppt_x"/>
                                          </p:val>
                                        </p:tav>
                                      </p:tavLst>
                                    </p:anim>
                                    <p:anim calcmode="lin" valueType="num">
                                      <p:cBhvr>
                                        <p:cTn id="46" dur="500" fill="hold"/>
                                        <p:tgtEl>
                                          <p:spTgt spid="106"/>
                                        </p:tgtEl>
                                        <p:attrNameLst>
                                          <p:attrName>ppt_y</p:attrName>
                                        </p:attrNameLst>
                                      </p:cBhvr>
                                      <p:tavLst>
                                        <p:tav tm="0">
                                          <p:val>
                                            <p:strVal val="1+(6*min(max(#ppt_w*#ppt_h,.3),1)-7.4)/-.7*#ppt_h/2"/>
                                          </p:val>
                                        </p:tav>
                                        <p:tav tm="100000">
                                          <p:val>
                                            <p:strVal val="#ppt_y"/>
                                          </p:val>
                                        </p:tav>
                                      </p:tavLst>
                                    </p:anim>
                                  </p:childTnLst>
                                </p:cTn>
                              </p:par>
                              <p:par>
                                <p:cTn id="47" presetID="23" presetClass="entr" presetSubtype="36" fill="hold" nodeType="withEffect">
                                  <p:stCondLst>
                                    <p:cond delay="900"/>
                                  </p:stCondLst>
                                  <p:childTnLst>
                                    <p:set>
                                      <p:cBhvr>
                                        <p:cTn id="48" dur="1" fill="hold">
                                          <p:stCondLst>
                                            <p:cond delay="0"/>
                                          </p:stCondLst>
                                        </p:cTn>
                                        <p:tgtEl>
                                          <p:spTgt spid="111"/>
                                        </p:tgtEl>
                                        <p:attrNameLst>
                                          <p:attrName>style.visibility</p:attrName>
                                        </p:attrNameLst>
                                      </p:cBhvr>
                                      <p:to>
                                        <p:strVal val="visible"/>
                                      </p:to>
                                    </p:set>
                                    <p:anim calcmode="lin" valueType="num">
                                      <p:cBhvr>
                                        <p:cTn id="49" dur="500" fill="hold"/>
                                        <p:tgtEl>
                                          <p:spTgt spid="111"/>
                                        </p:tgtEl>
                                        <p:attrNameLst>
                                          <p:attrName>ppt_w</p:attrName>
                                        </p:attrNameLst>
                                      </p:cBhvr>
                                      <p:tavLst>
                                        <p:tav tm="0">
                                          <p:val>
                                            <p:strVal val="(6*min(max(#ppt_w*#ppt_h,.3),1)-7.4)/-.7*#ppt_w"/>
                                          </p:val>
                                        </p:tav>
                                        <p:tav tm="100000">
                                          <p:val>
                                            <p:strVal val="#ppt_w"/>
                                          </p:val>
                                        </p:tav>
                                      </p:tavLst>
                                    </p:anim>
                                    <p:anim calcmode="lin" valueType="num">
                                      <p:cBhvr>
                                        <p:cTn id="50" dur="500" fill="hold"/>
                                        <p:tgtEl>
                                          <p:spTgt spid="111"/>
                                        </p:tgtEl>
                                        <p:attrNameLst>
                                          <p:attrName>ppt_h</p:attrName>
                                        </p:attrNameLst>
                                      </p:cBhvr>
                                      <p:tavLst>
                                        <p:tav tm="0">
                                          <p:val>
                                            <p:strVal val="(6*min(max(#ppt_w*#ppt_h,.3),1)-7.4)/-.7*#ppt_h"/>
                                          </p:val>
                                        </p:tav>
                                        <p:tav tm="100000">
                                          <p:val>
                                            <p:strVal val="#ppt_h"/>
                                          </p:val>
                                        </p:tav>
                                      </p:tavLst>
                                    </p:anim>
                                    <p:anim calcmode="lin" valueType="num">
                                      <p:cBhvr>
                                        <p:cTn id="51" dur="500" fill="hold"/>
                                        <p:tgtEl>
                                          <p:spTgt spid="111"/>
                                        </p:tgtEl>
                                        <p:attrNameLst>
                                          <p:attrName>ppt_x</p:attrName>
                                        </p:attrNameLst>
                                      </p:cBhvr>
                                      <p:tavLst>
                                        <p:tav tm="0">
                                          <p:val>
                                            <p:fltVal val="0.5"/>
                                          </p:val>
                                        </p:tav>
                                        <p:tav tm="100000">
                                          <p:val>
                                            <p:strVal val="#ppt_x"/>
                                          </p:val>
                                        </p:tav>
                                      </p:tavLst>
                                    </p:anim>
                                    <p:anim calcmode="lin" valueType="num">
                                      <p:cBhvr>
                                        <p:cTn id="52" dur="500" fill="hold"/>
                                        <p:tgtEl>
                                          <p:spTgt spid="111"/>
                                        </p:tgtEl>
                                        <p:attrNameLst>
                                          <p:attrName>ppt_y</p:attrName>
                                        </p:attrNameLst>
                                      </p:cBhvr>
                                      <p:tavLst>
                                        <p:tav tm="0">
                                          <p:val>
                                            <p:strVal val="1+(6*min(max(#ppt_w*#ppt_h,.3),1)-7.4)/-.7*#ppt_h/2"/>
                                          </p:val>
                                        </p:tav>
                                        <p:tav tm="100000">
                                          <p:val>
                                            <p:strVal val="#ppt_y"/>
                                          </p:val>
                                        </p:tav>
                                      </p:tavLst>
                                    </p:anim>
                                  </p:childTnLst>
                                </p:cTn>
                              </p:par>
                              <p:par>
                                <p:cTn id="53" presetID="23" presetClass="entr" presetSubtype="36" fill="hold" nodeType="withEffect">
                                  <p:stCondLst>
                                    <p:cond delay="1100"/>
                                  </p:stCondLst>
                                  <p:childTnLst>
                                    <p:set>
                                      <p:cBhvr>
                                        <p:cTn id="54" dur="1" fill="hold">
                                          <p:stCondLst>
                                            <p:cond delay="0"/>
                                          </p:stCondLst>
                                        </p:cTn>
                                        <p:tgtEl>
                                          <p:spTgt spid="96"/>
                                        </p:tgtEl>
                                        <p:attrNameLst>
                                          <p:attrName>style.visibility</p:attrName>
                                        </p:attrNameLst>
                                      </p:cBhvr>
                                      <p:to>
                                        <p:strVal val="visible"/>
                                      </p:to>
                                    </p:set>
                                    <p:anim calcmode="lin" valueType="num">
                                      <p:cBhvr>
                                        <p:cTn id="55" dur="500" fill="hold"/>
                                        <p:tgtEl>
                                          <p:spTgt spid="96"/>
                                        </p:tgtEl>
                                        <p:attrNameLst>
                                          <p:attrName>ppt_w</p:attrName>
                                        </p:attrNameLst>
                                      </p:cBhvr>
                                      <p:tavLst>
                                        <p:tav tm="0">
                                          <p:val>
                                            <p:strVal val="(6*min(max(#ppt_w*#ppt_h,.3),1)-7.4)/-.7*#ppt_w"/>
                                          </p:val>
                                        </p:tav>
                                        <p:tav tm="100000">
                                          <p:val>
                                            <p:strVal val="#ppt_w"/>
                                          </p:val>
                                        </p:tav>
                                      </p:tavLst>
                                    </p:anim>
                                    <p:anim calcmode="lin" valueType="num">
                                      <p:cBhvr>
                                        <p:cTn id="56" dur="500" fill="hold"/>
                                        <p:tgtEl>
                                          <p:spTgt spid="96"/>
                                        </p:tgtEl>
                                        <p:attrNameLst>
                                          <p:attrName>ppt_h</p:attrName>
                                        </p:attrNameLst>
                                      </p:cBhvr>
                                      <p:tavLst>
                                        <p:tav tm="0">
                                          <p:val>
                                            <p:strVal val="(6*min(max(#ppt_w*#ppt_h,.3),1)-7.4)/-.7*#ppt_h"/>
                                          </p:val>
                                        </p:tav>
                                        <p:tav tm="100000">
                                          <p:val>
                                            <p:strVal val="#ppt_h"/>
                                          </p:val>
                                        </p:tav>
                                      </p:tavLst>
                                    </p:anim>
                                    <p:anim calcmode="lin" valueType="num">
                                      <p:cBhvr>
                                        <p:cTn id="57" dur="500" fill="hold"/>
                                        <p:tgtEl>
                                          <p:spTgt spid="96"/>
                                        </p:tgtEl>
                                        <p:attrNameLst>
                                          <p:attrName>ppt_x</p:attrName>
                                        </p:attrNameLst>
                                      </p:cBhvr>
                                      <p:tavLst>
                                        <p:tav tm="0">
                                          <p:val>
                                            <p:fltVal val="0.5"/>
                                          </p:val>
                                        </p:tav>
                                        <p:tav tm="100000">
                                          <p:val>
                                            <p:strVal val="#ppt_x"/>
                                          </p:val>
                                        </p:tav>
                                      </p:tavLst>
                                    </p:anim>
                                    <p:anim calcmode="lin" valueType="num">
                                      <p:cBhvr>
                                        <p:cTn id="58" dur="500" fill="hold"/>
                                        <p:tgtEl>
                                          <p:spTgt spid="96"/>
                                        </p:tgtEl>
                                        <p:attrNameLst>
                                          <p:attrName>ppt_y</p:attrName>
                                        </p:attrNameLst>
                                      </p:cBhvr>
                                      <p:tavLst>
                                        <p:tav tm="0">
                                          <p:val>
                                            <p:strVal val="1+(6*min(max(#ppt_w*#ppt_h,.3),1)-7.4)/-.7*#ppt_h/2"/>
                                          </p:val>
                                        </p:tav>
                                        <p:tav tm="100000">
                                          <p:val>
                                            <p:strVal val="#ppt_y"/>
                                          </p:val>
                                        </p:tav>
                                      </p:tavLst>
                                    </p:anim>
                                  </p:childTnLst>
                                </p:cTn>
                              </p:par>
                            </p:childTnLst>
                          </p:cTn>
                        </p:par>
                        <p:par>
                          <p:cTn id="59" fill="hold">
                            <p:stCondLst>
                              <p:cond delay="4000"/>
                            </p:stCondLst>
                            <p:childTnLst>
                              <p:par>
                                <p:cTn id="60" presetID="31" presetClass="entr" presetSubtype="0" fill="hold" nodeType="afterEffect">
                                  <p:stCondLst>
                                    <p:cond delay="0"/>
                                  </p:stCondLst>
                                  <p:childTnLst>
                                    <p:set>
                                      <p:cBhvr>
                                        <p:cTn id="61" dur="1" fill="hold">
                                          <p:stCondLst>
                                            <p:cond delay="0"/>
                                          </p:stCondLst>
                                        </p:cTn>
                                        <p:tgtEl>
                                          <p:spTgt spid="116"/>
                                        </p:tgtEl>
                                        <p:attrNameLst>
                                          <p:attrName>style.visibility</p:attrName>
                                        </p:attrNameLst>
                                      </p:cBhvr>
                                      <p:to>
                                        <p:strVal val="visible"/>
                                      </p:to>
                                    </p:set>
                                    <p:anim calcmode="lin" valueType="num">
                                      <p:cBhvr>
                                        <p:cTn id="62" dur="500" fill="hold"/>
                                        <p:tgtEl>
                                          <p:spTgt spid="116"/>
                                        </p:tgtEl>
                                        <p:attrNameLst>
                                          <p:attrName>ppt_w</p:attrName>
                                        </p:attrNameLst>
                                      </p:cBhvr>
                                      <p:tavLst>
                                        <p:tav tm="0">
                                          <p:val>
                                            <p:fltVal val="0"/>
                                          </p:val>
                                        </p:tav>
                                        <p:tav tm="100000">
                                          <p:val>
                                            <p:strVal val="#ppt_w"/>
                                          </p:val>
                                        </p:tav>
                                      </p:tavLst>
                                    </p:anim>
                                    <p:anim calcmode="lin" valueType="num">
                                      <p:cBhvr>
                                        <p:cTn id="63" dur="500" fill="hold"/>
                                        <p:tgtEl>
                                          <p:spTgt spid="116"/>
                                        </p:tgtEl>
                                        <p:attrNameLst>
                                          <p:attrName>ppt_h</p:attrName>
                                        </p:attrNameLst>
                                      </p:cBhvr>
                                      <p:tavLst>
                                        <p:tav tm="0">
                                          <p:val>
                                            <p:fltVal val="0"/>
                                          </p:val>
                                        </p:tav>
                                        <p:tav tm="100000">
                                          <p:val>
                                            <p:strVal val="#ppt_h"/>
                                          </p:val>
                                        </p:tav>
                                      </p:tavLst>
                                    </p:anim>
                                    <p:anim calcmode="lin" valueType="num">
                                      <p:cBhvr>
                                        <p:cTn id="64" dur="500" fill="hold"/>
                                        <p:tgtEl>
                                          <p:spTgt spid="116"/>
                                        </p:tgtEl>
                                        <p:attrNameLst>
                                          <p:attrName>style.rotation</p:attrName>
                                        </p:attrNameLst>
                                      </p:cBhvr>
                                      <p:tavLst>
                                        <p:tav tm="0">
                                          <p:val>
                                            <p:fltVal val="90"/>
                                          </p:val>
                                        </p:tav>
                                        <p:tav tm="100000">
                                          <p:val>
                                            <p:fltVal val="0"/>
                                          </p:val>
                                        </p:tav>
                                      </p:tavLst>
                                    </p:anim>
                                    <p:animEffect transition="in" filter="fade">
                                      <p:cBhvr>
                                        <p:cTn id="65" dur="500"/>
                                        <p:tgtEl>
                                          <p:spTgt spid="116"/>
                                        </p:tgtEl>
                                      </p:cBhvr>
                                    </p:animEffect>
                                  </p:childTnLst>
                                </p:cTn>
                              </p:par>
                            </p:childTnLst>
                          </p:cTn>
                        </p:par>
                        <p:par>
                          <p:cTn id="66" fill="hold">
                            <p:stCondLst>
                              <p:cond delay="4500"/>
                            </p:stCondLst>
                            <p:childTnLst>
                              <p:par>
                                <p:cTn id="67" presetID="31" presetClass="entr" presetSubtype="0" fill="hold" grpId="0" nodeType="afterEffect">
                                  <p:stCondLst>
                                    <p:cond delay="0"/>
                                  </p:stCondLst>
                                  <p:childTnLst>
                                    <p:set>
                                      <p:cBhvr>
                                        <p:cTn id="68" dur="1" fill="hold">
                                          <p:stCondLst>
                                            <p:cond delay="0"/>
                                          </p:stCondLst>
                                        </p:cTn>
                                        <p:tgtEl>
                                          <p:spTgt spid="120"/>
                                        </p:tgtEl>
                                        <p:attrNameLst>
                                          <p:attrName>style.visibility</p:attrName>
                                        </p:attrNameLst>
                                      </p:cBhvr>
                                      <p:to>
                                        <p:strVal val="visible"/>
                                      </p:to>
                                    </p:set>
                                    <p:anim calcmode="lin" valueType="num">
                                      <p:cBhvr>
                                        <p:cTn id="69" dur="500" fill="hold"/>
                                        <p:tgtEl>
                                          <p:spTgt spid="120"/>
                                        </p:tgtEl>
                                        <p:attrNameLst>
                                          <p:attrName>ppt_w</p:attrName>
                                        </p:attrNameLst>
                                      </p:cBhvr>
                                      <p:tavLst>
                                        <p:tav tm="0">
                                          <p:val>
                                            <p:fltVal val="0"/>
                                          </p:val>
                                        </p:tav>
                                        <p:tav tm="100000">
                                          <p:val>
                                            <p:strVal val="#ppt_w"/>
                                          </p:val>
                                        </p:tav>
                                      </p:tavLst>
                                    </p:anim>
                                    <p:anim calcmode="lin" valueType="num">
                                      <p:cBhvr>
                                        <p:cTn id="70" dur="500" fill="hold"/>
                                        <p:tgtEl>
                                          <p:spTgt spid="120"/>
                                        </p:tgtEl>
                                        <p:attrNameLst>
                                          <p:attrName>ppt_h</p:attrName>
                                        </p:attrNameLst>
                                      </p:cBhvr>
                                      <p:tavLst>
                                        <p:tav tm="0">
                                          <p:val>
                                            <p:fltVal val="0"/>
                                          </p:val>
                                        </p:tav>
                                        <p:tav tm="100000">
                                          <p:val>
                                            <p:strVal val="#ppt_h"/>
                                          </p:val>
                                        </p:tav>
                                      </p:tavLst>
                                    </p:anim>
                                    <p:anim calcmode="lin" valueType="num">
                                      <p:cBhvr>
                                        <p:cTn id="71" dur="500" fill="hold"/>
                                        <p:tgtEl>
                                          <p:spTgt spid="120"/>
                                        </p:tgtEl>
                                        <p:attrNameLst>
                                          <p:attrName>style.rotation</p:attrName>
                                        </p:attrNameLst>
                                      </p:cBhvr>
                                      <p:tavLst>
                                        <p:tav tm="0">
                                          <p:val>
                                            <p:fltVal val="90"/>
                                          </p:val>
                                        </p:tav>
                                        <p:tav tm="100000">
                                          <p:val>
                                            <p:fltVal val="0"/>
                                          </p:val>
                                        </p:tav>
                                      </p:tavLst>
                                    </p:anim>
                                    <p:animEffect transition="in" filter="fade">
                                      <p:cBhvr>
                                        <p:cTn id="72" dur="500"/>
                                        <p:tgtEl>
                                          <p:spTgt spid="120"/>
                                        </p:tgtEl>
                                      </p:cBhvr>
                                    </p:animEffect>
                                  </p:childTnLst>
                                </p:cTn>
                              </p:par>
                            </p:childTnLst>
                          </p:cTn>
                        </p:par>
                        <p:par>
                          <p:cTn id="73" fill="hold">
                            <p:stCondLst>
                              <p:cond delay="5000"/>
                            </p:stCondLst>
                            <p:childTnLst>
                              <p:par>
                                <p:cTn id="74" presetID="31" presetClass="entr" presetSubtype="0" fill="hold" nodeType="afterEffect">
                                  <p:stCondLst>
                                    <p:cond delay="0"/>
                                  </p:stCondLst>
                                  <p:childTnLst>
                                    <p:set>
                                      <p:cBhvr>
                                        <p:cTn id="75" dur="1" fill="hold">
                                          <p:stCondLst>
                                            <p:cond delay="0"/>
                                          </p:stCondLst>
                                        </p:cTn>
                                        <p:tgtEl>
                                          <p:spTgt spid="121"/>
                                        </p:tgtEl>
                                        <p:attrNameLst>
                                          <p:attrName>style.visibility</p:attrName>
                                        </p:attrNameLst>
                                      </p:cBhvr>
                                      <p:to>
                                        <p:strVal val="visible"/>
                                      </p:to>
                                    </p:set>
                                    <p:anim calcmode="lin" valueType="num">
                                      <p:cBhvr>
                                        <p:cTn id="76" dur="500" fill="hold"/>
                                        <p:tgtEl>
                                          <p:spTgt spid="121"/>
                                        </p:tgtEl>
                                        <p:attrNameLst>
                                          <p:attrName>ppt_w</p:attrName>
                                        </p:attrNameLst>
                                      </p:cBhvr>
                                      <p:tavLst>
                                        <p:tav tm="0">
                                          <p:val>
                                            <p:fltVal val="0"/>
                                          </p:val>
                                        </p:tav>
                                        <p:tav tm="100000">
                                          <p:val>
                                            <p:strVal val="#ppt_w"/>
                                          </p:val>
                                        </p:tav>
                                      </p:tavLst>
                                    </p:anim>
                                    <p:anim calcmode="lin" valueType="num">
                                      <p:cBhvr>
                                        <p:cTn id="77" dur="500" fill="hold"/>
                                        <p:tgtEl>
                                          <p:spTgt spid="121"/>
                                        </p:tgtEl>
                                        <p:attrNameLst>
                                          <p:attrName>ppt_h</p:attrName>
                                        </p:attrNameLst>
                                      </p:cBhvr>
                                      <p:tavLst>
                                        <p:tav tm="0">
                                          <p:val>
                                            <p:fltVal val="0"/>
                                          </p:val>
                                        </p:tav>
                                        <p:tav tm="100000">
                                          <p:val>
                                            <p:strVal val="#ppt_h"/>
                                          </p:val>
                                        </p:tav>
                                      </p:tavLst>
                                    </p:anim>
                                    <p:anim calcmode="lin" valueType="num">
                                      <p:cBhvr>
                                        <p:cTn id="78" dur="500" fill="hold"/>
                                        <p:tgtEl>
                                          <p:spTgt spid="121"/>
                                        </p:tgtEl>
                                        <p:attrNameLst>
                                          <p:attrName>style.rotation</p:attrName>
                                        </p:attrNameLst>
                                      </p:cBhvr>
                                      <p:tavLst>
                                        <p:tav tm="0">
                                          <p:val>
                                            <p:fltVal val="90"/>
                                          </p:val>
                                        </p:tav>
                                        <p:tav tm="100000">
                                          <p:val>
                                            <p:fltVal val="0"/>
                                          </p:val>
                                        </p:tav>
                                      </p:tavLst>
                                    </p:anim>
                                    <p:animEffect transition="in" filter="fade">
                                      <p:cBhvr>
                                        <p:cTn id="79" dur="500"/>
                                        <p:tgtEl>
                                          <p:spTgt spid="121"/>
                                        </p:tgtEl>
                                      </p:cBhvr>
                                    </p:animEffect>
                                  </p:childTnLst>
                                </p:cTn>
                              </p:par>
                            </p:childTnLst>
                          </p:cTn>
                        </p:par>
                        <p:par>
                          <p:cTn id="80" fill="hold">
                            <p:stCondLst>
                              <p:cond delay="5500"/>
                            </p:stCondLst>
                            <p:childTnLst>
                              <p:par>
                                <p:cTn id="81" presetID="31" presetClass="entr" presetSubtype="0" fill="hold" nodeType="afterEffect">
                                  <p:stCondLst>
                                    <p:cond delay="0"/>
                                  </p:stCondLst>
                                  <p:childTnLst>
                                    <p:set>
                                      <p:cBhvr>
                                        <p:cTn id="82" dur="1" fill="hold">
                                          <p:stCondLst>
                                            <p:cond delay="0"/>
                                          </p:stCondLst>
                                        </p:cTn>
                                        <p:tgtEl>
                                          <p:spTgt spid="124"/>
                                        </p:tgtEl>
                                        <p:attrNameLst>
                                          <p:attrName>style.visibility</p:attrName>
                                        </p:attrNameLst>
                                      </p:cBhvr>
                                      <p:to>
                                        <p:strVal val="visible"/>
                                      </p:to>
                                    </p:set>
                                    <p:anim calcmode="lin" valueType="num">
                                      <p:cBhvr>
                                        <p:cTn id="83" dur="500" fill="hold"/>
                                        <p:tgtEl>
                                          <p:spTgt spid="124"/>
                                        </p:tgtEl>
                                        <p:attrNameLst>
                                          <p:attrName>ppt_w</p:attrName>
                                        </p:attrNameLst>
                                      </p:cBhvr>
                                      <p:tavLst>
                                        <p:tav tm="0">
                                          <p:val>
                                            <p:fltVal val="0"/>
                                          </p:val>
                                        </p:tav>
                                        <p:tav tm="100000">
                                          <p:val>
                                            <p:strVal val="#ppt_w"/>
                                          </p:val>
                                        </p:tav>
                                      </p:tavLst>
                                    </p:anim>
                                    <p:anim calcmode="lin" valueType="num">
                                      <p:cBhvr>
                                        <p:cTn id="84" dur="500" fill="hold"/>
                                        <p:tgtEl>
                                          <p:spTgt spid="124"/>
                                        </p:tgtEl>
                                        <p:attrNameLst>
                                          <p:attrName>ppt_h</p:attrName>
                                        </p:attrNameLst>
                                      </p:cBhvr>
                                      <p:tavLst>
                                        <p:tav tm="0">
                                          <p:val>
                                            <p:fltVal val="0"/>
                                          </p:val>
                                        </p:tav>
                                        <p:tav tm="100000">
                                          <p:val>
                                            <p:strVal val="#ppt_h"/>
                                          </p:val>
                                        </p:tav>
                                      </p:tavLst>
                                    </p:anim>
                                    <p:anim calcmode="lin" valueType="num">
                                      <p:cBhvr>
                                        <p:cTn id="85" dur="500" fill="hold"/>
                                        <p:tgtEl>
                                          <p:spTgt spid="124"/>
                                        </p:tgtEl>
                                        <p:attrNameLst>
                                          <p:attrName>style.rotation</p:attrName>
                                        </p:attrNameLst>
                                      </p:cBhvr>
                                      <p:tavLst>
                                        <p:tav tm="0">
                                          <p:val>
                                            <p:fltVal val="90"/>
                                          </p:val>
                                        </p:tav>
                                        <p:tav tm="100000">
                                          <p:val>
                                            <p:fltVal val="0"/>
                                          </p:val>
                                        </p:tav>
                                      </p:tavLst>
                                    </p:anim>
                                    <p:animEffect transition="in" filter="fade">
                                      <p:cBhvr>
                                        <p:cTn id="86" dur="500"/>
                                        <p:tgtEl>
                                          <p:spTgt spid="124"/>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54"/>
                                        </p:tgtEl>
                                        <p:attrNameLst>
                                          <p:attrName>style.visibility</p:attrName>
                                        </p:attrNameLst>
                                      </p:cBhvr>
                                      <p:to>
                                        <p:strVal val="visible"/>
                                      </p:to>
                                    </p:set>
                                    <p:animEffect transition="in" filter="wipe(left)">
                                      <p:cBhvr>
                                        <p:cTn id="89" dur="500"/>
                                        <p:tgtEl>
                                          <p:spTgt spid="154"/>
                                        </p:tgtEl>
                                      </p:cBhvr>
                                    </p:animEffect>
                                  </p:childTnLst>
                                </p:cTn>
                              </p:par>
                              <p:par>
                                <p:cTn id="90" presetID="42" presetClass="entr" presetSubtype="0" fill="hold" grpId="0" nodeType="withEffect">
                                  <p:stCondLst>
                                    <p:cond delay="0"/>
                                  </p:stCondLst>
                                  <p:childTnLst>
                                    <p:set>
                                      <p:cBhvr>
                                        <p:cTn id="91" dur="1" fill="hold">
                                          <p:stCondLst>
                                            <p:cond delay="0"/>
                                          </p:stCondLst>
                                        </p:cTn>
                                        <p:tgtEl>
                                          <p:spTgt spid="155"/>
                                        </p:tgtEl>
                                        <p:attrNameLst>
                                          <p:attrName>style.visibility</p:attrName>
                                        </p:attrNameLst>
                                      </p:cBhvr>
                                      <p:to>
                                        <p:strVal val="visible"/>
                                      </p:to>
                                    </p:set>
                                    <p:animEffect transition="in" filter="fade">
                                      <p:cBhvr>
                                        <p:cTn id="92" dur="1000"/>
                                        <p:tgtEl>
                                          <p:spTgt spid="155"/>
                                        </p:tgtEl>
                                      </p:cBhvr>
                                    </p:animEffect>
                                    <p:anim calcmode="lin" valueType="num">
                                      <p:cBhvr>
                                        <p:cTn id="93" dur="1000" fill="hold"/>
                                        <p:tgtEl>
                                          <p:spTgt spid="155"/>
                                        </p:tgtEl>
                                        <p:attrNameLst>
                                          <p:attrName>ppt_x</p:attrName>
                                        </p:attrNameLst>
                                      </p:cBhvr>
                                      <p:tavLst>
                                        <p:tav tm="0">
                                          <p:val>
                                            <p:strVal val="#ppt_x"/>
                                          </p:val>
                                        </p:tav>
                                        <p:tav tm="100000">
                                          <p:val>
                                            <p:strVal val="#ppt_x"/>
                                          </p:val>
                                        </p:tav>
                                      </p:tavLst>
                                    </p:anim>
                                    <p:anim calcmode="lin" valueType="num">
                                      <p:cBhvr>
                                        <p:cTn id="94" dur="1000" fill="hold"/>
                                        <p:tgtEl>
                                          <p:spTgt spid="155"/>
                                        </p:tgtEl>
                                        <p:attrNameLst>
                                          <p:attrName>ppt_y</p:attrName>
                                        </p:attrNameLst>
                                      </p:cBhvr>
                                      <p:tavLst>
                                        <p:tav tm="0">
                                          <p:val>
                                            <p:strVal val="#ppt_y+.1"/>
                                          </p:val>
                                        </p:tav>
                                        <p:tav tm="100000">
                                          <p:val>
                                            <p:strVal val="#ppt_y"/>
                                          </p:val>
                                        </p:tav>
                                      </p:tavLst>
                                    </p:anim>
                                  </p:childTnLst>
                                </p:cTn>
                              </p:par>
                              <p:par>
                                <p:cTn id="95" presetID="22" presetClass="entr" presetSubtype="8" fill="hold" grpId="0" nodeType="withEffect">
                                  <p:stCondLst>
                                    <p:cond delay="0"/>
                                  </p:stCondLst>
                                  <p:childTnLst>
                                    <p:set>
                                      <p:cBhvr>
                                        <p:cTn id="96" dur="1" fill="hold">
                                          <p:stCondLst>
                                            <p:cond delay="0"/>
                                          </p:stCondLst>
                                        </p:cTn>
                                        <p:tgtEl>
                                          <p:spTgt spid="156"/>
                                        </p:tgtEl>
                                        <p:attrNameLst>
                                          <p:attrName>style.visibility</p:attrName>
                                        </p:attrNameLst>
                                      </p:cBhvr>
                                      <p:to>
                                        <p:strVal val="visible"/>
                                      </p:to>
                                    </p:set>
                                    <p:animEffect transition="in" filter="wipe(left)">
                                      <p:cBhvr>
                                        <p:cTn id="97" dur="500"/>
                                        <p:tgtEl>
                                          <p:spTgt spid="156"/>
                                        </p:tgtEl>
                                      </p:cBhvr>
                                    </p:animEffect>
                                  </p:childTnLst>
                                </p:cTn>
                              </p:par>
                              <p:par>
                                <p:cTn id="98" presetID="42" presetClass="entr" presetSubtype="0" fill="hold" grpId="0" nodeType="withEffect">
                                  <p:stCondLst>
                                    <p:cond delay="0"/>
                                  </p:stCondLst>
                                  <p:childTnLst>
                                    <p:set>
                                      <p:cBhvr>
                                        <p:cTn id="99" dur="1" fill="hold">
                                          <p:stCondLst>
                                            <p:cond delay="0"/>
                                          </p:stCondLst>
                                        </p:cTn>
                                        <p:tgtEl>
                                          <p:spTgt spid="157"/>
                                        </p:tgtEl>
                                        <p:attrNameLst>
                                          <p:attrName>style.visibility</p:attrName>
                                        </p:attrNameLst>
                                      </p:cBhvr>
                                      <p:to>
                                        <p:strVal val="visible"/>
                                      </p:to>
                                    </p:set>
                                    <p:animEffect transition="in" filter="fade">
                                      <p:cBhvr>
                                        <p:cTn id="100" dur="1000"/>
                                        <p:tgtEl>
                                          <p:spTgt spid="157"/>
                                        </p:tgtEl>
                                      </p:cBhvr>
                                    </p:animEffect>
                                    <p:anim calcmode="lin" valueType="num">
                                      <p:cBhvr>
                                        <p:cTn id="101" dur="1000" fill="hold"/>
                                        <p:tgtEl>
                                          <p:spTgt spid="157"/>
                                        </p:tgtEl>
                                        <p:attrNameLst>
                                          <p:attrName>ppt_x</p:attrName>
                                        </p:attrNameLst>
                                      </p:cBhvr>
                                      <p:tavLst>
                                        <p:tav tm="0">
                                          <p:val>
                                            <p:strVal val="#ppt_x"/>
                                          </p:val>
                                        </p:tav>
                                        <p:tav tm="100000">
                                          <p:val>
                                            <p:strVal val="#ppt_x"/>
                                          </p:val>
                                        </p:tav>
                                      </p:tavLst>
                                    </p:anim>
                                    <p:anim calcmode="lin" valueType="num">
                                      <p:cBhvr>
                                        <p:cTn id="102" dur="1000" fill="hold"/>
                                        <p:tgtEl>
                                          <p:spTgt spid="157"/>
                                        </p:tgtEl>
                                        <p:attrNameLst>
                                          <p:attrName>ppt_y</p:attrName>
                                        </p:attrNameLst>
                                      </p:cBhvr>
                                      <p:tavLst>
                                        <p:tav tm="0">
                                          <p:val>
                                            <p:strVal val="#ppt_y+.1"/>
                                          </p:val>
                                        </p:tav>
                                        <p:tav tm="100000">
                                          <p:val>
                                            <p:strVal val="#ppt_y"/>
                                          </p:val>
                                        </p:tav>
                                      </p:tavLst>
                                    </p:anim>
                                  </p:childTnLst>
                                </p:cTn>
                              </p:par>
                              <p:par>
                                <p:cTn id="103" presetID="22" presetClass="entr" presetSubtype="8" fill="hold" grpId="0" nodeType="withEffect">
                                  <p:stCondLst>
                                    <p:cond delay="0"/>
                                  </p:stCondLst>
                                  <p:childTnLst>
                                    <p:set>
                                      <p:cBhvr>
                                        <p:cTn id="104" dur="1" fill="hold">
                                          <p:stCondLst>
                                            <p:cond delay="0"/>
                                          </p:stCondLst>
                                        </p:cTn>
                                        <p:tgtEl>
                                          <p:spTgt spid="158"/>
                                        </p:tgtEl>
                                        <p:attrNameLst>
                                          <p:attrName>style.visibility</p:attrName>
                                        </p:attrNameLst>
                                      </p:cBhvr>
                                      <p:to>
                                        <p:strVal val="visible"/>
                                      </p:to>
                                    </p:set>
                                    <p:animEffect transition="in" filter="wipe(left)">
                                      <p:cBhvr>
                                        <p:cTn id="105" dur="500"/>
                                        <p:tgtEl>
                                          <p:spTgt spid="158"/>
                                        </p:tgtEl>
                                      </p:cBhvr>
                                    </p:animEffect>
                                  </p:childTnLst>
                                </p:cTn>
                              </p:par>
                              <p:par>
                                <p:cTn id="106" presetID="42" presetClass="entr" presetSubtype="0" fill="hold" grpId="0" nodeType="withEffect">
                                  <p:stCondLst>
                                    <p:cond delay="0"/>
                                  </p:stCondLst>
                                  <p:childTnLst>
                                    <p:set>
                                      <p:cBhvr>
                                        <p:cTn id="107" dur="1" fill="hold">
                                          <p:stCondLst>
                                            <p:cond delay="0"/>
                                          </p:stCondLst>
                                        </p:cTn>
                                        <p:tgtEl>
                                          <p:spTgt spid="159"/>
                                        </p:tgtEl>
                                        <p:attrNameLst>
                                          <p:attrName>style.visibility</p:attrName>
                                        </p:attrNameLst>
                                      </p:cBhvr>
                                      <p:to>
                                        <p:strVal val="visible"/>
                                      </p:to>
                                    </p:set>
                                    <p:animEffect transition="in" filter="fade">
                                      <p:cBhvr>
                                        <p:cTn id="108" dur="1000"/>
                                        <p:tgtEl>
                                          <p:spTgt spid="159"/>
                                        </p:tgtEl>
                                      </p:cBhvr>
                                    </p:animEffect>
                                    <p:anim calcmode="lin" valueType="num">
                                      <p:cBhvr>
                                        <p:cTn id="109" dur="1000" fill="hold"/>
                                        <p:tgtEl>
                                          <p:spTgt spid="159"/>
                                        </p:tgtEl>
                                        <p:attrNameLst>
                                          <p:attrName>ppt_x</p:attrName>
                                        </p:attrNameLst>
                                      </p:cBhvr>
                                      <p:tavLst>
                                        <p:tav tm="0">
                                          <p:val>
                                            <p:strVal val="#ppt_x"/>
                                          </p:val>
                                        </p:tav>
                                        <p:tav tm="100000">
                                          <p:val>
                                            <p:strVal val="#ppt_x"/>
                                          </p:val>
                                        </p:tav>
                                      </p:tavLst>
                                    </p:anim>
                                    <p:anim calcmode="lin" valueType="num">
                                      <p:cBhvr>
                                        <p:cTn id="110" dur="1000" fill="hold"/>
                                        <p:tgtEl>
                                          <p:spTgt spid="159"/>
                                        </p:tgtEl>
                                        <p:attrNameLst>
                                          <p:attrName>ppt_y</p:attrName>
                                        </p:attrNameLst>
                                      </p:cBhvr>
                                      <p:tavLst>
                                        <p:tav tm="0">
                                          <p:val>
                                            <p:strVal val="#ppt_y+.1"/>
                                          </p:val>
                                        </p:tav>
                                        <p:tav tm="100000">
                                          <p:val>
                                            <p:strVal val="#ppt_y"/>
                                          </p:val>
                                        </p:tav>
                                      </p:tavLst>
                                    </p:anim>
                                  </p:childTnLst>
                                </p:cTn>
                              </p:par>
                              <p:par>
                                <p:cTn id="111" presetID="22" presetClass="entr" presetSubtype="8" fill="hold" grpId="0" nodeType="withEffect">
                                  <p:stCondLst>
                                    <p:cond delay="0"/>
                                  </p:stCondLst>
                                  <p:childTnLst>
                                    <p:set>
                                      <p:cBhvr>
                                        <p:cTn id="112" dur="1" fill="hold">
                                          <p:stCondLst>
                                            <p:cond delay="0"/>
                                          </p:stCondLst>
                                        </p:cTn>
                                        <p:tgtEl>
                                          <p:spTgt spid="160"/>
                                        </p:tgtEl>
                                        <p:attrNameLst>
                                          <p:attrName>style.visibility</p:attrName>
                                        </p:attrNameLst>
                                      </p:cBhvr>
                                      <p:to>
                                        <p:strVal val="visible"/>
                                      </p:to>
                                    </p:set>
                                    <p:animEffect transition="in" filter="wipe(left)">
                                      <p:cBhvr>
                                        <p:cTn id="113" dur="500"/>
                                        <p:tgtEl>
                                          <p:spTgt spid="160"/>
                                        </p:tgtEl>
                                      </p:cBhvr>
                                    </p:animEffect>
                                  </p:childTnLst>
                                </p:cTn>
                              </p:par>
                              <p:par>
                                <p:cTn id="114" presetID="42" presetClass="entr" presetSubtype="0" fill="hold" grpId="0" nodeType="withEffect">
                                  <p:stCondLst>
                                    <p:cond delay="0"/>
                                  </p:stCondLst>
                                  <p:childTnLst>
                                    <p:set>
                                      <p:cBhvr>
                                        <p:cTn id="115" dur="1" fill="hold">
                                          <p:stCondLst>
                                            <p:cond delay="0"/>
                                          </p:stCondLst>
                                        </p:cTn>
                                        <p:tgtEl>
                                          <p:spTgt spid="161"/>
                                        </p:tgtEl>
                                        <p:attrNameLst>
                                          <p:attrName>style.visibility</p:attrName>
                                        </p:attrNameLst>
                                      </p:cBhvr>
                                      <p:to>
                                        <p:strVal val="visible"/>
                                      </p:to>
                                    </p:set>
                                    <p:animEffect transition="in" filter="fade">
                                      <p:cBhvr>
                                        <p:cTn id="116" dur="1000"/>
                                        <p:tgtEl>
                                          <p:spTgt spid="161"/>
                                        </p:tgtEl>
                                      </p:cBhvr>
                                    </p:animEffect>
                                    <p:anim calcmode="lin" valueType="num">
                                      <p:cBhvr>
                                        <p:cTn id="117" dur="1000" fill="hold"/>
                                        <p:tgtEl>
                                          <p:spTgt spid="161"/>
                                        </p:tgtEl>
                                        <p:attrNameLst>
                                          <p:attrName>ppt_x</p:attrName>
                                        </p:attrNameLst>
                                      </p:cBhvr>
                                      <p:tavLst>
                                        <p:tav tm="0">
                                          <p:val>
                                            <p:strVal val="#ppt_x"/>
                                          </p:val>
                                        </p:tav>
                                        <p:tav tm="100000">
                                          <p:val>
                                            <p:strVal val="#ppt_x"/>
                                          </p:val>
                                        </p:tav>
                                      </p:tavLst>
                                    </p:anim>
                                    <p:anim calcmode="lin" valueType="num">
                                      <p:cBhvr>
                                        <p:cTn id="118" dur="1000" fill="hold"/>
                                        <p:tgtEl>
                                          <p:spTgt spid="1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3" grpId="0"/>
      <p:bldP spid="68" grpId="0" animBg="1"/>
      <p:bldP spid="76" grpId="0" animBg="1"/>
      <p:bldP spid="77" grpId="0" animBg="1"/>
      <p:bldP spid="84" grpId="0" animBg="1"/>
      <p:bldP spid="120" grpId="0" animBg="1"/>
      <p:bldP spid="154" grpId="0"/>
      <p:bldP spid="155" grpId="0"/>
      <p:bldP spid="156" grpId="0"/>
      <p:bldP spid="157" grpId="0"/>
      <p:bldP spid="158" grpId="0"/>
      <p:bldP spid="159" grpId="0"/>
      <p:bldP spid="160" grpId="0"/>
      <p:bldP spid="16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764815" y="4671730"/>
            <a:ext cx="2093830" cy="822368"/>
          </a:xfrm>
          <a:prstGeom prst="rect">
            <a:avLst/>
          </a:prstGeom>
          <a:noFill/>
        </p:spPr>
        <p:txBody>
          <a:bodyPr wrap="square" lIns="102007" tIns="51004" rIns="102007" bIns="51004" rtlCol="0">
            <a:spAutoFit/>
          </a:bodyPr>
          <a:lstStyle/>
          <a:p>
            <a:pPr algn="r">
              <a:lnSpc>
                <a:spcPct val="150000"/>
              </a:lnSpc>
            </a:pPr>
            <a:r>
              <a:rPr lang="zh-CN" altLang="en-US" sz="1100" dirty="0">
                <a:latin typeface="+mj-ea"/>
                <a:ea typeface="+mj-ea"/>
              </a:rPr>
              <a:t>此处添加详细文本描述，建议与标题相关并符合整体语言风格，语言描述尽量简洁生动。</a:t>
            </a:r>
            <a:endParaRPr lang="en-US" sz="1100" b="1" dirty="0">
              <a:latin typeface="+mj-ea"/>
              <a:ea typeface="+mj-ea"/>
            </a:endParaRPr>
          </a:p>
        </p:txBody>
      </p:sp>
      <p:sp>
        <p:nvSpPr>
          <p:cNvPr id="9" name="Freeform 11"/>
          <p:cNvSpPr/>
          <p:nvPr/>
        </p:nvSpPr>
        <p:spPr bwMode="auto">
          <a:xfrm>
            <a:off x="5928719" y="2041768"/>
            <a:ext cx="1730755" cy="1729020"/>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0070C0"/>
          </a:solidFill>
          <a:ln>
            <a:noFill/>
          </a:ln>
        </p:spPr>
        <p:txBody>
          <a:bodyPr vert="horz" wrap="square" lIns="102007" tIns="51004" rIns="102007" bIns="51004" numCol="1" anchor="t" anchorCtr="0" compatLnSpc="1"/>
          <a:lstStyle/>
          <a:p>
            <a:endParaRPr lang="id-ID" sz="1800">
              <a:latin typeface="+mj-ea"/>
              <a:ea typeface="+mj-ea"/>
            </a:endParaRPr>
          </a:p>
        </p:txBody>
      </p:sp>
      <p:sp>
        <p:nvSpPr>
          <p:cNvPr id="10" name="Freeform 12"/>
          <p:cNvSpPr/>
          <p:nvPr/>
        </p:nvSpPr>
        <p:spPr bwMode="auto">
          <a:xfrm>
            <a:off x="6053471" y="2162846"/>
            <a:ext cx="1471701" cy="1472258"/>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solidFill>
            <a:schemeClr val="bg1"/>
          </a:solidFill>
          <a:ln>
            <a:noFill/>
          </a:ln>
          <a:effectLst>
            <a:outerShdw blurRad="177800" dist="190500" dir="5400000" algn="ctr" rotWithShape="0">
              <a:srgbClr val="000000">
                <a:alpha val="43137"/>
              </a:srgbClr>
            </a:outerShdw>
          </a:effectLst>
        </p:spPr>
        <p:txBody>
          <a:bodyPr vert="horz" wrap="square" lIns="102007" tIns="51004" rIns="102007" bIns="51004" numCol="1" anchor="t" anchorCtr="0" compatLnSpc="1"/>
          <a:lstStyle/>
          <a:p>
            <a:endParaRPr lang="id-ID" sz="1800">
              <a:latin typeface="+mj-ea"/>
              <a:ea typeface="+mj-ea"/>
            </a:endParaRPr>
          </a:p>
        </p:txBody>
      </p:sp>
      <p:sp>
        <p:nvSpPr>
          <p:cNvPr id="11" name="Oval 13"/>
          <p:cNvSpPr>
            <a:spLocks noChangeArrowheads="1"/>
          </p:cNvSpPr>
          <p:nvPr/>
        </p:nvSpPr>
        <p:spPr bwMode="auto">
          <a:xfrm>
            <a:off x="6239979" y="2349161"/>
            <a:ext cx="1098689" cy="1098266"/>
          </a:xfrm>
          <a:prstGeom prst="ellipse">
            <a:avLst/>
          </a:prstGeom>
          <a:gradFill>
            <a:gsLst>
              <a:gs pos="0">
                <a:schemeClr val="bg1">
                  <a:lumMod val="85000"/>
                </a:schemeClr>
              </a:gs>
              <a:gs pos="100000">
                <a:schemeClr val="bg1"/>
              </a:gs>
            </a:gsLst>
            <a:lin ang="9000000" scaled="0"/>
          </a:gradFill>
          <a:ln>
            <a:noFill/>
          </a:ln>
        </p:spPr>
        <p:txBody>
          <a:bodyPr vert="horz" wrap="square" lIns="102007" tIns="51004" rIns="102007" bIns="51004" numCol="1" anchor="t" anchorCtr="0" compatLnSpc="1"/>
          <a:lstStyle/>
          <a:p>
            <a:endParaRPr lang="id-ID" sz="1800">
              <a:latin typeface="+mj-ea"/>
              <a:ea typeface="+mj-ea"/>
            </a:endParaRPr>
          </a:p>
        </p:txBody>
      </p:sp>
      <p:sp>
        <p:nvSpPr>
          <p:cNvPr id="12" name="Freeform 108"/>
          <p:cNvSpPr/>
          <p:nvPr/>
        </p:nvSpPr>
        <p:spPr bwMode="auto">
          <a:xfrm rot="16200000">
            <a:off x="3596667" y="1512995"/>
            <a:ext cx="2256664" cy="2258928"/>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0070C0"/>
          </a:solidFill>
          <a:ln>
            <a:noFill/>
          </a:ln>
        </p:spPr>
        <p:txBody>
          <a:bodyPr vert="horz" wrap="square" lIns="102007" tIns="51004" rIns="102007" bIns="51004" numCol="1" anchor="t" anchorCtr="0" compatLnSpc="1"/>
          <a:lstStyle/>
          <a:p>
            <a:endParaRPr lang="id-ID" sz="1800">
              <a:latin typeface="+mj-ea"/>
              <a:ea typeface="+mj-ea"/>
            </a:endParaRPr>
          </a:p>
        </p:txBody>
      </p:sp>
      <p:sp>
        <p:nvSpPr>
          <p:cNvPr id="13" name="Freeform 109"/>
          <p:cNvSpPr/>
          <p:nvPr/>
        </p:nvSpPr>
        <p:spPr bwMode="auto">
          <a:xfrm rot="16200000">
            <a:off x="3756008" y="1686948"/>
            <a:ext cx="1918892" cy="1923473"/>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a:effectLst>
            <a:outerShdw blurRad="177800" dist="190500" dir="5400000" algn="ctr" rotWithShape="0">
              <a:srgbClr val="000000">
                <a:alpha val="43137"/>
              </a:srgbClr>
            </a:outerShdw>
          </a:effectLst>
        </p:spPr>
        <p:txBody>
          <a:bodyPr vert="horz" wrap="square" lIns="102007" tIns="51004" rIns="102007" bIns="51004" numCol="1" anchor="t" anchorCtr="0" compatLnSpc="1"/>
          <a:lstStyle/>
          <a:p>
            <a:endParaRPr lang="id-ID" sz="1800">
              <a:latin typeface="+mj-ea"/>
              <a:ea typeface="+mj-ea"/>
            </a:endParaRPr>
          </a:p>
        </p:txBody>
      </p:sp>
      <p:sp>
        <p:nvSpPr>
          <p:cNvPr id="14" name="Oval 110"/>
          <p:cNvSpPr>
            <a:spLocks noChangeArrowheads="1"/>
          </p:cNvSpPr>
          <p:nvPr/>
        </p:nvSpPr>
        <p:spPr bwMode="auto">
          <a:xfrm rot="16200000">
            <a:off x="3998301" y="1931256"/>
            <a:ext cx="1432538" cy="1434859"/>
          </a:xfrm>
          <a:prstGeom prst="ellipse">
            <a:avLst/>
          </a:prstGeom>
          <a:gradFill>
            <a:gsLst>
              <a:gs pos="0">
                <a:schemeClr val="bg1">
                  <a:lumMod val="85000"/>
                </a:schemeClr>
              </a:gs>
              <a:gs pos="100000">
                <a:schemeClr val="bg1"/>
              </a:gs>
            </a:gsLst>
            <a:lin ang="9000000" scaled="0"/>
          </a:gradFill>
          <a:ln>
            <a:noFill/>
          </a:ln>
        </p:spPr>
        <p:txBody>
          <a:bodyPr vert="horz" wrap="square" lIns="102007" tIns="51004" rIns="102007" bIns="51004" numCol="1" anchor="t" anchorCtr="0" compatLnSpc="1"/>
          <a:lstStyle/>
          <a:p>
            <a:endParaRPr lang="id-ID" sz="1800">
              <a:latin typeface="+mj-ea"/>
              <a:ea typeface="+mj-ea"/>
            </a:endParaRPr>
          </a:p>
        </p:txBody>
      </p:sp>
      <p:sp>
        <p:nvSpPr>
          <p:cNvPr id="15" name="Freeform 120"/>
          <p:cNvSpPr/>
          <p:nvPr/>
        </p:nvSpPr>
        <p:spPr bwMode="auto">
          <a:xfrm flipV="1">
            <a:off x="5928721" y="3846926"/>
            <a:ext cx="2602615" cy="2600007"/>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0070C0"/>
          </a:solidFill>
          <a:ln>
            <a:noFill/>
          </a:ln>
        </p:spPr>
        <p:txBody>
          <a:bodyPr vert="horz" wrap="square" lIns="102007" tIns="51004" rIns="102007" bIns="51004" numCol="1" anchor="t" anchorCtr="0" compatLnSpc="1"/>
          <a:lstStyle/>
          <a:p>
            <a:endParaRPr lang="id-ID" sz="1800">
              <a:latin typeface="+mj-ea"/>
              <a:ea typeface="+mj-ea"/>
            </a:endParaRPr>
          </a:p>
        </p:txBody>
      </p:sp>
      <p:sp>
        <p:nvSpPr>
          <p:cNvPr id="16" name="Freeform 121"/>
          <p:cNvSpPr/>
          <p:nvPr/>
        </p:nvSpPr>
        <p:spPr bwMode="auto">
          <a:xfrm flipV="1">
            <a:off x="6116317" y="4050967"/>
            <a:ext cx="2213062" cy="2213900"/>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a:effectLst>
            <a:outerShdw blurRad="177800" dist="190500" dir="5400000" algn="ctr" rotWithShape="0">
              <a:srgbClr val="000000">
                <a:alpha val="43137"/>
              </a:srgbClr>
            </a:outerShdw>
          </a:effectLst>
        </p:spPr>
        <p:txBody>
          <a:bodyPr vert="horz" wrap="square" lIns="102007" tIns="51004" rIns="102007" bIns="51004" numCol="1" anchor="t" anchorCtr="0" compatLnSpc="1"/>
          <a:lstStyle/>
          <a:p>
            <a:endParaRPr lang="id-ID" sz="1800">
              <a:latin typeface="+mj-ea"/>
              <a:ea typeface="+mj-ea"/>
            </a:endParaRPr>
          </a:p>
        </p:txBody>
      </p:sp>
      <p:sp>
        <p:nvSpPr>
          <p:cNvPr id="17" name="Oval 122"/>
          <p:cNvSpPr>
            <a:spLocks noChangeArrowheads="1"/>
          </p:cNvSpPr>
          <p:nvPr/>
        </p:nvSpPr>
        <p:spPr bwMode="auto">
          <a:xfrm flipV="1">
            <a:off x="6396775" y="4333181"/>
            <a:ext cx="1652149" cy="1651511"/>
          </a:xfrm>
          <a:prstGeom prst="ellipse">
            <a:avLst/>
          </a:prstGeom>
          <a:gradFill>
            <a:gsLst>
              <a:gs pos="0">
                <a:schemeClr val="bg1">
                  <a:lumMod val="85000"/>
                </a:schemeClr>
              </a:gs>
              <a:gs pos="100000">
                <a:schemeClr val="bg1"/>
              </a:gs>
            </a:gsLst>
            <a:lin ang="9000000" scaled="0"/>
          </a:gradFill>
          <a:ln>
            <a:noFill/>
          </a:ln>
        </p:spPr>
        <p:txBody>
          <a:bodyPr vert="horz" wrap="square" lIns="102007" tIns="51004" rIns="102007" bIns="51004" numCol="1" anchor="t" anchorCtr="0" compatLnSpc="1"/>
          <a:lstStyle/>
          <a:p>
            <a:endParaRPr lang="id-ID" sz="1800">
              <a:latin typeface="+mj-ea"/>
              <a:ea typeface="+mj-ea"/>
            </a:endParaRPr>
          </a:p>
        </p:txBody>
      </p:sp>
      <p:sp>
        <p:nvSpPr>
          <p:cNvPr id="18" name="Freeform 124"/>
          <p:cNvSpPr/>
          <p:nvPr/>
        </p:nvSpPr>
        <p:spPr bwMode="auto">
          <a:xfrm rot="5400000" flipV="1">
            <a:off x="3921688" y="3845959"/>
            <a:ext cx="1931805" cy="1933743"/>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0070C0"/>
          </a:solidFill>
          <a:ln>
            <a:noFill/>
          </a:ln>
          <a:effectLst>
            <a:outerShdw blurRad="177800" dist="190500" dir="5400000" algn="ctr" rotWithShape="0">
              <a:srgbClr val="000000">
                <a:alpha val="43137"/>
              </a:srgbClr>
            </a:outerShdw>
          </a:effectLst>
        </p:spPr>
        <p:txBody>
          <a:bodyPr vert="horz" wrap="square" lIns="102007" tIns="51004" rIns="102007" bIns="51004" numCol="1" anchor="t" anchorCtr="0" compatLnSpc="1"/>
          <a:lstStyle/>
          <a:p>
            <a:endParaRPr lang="id-ID" sz="1800">
              <a:latin typeface="+mj-ea"/>
              <a:ea typeface="+mj-ea"/>
            </a:endParaRPr>
          </a:p>
        </p:txBody>
      </p:sp>
      <p:sp>
        <p:nvSpPr>
          <p:cNvPr id="19" name="Freeform 125"/>
          <p:cNvSpPr/>
          <p:nvPr/>
        </p:nvSpPr>
        <p:spPr bwMode="auto">
          <a:xfrm rot="5400000" flipV="1">
            <a:off x="4058093" y="3984211"/>
            <a:ext cx="1642656" cy="1646579"/>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102007" tIns="51004" rIns="102007" bIns="51004" numCol="1" anchor="t" anchorCtr="0" compatLnSpc="1"/>
          <a:lstStyle/>
          <a:p>
            <a:endParaRPr lang="id-ID" sz="1800">
              <a:latin typeface="+mj-ea"/>
              <a:ea typeface="+mj-ea"/>
            </a:endParaRPr>
          </a:p>
        </p:txBody>
      </p:sp>
      <p:sp>
        <p:nvSpPr>
          <p:cNvPr id="20" name="Oval 126"/>
          <p:cNvSpPr>
            <a:spLocks noChangeArrowheads="1"/>
          </p:cNvSpPr>
          <p:nvPr/>
        </p:nvSpPr>
        <p:spPr bwMode="auto">
          <a:xfrm rot="5400000" flipV="1">
            <a:off x="4265506" y="4193352"/>
            <a:ext cx="1226316" cy="1228303"/>
          </a:xfrm>
          <a:prstGeom prst="ellipse">
            <a:avLst/>
          </a:prstGeom>
          <a:gradFill>
            <a:gsLst>
              <a:gs pos="0">
                <a:schemeClr val="bg1">
                  <a:lumMod val="85000"/>
                </a:schemeClr>
              </a:gs>
              <a:gs pos="100000">
                <a:schemeClr val="bg1"/>
              </a:gs>
            </a:gsLst>
            <a:lin ang="9000000" scaled="0"/>
          </a:gradFill>
          <a:ln>
            <a:noFill/>
          </a:ln>
        </p:spPr>
        <p:txBody>
          <a:bodyPr vert="horz" wrap="square" lIns="102007" tIns="51004" rIns="102007" bIns="51004" numCol="1" anchor="t" anchorCtr="0" compatLnSpc="1"/>
          <a:lstStyle/>
          <a:p>
            <a:endParaRPr lang="id-ID" sz="1800">
              <a:latin typeface="+mj-ea"/>
              <a:ea typeface="+mj-ea"/>
            </a:endParaRPr>
          </a:p>
        </p:txBody>
      </p:sp>
      <p:cxnSp>
        <p:nvCxnSpPr>
          <p:cNvPr id="21" name="Straight Connector 19"/>
          <p:cNvCxnSpPr/>
          <p:nvPr/>
        </p:nvCxnSpPr>
        <p:spPr>
          <a:xfrm flipH="1" flipV="1">
            <a:off x="3209621" y="2110354"/>
            <a:ext cx="555756" cy="35253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1185974" y="2110352"/>
            <a:ext cx="2023647" cy="0"/>
          </a:xfrm>
          <a:prstGeom prst="line">
            <a:avLst/>
          </a:prstGeom>
          <a:ln>
            <a:solidFill>
              <a:srgbClr val="0070C0"/>
            </a:solidFill>
            <a:tailEnd type="oval"/>
          </a:ln>
        </p:spPr>
        <p:style>
          <a:lnRef idx="1">
            <a:schemeClr val="accent1"/>
          </a:lnRef>
          <a:fillRef idx="0">
            <a:schemeClr val="accent1"/>
          </a:fillRef>
          <a:effectRef idx="0">
            <a:schemeClr val="accent1"/>
          </a:effectRef>
          <a:fontRef idx="minor">
            <a:schemeClr val="tx1"/>
          </a:fontRef>
        </p:style>
      </p:cxnSp>
      <p:cxnSp>
        <p:nvCxnSpPr>
          <p:cNvPr id="23" name="Straight Connector 127"/>
          <p:cNvCxnSpPr/>
          <p:nvPr/>
        </p:nvCxnSpPr>
        <p:spPr>
          <a:xfrm flipH="1">
            <a:off x="3364964" y="4671730"/>
            <a:ext cx="555756" cy="35253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4" name="Straight Connector 128"/>
          <p:cNvCxnSpPr/>
          <p:nvPr/>
        </p:nvCxnSpPr>
        <p:spPr>
          <a:xfrm flipH="1">
            <a:off x="1562166" y="5024259"/>
            <a:ext cx="1802797" cy="0"/>
          </a:xfrm>
          <a:prstGeom prst="line">
            <a:avLst/>
          </a:prstGeom>
          <a:ln>
            <a:solidFill>
              <a:srgbClr val="0070C0"/>
            </a:solidFill>
            <a:tailEnd type="oval"/>
          </a:ln>
        </p:spPr>
        <p:style>
          <a:lnRef idx="1">
            <a:schemeClr val="accent1"/>
          </a:lnRef>
          <a:fillRef idx="0">
            <a:schemeClr val="accent1"/>
          </a:fillRef>
          <a:effectRef idx="0">
            <a:schemeClr val="accent1"/>
          </a:effectRef>
          <a:fontRef idx="minor">
            <a:schemeClr val="tx1"/>
          </a:fontRef>
        </p:style>
      </p:cxnSp>
      <p:cxnSp>
        <p:nvCxnSpPr>
          <p:cNvPr id="25" name="Straight Connector 134"/>
          <p:cNvCxnSpPr/>
          <p:nvPr/>
        </p:nvCxnSpPr>
        <p:spPr>
          <a:xfrm flipV="1">
            <a:off x="7525173" y="2091754"/>
            <a:ext cx="555756" cy="35253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 name="Straight Connector 135"/>
          <p:cNvCxnSpPr/>
          <p:nvPr/>
        </p:nvCxnSpPr>
        <p:spPr>
          <a:xfrm>
            <a:off x="8080928" y="2091751"/>
            <a:ext cx="1745475" cy="0"/>
          </a:xfrm>
          <a:prstGeom prst="line">
            <a:avLst/>
          </a:prstGeom>
          <a:ln>
            <a:solidFill>
              <a:srgbClr val="0070C0"/>
            </a:solidFill>
            <a:tailEnd type="ova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132788" y="1613102"/>
            <a:ext cx="1391921" cy="456854"/>
          </a:xfrm>
          <a:prstGeom prst="rect">
            <a:avLst/>
          </a:prstGeom>
          <a:noFill/>
        </p:spPr>
        <p:txBody>
          <a:bodyPr wrap="none" lIns="102007" tIns="51004" rIns="102007" bIns="51004" rtlCol="0">
            <a:spAutoFit/>
          </a:bodyPr>
          <a:lstStyle/>
          <a:p>
            <a:r>
              <a:rPr lang="zh-CN" altLang="en-US" sz="2300" b="1" dirty="0">
                <a:latin typeface="+mj-ea"/>
                <a:ea typeface="+mj-ea"/>
              </a:rPr>
              <a:t>添加标题</a:t>
            </a:r>
            <a:endParaRPr lang="id-ID" sz="2300" b="1" dirty="0">
              <a:latin typeface="+mj-ea"/>
              <a:ea typeface="+mj-ea"/>
            </a:endParaRPr>
          </a:p>
        </p:txBody>
      </p:sp>
      <p:sp>
        <p:nvSpPr>
          <p:cNvPr id="28" name="TextBox 27"/>
          <p:cNvSpPr txBox="1"/>
          <p:nvPr/>
        </p:nvSpPr>
        <p:spPr>
          <a:xfrm>
            <a:off x="1132788" y="2168147"/>
            <a:ext cx="2093830" cy="822368"/>
          </a:xfrm>
          <a:prstGeom prst="rect">
            <a:avLst/>
          </a:prstGeom>
          <a:noFill/>
        </p:spPr>
        <p:txBody>
          <a:bodyPr wrap="square" lIns="102007" tIns="51004" rIns="102007" bIns="51004" rtlCol="0">
            <a:spAutoFit/>
          </a:bodyPr>
          <a:lstStyle/>
          <a:p>
            <a:pPr>
              <a:lnSpc>
                <a:spcPct val="150000"/>
              </a:lnSpc>
            </a:pPr>
            <a:r>
              <a:rPr lang="zh-CN" altLang="en-US" sz="1100" dirty="0">
                <a:latin typeface="+mj-ea"/>
                <a:ea typeface="+mj-ea"/>
              </a:rPr>
              <a:t>此处添加详细文本描述，建议与标题相关并符合整体语言风格，语言描述尽量简洁生动。</a:t>
            </a:r>
            <a:endParaRPr lang="en-US" sz="1100" b="1" dirty="0">
              <a:latin typeface="+mj-ea"/>
              <a:ea typeface="+mj-ea"/>
            </a:endParaRPr>
          </a:p>
        </p:txBody>
      </p:sp>
      <p:sp>
        <p:nvSpPr>
          <p:cNvPr id="29" name="TextBox 28"/>
          <p:cNvSpPr txBox="1"/>
          <p:nvPr/>
        </p:nvSpPr>
        <p:spPr>
          <a:xfrm>
            <a:off x="1487912" y="4539079"/>
            <a:ext cx="1391921" cy="456854"/>
          </a:xfrm>
          <a:prstGeom prst="rect">
            <a:avLst/>
          </a:prstGeom>
          <a:noFill/>
        </p:spPr>
        <p:txBody>
          <a:bodyPr wrap="none" lIns="102007" tIns="51004" rIns="102007" bIns="51004" rtlCol="0">
            <a:spAutoFit/>
          </a:bodyPr>
          <a:lstStyle/>
          <a:p>
            <a:r>
              <a:rPr lang="zh-CN" altLang="en-US" sz="2300" b="1" dirty="0">
                <a:latin typeface="+mj-ea"/>
                <a:ea typeface="+mj-ea"/>
              </a:rPr>
              <a:t>添加标题</a:t>
            </a:r>
            <a:endParaRPr lang="id-ID" sz="2300" b="1" dirty="0">
              <a:latin typeface="+mj-ea"/>
              <a:ea typeface="+mj-ea"/>
            </a:endParaRPr>
          </a:p>
        </p:txBody>
      </p:sp>
      <p:sp>
        <p:nvSpPr>
          <p:cNvPr id="30" name="TextBox 29"/>
          <p:cNvSpPr txBox="1"/>
          <p:nvPr/>
        </p:nvSpPr>
        <p:spPr>
          <a:xfrm>
            <a:off x="8491736" y="1606961"/>
            <a:ext cx="1391921" cy="456854"/>
          </a:xfrm>
          <a:prstGeom prst="rect">
            <a:avLst/>
          </a:prstGeom>
          <a:noFill/>
        </p:spPr>
        <p:txBody>
          <a:bodyPr wrap="none" lIns="102007" tIns="51004" rIns="102007" bIns="51004" rtlCol="0">
            <a:spAutoFit/>
          </a:bodyPr>
          <a:lstStyle/>
          <a:p>
            <a:pPr algn="r"/>
            <a:r>
              <a:rPr lang="zh-CN" altLang="en-US" sz="2300" b="1" dirty="0">
                <a:latin typeface="+mj-ea"/>
                <a:ea typeface="+mj-ea"/>
              </a:rPr>
              <a:t>添加标题</a:t>
            </a:r>
            <a:endParaRPr lang="id-ID" sz="2300" b="1" dirty="0">
              <a:latin typeface="+mj-ea"/>
              <a:ea typeface="+mj-ea"/>
            </a:endParaRPr>
          </a:p>
        </p:txBody>
      </p:sp>
      <p:sp>
        <p:nvSpPr>
          <p:cNvPr id="31" name="TextBox 30"/>
          <p:cNvSpPr txBox="1"/>
          <p:nvPr/>
        </p:nvSpPr>
        <p:spPr>
          <a:xfrm>
            <a:off x="9459264" y="4162485"/>
            <a:ext cx="1391921" cy="456854"/>
          </a:xfrm>
          <a:prstGeom prst="rect">
            <a:avLst/>
          </a:prstGeom>
          <a:noFill/>
        </p:spPr>
        <p:txBody>
          <a:bodyPr wrap="none" lIns="102007" tIns="51004" rIns="102007" bIns="51004" rtlCol="0">
            <a:spAutoFit/>
          </a:bodyPr>
          <a:lstStyle/>
          <a:p>
            <a:pPr algn="r"/>
            <a:r>
              <a:rPr lang="zh-CN" altLang="en-US" sz="2300" b="1" dirty="0">
                <a:latin typeface="+mj-ea"/>
                <a:ea typeface="+mj-ea"/>
              </a:rPr>
              <a:t>添加标题</a:t>
            </a:r>
            <a:endParaRPr lang="id-ID" sz="2300" b="1" dirty="0">
              <a:latin typeface="+mj-ea"/>
              <a:ea typeface="+mj-ea"/>
            </a:endParaRPr>
          </a:p>
        </p:txBody>
      </p:sp>
      <p:sp>
        <p:nvSpPr>
          <p:cNvPr id="32" name="TextBox 31"/>
          <p:cNvSpPr txBox="1"/>
          <p:nvPr/>
        </p:nvSpPr>
        <p:spPr>
          <a:xfrm>
            <a:off x="1515042" y="5059812"/>
            <a:ext cx="2093830" cy="822368"/>
          </a:xfrm>
          <a:prstGeom prst="rect">
            <a:avLst/>
          </a:prstGeom>
          <a:noFill/>
        </p:spPr>
        <p:txBody>
          <a:bodyPr wrap="square" lIns="102007" tIns="51004" rIns="102007" bIns="51004" rtlCol="0">
            <a:spAutoFit/>
          </a:bodyPr>
          <a:lstStyle/>
          <a:p>
            <a:pPr>
              <a:lnSpc>
                <a:spcPct val="150000"/>
              </a:lnSpc>
            </a:pPr>
            <a:r>
              <a:rPr lang="zh-CN" altLang="en-US" sz="1100" dirty="0">
                <a:latin typeface="+mj-ea"/>
                <a:ea typeface="+mj-ea"/>
              </a:rPr>
              <a:t>此处添加详细文本描述，建议与标题相关并符合整体语言风格，语言描述尽量简洁生动。</a:t>
            </a:r>
            <a:endParaRPr lang="en-US" sz="1100" b="1" dirty="0">
              <a:latin typeface="+mj-ea"/>
              <a:ea typeface="+mj-ea"/>
            </a:endParaRPr>
          </a:p>
        </p:txBody>
      </p:sp>
      <p:sp>
        <p:nvSpPr>
          <p:cNvPr id="33" name="TextBox 32"/>
          <p:cNvSpPr txBox="1"/>
          <p:nvPr/>
        </p:nvSpPr>
        <p:spPr>
          <a:xfrm>
            <a:off x="7797239" y="2125667"/>
            <a:ext cx="2093830" cy="822368"/>
          </a:xfrm>
          <a:prstGeom prst="rect">
            <a:avLst/>
          </a:prstGeom>
          <a:noFill/>
        </p:spPr>
        <p:txBody>
          <a:bodyPr wrap="square" lIns="102007" tIns="51004" rIns="102007" bIns="51004" rtlCol="0">
            <a:spAutoFit/>
          </a:bodyPr>
          <a:lstStyle/>
          <a:p>
            <a:pPr algn="r">
              <a:lnSpc>
                <a:spcPct val="150000"/>
              </a:lnSpc>
            </a:pPr>
            <a:r>
              <a:rPr lang="zh-CN" altLang="en-US" sz="1100" dirty="0">
                <a:latin typeface="+mj-ea"/>
                <a:ea typeface="+mj-ea"/>
              </a:rPr>
              <a:t>此处添加详细文本描述，建议与标题相关并符合整体语言风格，语言描述尽量简洁生动。</a:t>
            </a:r>
            <a:endParaRPr lang="en-US" sz="1100" b="1" dirty="0">
              <a:latin typeface="+mj-ea"/>
              <a:ea typeface="+mj-ea"/>
            </a:endParaRPr>
          </a:p>
        </p:txBody>
      </p:sp>
      <p:cxnSp>
        <p:nvCxnSpPr>
          <p:cNvPr id="34" name="Straight Connector 47"/>
          <p:cNvCxnSpPr/>
          <p:nvPr/>
        </p:nvCxnSpPr>
        <p:spPr>
          <a:xfrm>
            <a:off x="8191731" y="4393444"/>
            <a:ext cx="582735" cy="22637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5" name="Straight Connector 48"/>
          <p:cNvCxnSpPr/>
          <p:nvPr/>
        </p:nvCxnSpPr>
        <p:spPr>
          <a:xfrm>
            <a:off x="8774464" y="4619813"/>
            <a:ext cx="2084179" cy="0"/>
          </a:xfrm>
          <a:prstGeom prst="line">
            <a:avLst/>
          </a:prstGeom>
          <a:ln>
            <a:solidFill>
              <a:srgbClr val="0070C0"/>
            </a:solidFill>
            <a:tailEnd type="oval"/>
          </a:ln>
        </p:spPr>
        <p:style>
          <a:lnRef idx="1">
            <a:schemeClr val="accent1"/>
          </a:lnRef>
          <a:fillRef idx="0">
            <a:schemeClr val="accent1"/>
          </a:fillRef>
          <a:effectRef idx="0">
            <a:schemeClr val="accent1"/>
          </a:effectRef>
          <a:fontRef idx="minor">
            <a:schemeClr val="tx1"/>
          </a:fontRef>
        </p:style>
      </p:cxnSp>
      <p:grpSp>
        <p:nvGrpSpPr>
          <p:cNvPr id="36" name="Group 20"/>
          <p:cNvGrpSpPr/>
          <p:nvPr/>
        </p:nvGrpSpPr>
        <p:grpSpPr>
          <a:xfrm>
            <a:off x="4460814" y="2444281"/>
            <a:ext cx="446453" cy="475772"/>
            <a:chOff x="7938" y="-1587"/>
            <a:chExt cx="1450975" cy="1547812"/>
          </a:xfrm>
          <a:solidFill>
            <a:srgbClr val="0070C0"/>
          </a:solidFill>
        </p:grpSpPr>
        <p:sp>
          <p:nvSpPr>
            <p:cNvPr id="37" name="Freeform 5"/>
            <p:cNvSpPr>
              <a:spLocks noEditPoints="1"/>
            </p:cNvSpPr>
            <p:nvPr/>
          </p:nvSpPr>
          <p:spPr bwMode="auto">
            <a:xfrm>
              <a:off x="7938" y="-1587"/>
              <a:ext cx="1450975" cy="1547812"/>
            </a:xfrm>
            <a:custGeom>
              <a:avLst/>
              <a:gdLst>
                <a:gd name="T0" fmla="*/ 358 w 384"/>
                <a:gd name="T1" fmla="*/ 0 h 410"/>
                <a:gd name="T2" fmla="*/ 26 w 384"/>
                <a:gd name="T3" fmla="*/ 0 h 410"/>
                <a:gd name="T4" fmla="*/ 0 w 384"/>
                <a:gd name="T5" fmla="*/ 26 h 410"/>
                <a:gd name="T6" fmla="*/ 0 w 384"/>
                <a:gd name="T7" fmla="*/ 358 h 410"/>
                <a:gd name="T8" fmla="*/ 26 w 384"/>
                <a:gd name="T9" fmla="*/ 384 h 410"/>
                <a:gd name="T10" fmla="*/ 51 w 384"/>
                <a:gd name="T11" fmla="*/ 384 h 410"/>
                <a:gd name="T12" fmla="*/ 77 w 384"/>
                <a:gd name="T13" fmla="*/ 410 h 410"/>
                <a:gd name="T14" fmla="*/ 102 w 384"/>
                <a:gd name="T15" fmla="*/ 384 h 410"/>
                <a:gd name="T16" fmla="*/ 282 w 384"/>
                <a:gd name="T17" fmla="*/ 384 h 410"/>
                <a:gd name="T18" fmla="*/ 307 w 384"/>
                <a:gd name="T19" fmla="*/ 410 h 410"/>
                <a:gd name="T20" fmla="*/ 333 w 384"/>
                <a:gd name="T21" fmla="*/ 384 h 410"/>
                <a:gd name="T22" fmla="*/ 358 w 384"/>
                <a:gd name="T23" fmla="*/ 384 h 410"/>
                <a:gd name="T24" fmla="*/ 384 w 384"/>
                <a:gd name="T25" fmla="*/ 358 h 410"/>
                <a:gd name="T26" fmla="*/ 384 w 384"/>
                <a:gd name="T27" fmla="*/ 26 h 410"/>
                <a:gd name="T28" fmla="*/ 358 w 384"/>
                <a:gd name="T29" fmla="*/ 0 h 410"/>
                <a:gd name="T30" fmla="*/ 333 w 384"/>
                <a:gd name="T31" fmla="*/ 333 h 410"/>
                <a:gd name="T32" fmla="*/ 51 w 384"/>
                <a:gd name="T33" fmla="*/ 333 h 410"/>
                <a:gd name="T34" fmla="*/ 51 w 384"/>
                <a:gd name="T35" fmla="*/ 205 h 410"/>
                <a:gd name="T36" fmla="*/ 333 w 384"/>
                <a:gd name="T37" fmla="*/ 205 h 410"/>
                <a:gd name="T38" fmla="*/ 333 w 384"/>
                <a:gd name="T39" fmla="*/ 333 h 410"/>
                <a:gd name="T40" fmla="*/ 333 w 384"/>
                <a:gd name="T41" fmla="*/ 179 h 410"/>
                <a:gd name="T42" fmla="*/ 51 w 384"/>
                <a:gd name="T43" fmla="*/ 179 h 410"/>
                <a:gd name="T44" fmla="*/ 51 w 384"/>
                <a:gd name="T45" fmla="*/ 51 h 410"/>
                <a:gd name="T46" fmla="*/ 333 w 384"/>
                <a:gd name="T47" fmla="*/ 51 h 410"/>
                <a:gd name="T48" fmla="*/ 333 w 384"/>
                <a:gd name="T49" fmla="*/ 179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4" h="410">
                  <a:moveTo>
                    <a:pt x="358" y="0"/>
                  </a:moveTo>
                  <a:cubicBezTo>
                    <a:pt x="26" y="0"/>
                    <a:pt x="26" y="0"/>
                    <a:pt x="26" y="0"/>
                  </a:cubicBezTo>
                  <a:cubicBezTo>
                    <a:pt x="12" y="0"/>
                    <a:pt x="0" y="12"/>
                    <a:pt x="0" y="26"/>
                  </a:cubicBezTo>
                  <a:cubicBezTo>
                    <a:pt x="0" y="358"/>
                    <a:pt x="0" y="358"/>
                    <a:pt x="0" y="358"/>
                  </a:cubicBezTo>
                  <a:cubicBezTo>
                    <a:pt x="0" y="372"/>
                    <a:pt x="12" y="384"/>
                    <a:pt x="26" y="384"/>
                  </a:cubicBezTo>
                  <a:cubicBezTo>
                    <a:pt x="51" y="384"/>
                    <a:pt x="51" y="384"/>
                    <a:pt x="51" y="384"/>
                  </a:cubicBezTo>
                  <a:cubicBezTo>
                    <a:pt x="51" y="398"/>
                    <a:pt x="63" y="410"/>
                    <a:pt x="77" y="410"/>
                  </a:cubicBezTo>
                  <a:cubicBezTo>
                    <a:pt x="91" y="410"/>
                    <a:pt x="102" y="398"/>
                    <a:pt x="102" y="384"/>
                  </a:cubicBezTo>
                  <a:cubicBezTo>
                    <a:pt x="282" y="384"/>
                    <a:pt x="282" y="384"/>
                    <a:pt x="282" y="384"/>
                  </a:cubicBezTo>
                  <a:cubicBezTo>
                    <a:pt x="282" y="398"/>
                    <a:pt x="293" y="410"/>
                    <a:pt x="307" y="410"/>
                  </a:cubicBezTo>
                  <a:cubicBezTo>
                    <a:pt x="321" y="410"/>
                    <a:pt x="333" y="398"/>
                    <a:pt x="333" y="384"/>
                  </a:cubicBezTo>
                  <a:cubicBezTo>
                    <a:pt x="358" y="384"/>
                    <a:pt x="358" y="384"/>
                    <a:pt x="358" y="384"/>
                  </a:cubicBezTo>
                  <a:cubicBezTo>
                    <a:pt x="372" y="384"/>
                    <a:pt x="384" y="372"/>
                    <a:pt x="384" y="358"/>
                  </a:cubicBezTo>
                  <a:cubicBezTo>
                    <a:pt x="384" y="26"/>
                    <a:pt x="384" y="26"/>
                    <a:pt x="384" y="26"/>
                  </a:cubicBezTo>
                  <a:cubicBezTo>
                    <a:pt x="384" y="12"/>
                    <a:pt x="372" y="0"/>
                    <a:pt x="358" y="0"/>
                  </a:cubicBezTo>
                  <a:close/>
                  <a:moveTo>
                    <a:pt x="333" y="333"/>
                  </a:moveTo>
                  <a:cubicBezTo>
                    <a:pt x="51" y="333"/>
                    <a:pt x="51" y="333"/>
                    <a:pt x="51" y="333"/>
                  </a:cubicBezTo>
                  <a:cubicBezTo>
                    <a:pt x="51" y="205"/>
                    <a:pt x="51" y="205"/>
                    <a:pt x="51" y="205"/>
                  </a:cubicBezTo>
                  <a:cubicBezTo>
                    <a:pt x="333" y="205"/>
                    <a:pt x="333" y="205"/>
                    <a:pt x="333" y="205"/>
                  </a:cubicBezTo>
                  <a:lnTo>
                    <a:pt x="333" y="333"/>
                  </a:lnTo>
                  <a:close/>
                  <a:moveTo>
                    <a:pt x="333" y="179"/>
                  </a:moveTo>
                  <a:cubicBezTo>
                    <a:pt x="51" y="179"/>
                    <a:pt x="51" y="179"/>
                    <a:pt x="51" y="179"/>
                  </a:cubicBezTo>
                  <a:cubicBezTo>
                    <a:pt x="51" y="51"/>
                    <a:pt x="51" y="51"/>
                    <a:pt x="51" y="51"/>
                  </a:cubicBezTo>
                  <a:cubicBezTo>
                    <a:pt x="333" y="51"/>
                    <a:pt x="333" y="51"/>
                    <a:pt x="333" y="51"/>
                  </a:cubicBezTo>
                  <a:lnTo>
                    <a:pt x="333" y="1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800">
                <a:latin typeface="+mj-ea"/>
                <a:ea typeface="+mj-ea"/>
              </a:endParaRPr>
            </a:p>
          </p:txBody>
        </p:sp>
        <p:sp>
          <p:nvSpPr>
            <p:cNvPr id="38" name="Freeform 6"/>
            <p:cNvSpPr>
              <a:spLocks noEditPoints="1"/>
            </p:cNvSpPr>
            <p:nvPr/>
          </p:nvSpPr>
          <p:spPr bwMode="auto">
            <a:xfrm>
              <a:off x="300038" y="86677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4 h 183"/>
                <a:gd name="T12" fmla="*/ 183 w 547"/>
                <a:gd name="T13" fmla="*/ 124 h 183"/>
                <a:gd name="T14" fmla="*/ 183 w 547"/>
                <a:gd name="T15" fmla="*/ 62 h 183"/>
                <a:gd name="T16" fmla="*/ 364 w 547"/>
                <a:gd name="T17" fmla="*/ 62 h 183"/>
                <a:gd name="T18" fmla="*/ 364 w 547"/>
                <a:gd name="T19" fmla="*/ 12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4"/>
                  </a:moveTo>
                  <a:lnTo>
                    <a:pt x="183" y="124"/>
                  </a:lnTo>
                  <a:lnTo>
                    <a:pt x="183" y="62"/>
                  </a:lnTo>
                  <a:lnTo>
                    <a:pt x="364" y="62"/>
                  </a:lnTo>
                  <a:lnTo>
                    <a:pt x="364"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800">
                <a:latin typeface="+mj-ea"/>
                <a:ea typeface="+mj-ea"/>
              </a:endParaRPr>
            </a:p>
          </p:txBody>
        </p:sp>
        <p:sp>
          <p:nvSpPr>
            <p:cNvPr id="39" name="Freeform 7"/>
            <p:cNvSpPr>
              <a:spLocks noEditPoints="1"/>
            </p:cNvSpPr>
            <p:nvPr/>
          </p:nvSpPr>
          <p:spPr bwMode="auto">
            <a:xfrm>
              <a:off x="300038" y="28892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1 h 183"/>
                <a:gd name="T12" fmla="*/ 183 w 547"/>
                <a:gd name="T13" fmla="*/ 121 h 183"/>
                <a:gd name="T14" fmla="*/ 183 w 547"/>
                <a:gd name="T15" fmla="*/ 59 h 183"/>
                <a:gd name="T16" fmla="*/ 364 w 547"/>
                <a:gd name="T17" fmla="*/ 59 h 183"/>
                <a:gd name="T18" fmla="*/ 364 w 547"/>
                <a:gd name="T19" fmla="*/ 1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1"/>
                  </a:moveTo>
                  <a:lnTo>
                    <a:pt x="183" y="121"/>
                  </a:lnTo>
                  <a:lnTo>
                    <a:pt x="183" y="59"/>
                  </a:lnTo>
                  <a:lnTo>
                    <a:pt x="364" y="59"/>
                  </a:lnTo>
                  <a:lnTo>
                    <a:pt x="364"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800">
                <a:latin typeface="+mj-ea"/>
                <a:ea typeface="+mj-ea"/>
              </a:endParaRPr>
            </a:p>
          </p:txBody>
        </p:sp>
      </p:grpSp>
      <p:sp>
        <p:nvSpPr>
          <p:cNvPr id="40" name="Freeform 11"/>
          <p:cNvSpPr>
            <a:spLocks noEditPoints="1"/>
          </p:cNvSpPr>
          <p:nvPr/>
        </p:nvSpPr>
        <p:spPr bwMode="auto">
          <a:xfrm>
            <a:off x="6591775" y="2696119"/>
            <a:ext cx="395096" cy="449486"/>
          </a:xfrm>
          <a:custGeom>
            <a:avLst/>
            <a:gdLst>
              <a:gd name="T0" fmla="*/ 240 w 280"/>
              <a:gd name="T1" fmla="*/ 0 h 320"/>
              <a:gd name="T2" fmla="*/ 40 w 280"/>
              <a:gd name="T3" fmla="*/ 0 h 320"/>
              <a:gd name="T4" fmla="*/ 0 w 280"/>
              <a:gd name="T5" fmla="*/ 40 h 320"/>
              <a:gd name="T6" fmla="*/ 0 w 280"/>
              <a:gd name="T7" fmla="*/ 200 h 320"/>
              <a:gd name="T8" fmla="*/ 0 w 280"/>
              <a:gd name="T9" fmla="*/ 210 h 320"/>
              <a:gd name="T10" fmla="*/ 10 w 280"/>
              <a:gd name="T11" fmla="*/ 220 h 320"/>
              <a:gd name="T12" fmla="*/ 20 w 280"/>
              <a:gd name="T13" fmla="*/ 220 h 320"/>
              <a:gd name="T14" fmla="*/ 20 w 280"/>
              <a:gd name="T15" fmla="*/ 270 h 320"/>
              <a:gd name="T16" fmla="*/ 30 w 280"/>
              <a:gd name="T17" fmla="*/ 280 h 320"/>
              <a:gd name="T18" fmla="*/ 40 w 280"/>
              <a:gd name="T19" fmla="*/ 280 h 320"/>
              <a:gd name="T20" fmla="*/ 40 w 280"/>
              <a:gd name="T21" fmla="*/ 300 h 320"/>
              <a:gd name="T22" fmla="*/ 60 w 280"/>
              <a:gd name="T23" fmla="*/ 320 h 320"/>
              <a:gd name="T24" fmla="*/ 80 w 280"/>
              <a:gd name="T25" fmla="*/ 320 h 320"/>
              <a:gd name="T26" fmla="*/ 100 w 280"/>
              <a:gd name="T27" fmla="*/ 300 h 320"/>
              <a:gd name="T28" fmla="*/ 100 w 280"/>
              <a:gd name="T29" fmla="*/ 280 h 320"/>
              <a:gd name="T30" fmla="*/ 180 w 280"/>
              <a:gd name="T31" fmla="*/ 280 h 320"/>
              <a:gd name="T32" fmla="*/ 180 w 280"/>
              <a:gd name="T33" fmla="*/ 300 h 320"/>
              <a:gd name="T34" fmla="*/ 200 w 280"/>
              <a:gd name="T35" fmla="*/ 320 h 320"/>
              <a:gd name="T36" fmla="*/ 220 w 280"/>
              <a:gd name="T37" fmla="*/ 320 h 320"/>
              <a:gd name="T38" fmla="*/ 240 w 280"/>
              <a:gd name="T39" fmla="*/ 300 h 320"/>
              <a:gd name="T40" fmla="*/ 240 w 280"/>
              <a:gd name="T41" fmla="*/ 280 h 320"/>
              <a:gd name="T42" fmla="*/ 250 w 280"/>
              <a:gd name="T43" fmla="*/ 280 h 320"/>
              <a:gd name="T44" fmla="*/ 260 w 280"/>
              <a:gd name="T45" fmla="*/ 270 h 320"/>
              <a:gd name="T46" fmla="*/ 260 w 280"/>
              <a:gd name="T47" fmla="*/ 220 h 320"/>
              <a:gd name="T48" fmla="*/ 270 w 280"/>
              <a:gd name="T49" fmla="*/ 220 h 320"/>
              <a:gd name="T50" fmla="*/ 280 w 280"/>
              <a:gd name="T51" fmla="*/ 210 h 320"/>
              <a:gd name="T52" fmla="*/ 280 w 280"/>
              <a:gd name="T53" fmla="*/ 200 h 320"/>
              <a:gd name="T54" fmla="*/ 280 w 280"/>
              <a:gd name="T55" fmla="*/ 40 h 320"/>
              <a:gd name="T56" fmla="*/ 240 w 280"/>
              <a:gd name="T57" fmla="*/ 0 h 320"/>
              <a:gd name="T58" fmla="*/ 200 w 280"/>
              <a:gd name="T59" fmla="*/ 80 h 320"/>
              <a:gd name="T60" fmla="*/ 220 w 280"/>
              <a:gd name="T61" fmla="*/ 100 h 320"/>
              <a:gd name="T62" fmla="*/ 220 w 280"/>
              <a:gd name="T63" fmla="*/ 140 h 320"/>
              <a:gd name="T64" fmla="*/ 60 w 280"/>
              <a:gd name="T65" fmla="*/ 140 h 320"/>
              <a:gd name="T66" fmla="*/ 60 w 280"/>
              <a:gd name="T67" fmla="*/ 100 h 320"/>
              <a:gd name="T68" fmla="*/ 80 w 280"/>
              <a:gd name="T69" fmla="*/ 80 h 320"/>
              <a:gd name="T70" fmla="*/ 200 w 280"/>
              <a:gd name="T71" fmla="*/ 80 h 320"/>
              <a:gd name="T72" fmla="*/ 80 w 280"/>
              <a:gd name="T73" fmla="*/ 240 h 320"/>
              <a:gd name="T74" fmla="*/ 60 w 280"/>
              <a:gd name="T75" fmla="*/ 240 h 320"/>
              <a:gd name="T76" fmla="*/ 40 w 280"/>
              <a:gd name="T77" fmla="*/ 220 h 320"/>
              <a:gd name="T78" fmla="*/ 60 w 280"/>
              <a:gd name="T79" fmla="*/ 200 h 320"/>
              <a:gd name="T80" fmla="*/ 80 w 280"/>
              <a:gd name="T81" fmla="*/ 200 h 320"/>
              <a:gd name="T82" fmla="*/ 100 w 280"/>
              <a:gd name="T83" fmla="*/ 220 h 320"/>
              <a:gd name="T84" fmla="*/ 80 w 280"/>
              <a:gd name="T85" fmla="*/ 240 h 320"/>
              <a:gd name="T86" fmla="*/ 220 w 280"/>
              <a:gd name="T87" fmla="*/ 240 h 320"/>
              <a:gd name="T88" fmla="*/ 200 w 280"/>
              <a:gd name="T89" fmla="*/ 240 h 320"/>
              <a:gd name="T90" fmla="*/ 180 w 280"/>
              <a:gd name="T91" fmla="*/ 220 h 320"/>
              <a:gd name="T92" fmla="*/ 200 w 280"/>
              <a:gd name="T93" fmla="*/ 200 h 320"/>
              <a:gd name="T94" fmla="*/ 220 w 280"/>
              <a:gd name="T95" fmla="*/ 200 h 320"/>
              <a:gd name="T96" fmla="*/ 240 w 280"/>
              <a:gd name="T97" fmla="*/ 220 h 320"/>
              <a:gd name="T98" fmla="*/ 220 w 280"/>
              <a:gd name="T99" fmla="*/ 2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0" h="320">
                <a:moveTo>
                  <a:pt x="240" y="0"/>
                </a:moveTo>
                <a:cubicBezTo>
                  <a:pt x="40" y="0"/>
                  <a:pt x="40" y="0"/>
                  <a:pt x="40" y="0"/>
                </a:cubicBezTo>
                <a:cubicBezTo>
                  <a:pt x="18" y="0"/>
                  <a:pt x="0" y="18"/>
                  <a:pt x="0" y="40"/>
                </a:cubicBezTo>
                <a:cubicBezTo>
                  <a:pt x="0" y="200"/>
                  <a:pt x="0" y="200"/>
                  <a:pt x="0" y="200"/>
                </a:cubicBezTo>
                <a:cubicBezTo>
                  <a:pt x="0" y="210"/>
                  <a:pt x="0" y="210"/>
                  <a:pt x="0" y="210"/>
                </a:cubicBezTo>
                <a:cubicBezTo>
                  <a:pt x="0" y="216"/>
                  <a:pt x="4" y="220"/>
                  <a:pt x="10" y="220"/>
                </a:cubicBezTo>
                <a:cubicBezTo>
                  <a:pt x="20" y="220"/>
                  <a:pt x="20" y="220"/>
                  <a:pt x="20" y="220"/>
                </a:cubicBezTo>
                <a:cubicBezTo>
                  <a:pt x="20" y="270"/>
                  <a:pt x="20" y="270"/>
                  <a:pt x="20" y="270"/>
                </a:cubicBezTo>
                <a:cubicBezTo>
                  <a:pt x="20" y="276"/>
                  <a:pt x="24" y="280"/>
                  <a:pt x="30" y="280"/>
                </a:cubicBezTo>
                <a:cubicBezTo>
                  <a:pt x="40" y="280"/>
                  <a:pt x="40" y="280"/>
                  <a:pt x="40" y="280"/>
                </a:cubicBezTo>
                <a:cubicBezTo>
                  <a:pt x="40" y="300"/>
                  <a:pt x="40" y="300"/>
                  <a:pt x="40" y="300"/>
                </a:cubicBezTo>
                <a:cubicBezTo>
                  <a:pt x="40" y="311"/>
                  <a:pt x="49" y="320"/>
                  <a:pt x="60" y="320"/>
                </a:cubicBezTo>
                <a:cubicBezTo>
                  <a:pt x="80" y="320"/>
                  <a:pt x="80" y="320"/>
                  <a:pt x="80" y="320"/>
                </a:cubicBezTo>
                <a:cubicBezTo>
                  <a:pt x="91" y="320"/>
                  <a:pt x="100" y="311"/>
                  <a:pt x="100" y="300"/>
                </a:cubicBezTo>
                <a:cubicBezTo>
                  <a:pt x="100" y="280"/>
                  <a:pt x="100" y="280"/>
                  <a:pt x="100" y="280"/>
                </a:cubicBezTo>
                <a:cubicBezTo>
                  <a:pt x="180" y="280"/>
                  <a:pt x="180" y="280"/>
                  <a:pt x="180" y="280"/>
                </a:cubicBezTo>
                <a:cubicBezTo>
                  <a:pt x="180" y="300"/>
                  <a:pt x="180" y="300"/>
                  <a:pt x="180" y="300"/>
                </a:cubicBezTo>
                <a:cubicBezTo>
                  <a:pt x="180" y="311"/>
                  <a:pt x="189" y="320"/>
                  <a:pt x="200" y="320"/>
                </a:cubicBezTo>
                <a:cubicBezTo>
                  <a:pt x="220" y="320"/>
                  <a:pt x="220" y="320"/>
                  <a:pt x="220" y="320"/>
                </a:cubicBezTo>
                <a:cubicBezTo>
                  <a:pt x="231" y="320"/>
                  <a:pt x="240" y="311"/>
                  <a:pt x="240" y="300"/>
                </a:cubicBezTo>
                <a:cubicBezTo>
                  <a:pt x="240" y="280"/>
                  <a:pt x="240" y="280"/>
                  <a:pt x="240" y="280"/>
                </a:cubicBezTo>
                <a:cubicBezTo>
                  <a:pt x="250" y="280"/>
                  <a:pt x="250" y="280"/>
                  <a:pt x="250" y="280"/>
                </a:cubicBezTo>
                <a:cubicBezTo>
                  <a:pt x="256" y="280"/>
                  <a:pt x="260" y="276"/>
                  <a:pt x="260" y="270"/>
                </a:cubicBezTo>
                <a:cubicBezTo>
                  <a:pt x="260" y="220"/>
                  <a:pt x="260" y="220"/>
                  <a:pt x="260" y="220"/>
                </a:cubicBezTo>
                <a:cubicBezTo>
                  <a:pt x="270" y="220"/>
                  <a:pt x="270" y="220"/>
                  <a:pt x="270" y="220"/>
                </a:cubicBezTo>
                <a:cubicBezTo>
                  <a:pt x="276" y="220"/>
                  <a:pt x="280" y="216"/>
                  <a:pt x="280" y="210"/>
                </a:cubicBezTo>
                <a:cubicBezTo>
                  <a:pt x="280" y="200"/>
                  <a:pt x="280" y="200"/>
                  <a:pt x="280" y="200"/>
                </a:cubicBezTo>
                <a:cubicBezTo>
                  <a:pt x="280" y="40"/>
                  <a:pt x="280" y="40"/>
                  <a:pt x="280" y="40"/>
                </a:cubicBezTo>
                <a:cubicBezTo>
                  <a:pt x="280" y="18"/>
                  <a:pt x="262" y="0"/>
                  <a:pt x="240" y="0"/>
                </a:cubicBezTo>
                <a:close/>
                <a:moveTo>
                  <a:pt x="200" y="80"/>
                </a:moveTo>
                <a:cubicBezTo>
                  <a:pt x="211" y="80"/>
                  <a:pt x="220" y="89"/>
                  <a:pt x="220" y="100"/>
                </a:cubicBezTo>
                <a:cubicBezTo>
                  <a:pt x="220" y="140"/>
                  <a:pt x="220" y="140"/>
                  <a:pt x="220" y="140"/>
                </a:cubicBezTo>
                <a:cubicBezTo>
                  <a:pt x="60" y="140"/>
                  <a:pt x="60" y="140"/>
                  <a:pt x="60" y="140"/>
                </a:cubicBezTo>
                <a:cubicBezTo>
                  <a:pt x="60" y="100"/>
                  <a:pt x="60" y="100"/>
                  <a:pt x="60" y="100"/>
                </a:cubicBezTo>
                <a:cubicBezTo>
                  <a:pt x="60" y="89"/>
                  <a:pt x="69" y="80"/>
                  <a:pt x="80" y="80"/>
                </a:cubicBezTo>
                <a:lnTo>
                  <a:pt x="200" y="80"/>
                </a:lnTo>
                <a:close/>
                <a:moveTo>
                  <a:pt x="80" y="240"/>
                </a:moveTo>
                <a:cubicBezTo>
                  <a:pt x="60" y="240"/>
                  <a:pt x="60" y="240"/>
                  <a:pt x="60" y="240"/>
                </a:cubicBezTo>
                <a:cubicBezTo>
                  <a:pt x="49" y="240"/>
                  <a:pt x="40" y="231"/>
                  <a:pt x="40" y="220"/>
                </a:cubicBezTo>
                <a:cubicBezTo>
                  <a:pt x="40" y="209"/>
                  <a:pt x="49" y="200"/>
                  <a:pt x="60" y="200"/>
                </a:cubicBezTo>
                <a:cubicBezTo>
                  <a:pt x="80" y="200"/>
                  <a:pt x="80" y="200"/>
                  <a:pt x="80" y="200"/>
                </a:cubicBezTo>
                <a:cubicBezTo>
                  <a:pt x="91" y="200"/>
                  <a:pt x="100" y="209"/>
                  <a:pt x="100" y="220"/>
                </a:cubicBezTo>
                <a:cubicBezTo>
                  <a:pt x="100" y="231"/>
                  <a:pt x="91" y="240"/>
                  <a:pt x="80" y="240"/>
                </a:cubicBezTo>
                <a:close/>
                <a:moveTo>
                  <a:pt x="220" y="240"/>
                </a:moveTo>
                <a:cubicBezTo>
                  <a:pt x="200" y="240"/>
                  <a:pt x="200" y="240"/>
                  <a:pt x="200" y="240"/>
                </a:cubicBezTo>
                <a:cubicBezTo>
                  <a:pt x="189" y="240"/>
                  <a:pt x="180" y="231"/>
                  <a:pt x="180" y="220"/>
                </a:cubicBezTo>
                <a:cubicBezTo>
                  <a:pt x="180" y="209"/>
                  <a:pt x="189" y="200"/>
                  <a:pt x="200" y="200"/>
                </a:cubicBezTo>
                <a:cubicBezTo>
                  <a:pt x="220" y="200"/>
                  <a:pt x="220" y="200"/>
                  <a:pt x="220" y="200"/>
                </a:cubicBezTo>
                <a:cubicBezTo>
                  <a:pt x="231" y="200"/>
                  <a:pt x="240" y="209"/>
                  <a:pt x="240" y="220"/>
                </a:cubicBezTo>
                <a:cubicBezTo>
                  <a:pt x="240" y="231"/>
                  <a:pt x="231" y="240"/>
                  <a:pt x="220" y="240"/>
                </a:cubicBezTo>
                <a:close/>
              </a:path>
            </a:pathLst>
          </a:custGeom>
          <a:solidFill>
            <a:srgbClr val="0070C0"/>
          </a:solidFill>
          <a:ln>
            <a:noFill/>
          </a:ln>
        </p:spPr>
        <p:txBody>
          <a:bodyPr vert="horz" wrap="square" lIns="102007" tIns="51004" rIns="102007" bIns="51004" numCol="1" anchor="t" anchorCtr="0" compatLnSpc="1"/>
          <a:lstStyle/>
          <a:p>
            <a:endParaRPr lang="id-ID" sz="1800">
              <a:latin typeface="+mj-ea"/>
              <a:ea typeface="+mj-ea"/>
            </a:endParaRPr>
          </a:p>
        </p:txBody>
      </p:sp>
      <p:grpSp>
        <p:nvGrpSpPr>
          <p:cNvPr id="41" name="Group 59"/>
          <p:cNvGrpSpPr/>
          <p:nvPr/>
        </p:nvGrpSpPr>
        <p:grpSpPr>
          <a:xfrm>
            <a:off x="6935307" y="4939804"/>
            <a:ext cx="575082" cy="599083"/>
            <a:chOff x="-251803" y="2267153"/>
            <a:chExt cx="2078037" cy="2166938"/>
          </a:xfrm>
          <a:solidFill>
            <a:srgbClr val="0070C0"/>
          </a:solidFill>
        </p:grpSpPr>
        <p:sp>
          <p:nvSpPr>
            <p:cNvPr id="42" name="Freeform 22"/>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800">
                <a:latin typeface="+mj-ea"/>
                <a:ea typeface="+mj-ea"/>
              </a:endParaRPr>
            </a:p>
          </p:txBody>
        </p:sp>
        <p:sp>
          <p:nvSpPr>
            <p:cNvPr id="43" name="Freeform 23"/>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800">
                <a:latin typeface="+mj-ea"/>
                <a:ea typeface="+mj-ea"/>
              </a:endParaRPr>
            </a:p>
          </p:txBody>
        </p:sp>
      </p:grpSp>
      <p:grpSp>
        <p:nvGrpSpPr>
          <p:cNvPr id="44" name="Group 97"/>
          <p:cNvGrpSpPr/>
          <p:nvPr/>
        </p:nvGrpSpPr>
        <p:grpSpPr>
          <a:xfrm>
            <a:off x="4655495" y="4676727"/>
            <a:ext cx="464194" cy="326973"/>
            <a:chOff x="3175" y="1588"/>
            <a:chExt cx="1184276" cy="835025"/>
          </a:xfrm>
          <a:solidFill>
            <a:srgbClr val="0070C0"/>
          </a:solidFill>
        </p:grpSpPr>
        <p:sp>
          <p:nvSpPr>
            <p:cNvPr id="45" name="Freeform 27"/>
            <p:cNvSpPr/>
            <p:nvPr/>
          </p:nvSpPr>
          <p:spPr bwMode="auto">
            <a:xfrm>
              <a:off x="3175" y="1588"/>
              <a:ext cx="833438" cy="835025"/>
            </a:xfrm>
            <a:custGeom>
              <a:avLst/>
              <a:gdLst>
                <a:gd name="T0" fmla="*/ 200 w 220"/>
                <a:gd name="T1" fmla="*/ 0 h 220"/>
                <a:gd name="T2" fmla="*/ 20 w 220"/>
                <a:gd name="T3" fmla="*/ 0 h 220"/>
                <a:gd name="T4" fmla="*/ 0 w 220"/>
                <a:gd name="T5" fmla="*/ 20 h 220"/>
                <a:gd name="T6" fmla="*/ 0 w 220"/>
                <a:gd name="T7" fmla="*/ 200 h 220"/>
                <a:gd name="T8" fmla="*/ 20 w 220"/>
                <a:gd name="T9" fmla="*/ 220 h 220"/>
                <a:gd name="T10" fmla="*/ 200 w 220"/>
                <a:gd name="T11" fmla="*/ 220 h 220"/>
                <a:gd name="T12" fmla="*/ 220 w 220"/>
                <a:gd name="T13" fmla="*/ 200 h 220"/>
                <a:gd name="T14" fmla="*/ 220 w 220"/>
                <a:gd name="T15" fmla="*/ 20 h 220"/>
                <a:gd name="T16" fmla="*/ 200 w 220"/>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20">
                  <a:moveTo>
                    <a:pt x="200" y="0"/>
                  </a:moveTo>
                  <a:cubicBezTo>
                    <a:pt x="20" y="0"/>
                    <a:pt x="20" y="0"/>
                    <a:pt x="20" y="0"/>
                  </a:cubicBezTo>
                  <a:cubicBezTo>
                    <a:pt x="9" y="0"/>
                    <a:pt x="0" y="9"/>
                    <a:pt x="0" y="20"/>
                  </a:cubicBezTo>
                  <a:cubicBezTo>
                    <a:pt x="0" y="200"/>
                    <a:pt x="0" y="200"/>
                    <a:pt x="0" y="200"/>
                  </a:cubicBezTo>
                  <a:cubicBezTo>
                    <a:pt x="0" y="211"/>
                    <a:pt x="9" y="220"/>
                    <a:pt x="20" y="220"/>
                  </a:cubicBezTo>
                  <a:cubicBezTo>
                    <a:pt x="200" y="220"/>
                    <a:pt x="200" y="220"/>
                    <a:pt x="200" y="220"/>
                  </a:cubicBezTo>
                  <a:cubicBezTo>
                    <a:pt x="211" y="220"/>
                    <a:pt x="220" y="211"/>
                    <a:pt x="220" y="200"/>
                  </a:cubicBezTo>
                  <a:cubicBezTo>
                    <a:pt x="220" y="20"/>
                    <a:pt x="220" y="20"/>
                    <a:pt x="220" y="20"/>
                  </a:cubicBezTo>
                  <a:cubicBezTo>
                    <a:pt x="220" y="9"/>
                    <a:pt x="211" y="0"/>
                    <a:pt x="20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800">
                <a:latin typeface="+mj-ea"/>
                <a:ea typeface="+mj-ea"/>
              </a:endParaRPr>
            </a:p>
          </p:txBody>
        </p:sp>
        <p:sp>
          <p:nvSpPr>
            <p:cNvPr id="46" name="Freeform 28"/>
            <p:cNvSpPr/>
            <p:nvPr/>
          </p:nvSpPr>
          <p:spPr bwMode="auto">
            <a:xfrm>
              <a:off x="884238" y="111126"/>
              <a:ext cx="303213" cy="612775"/>
            </a:xfrm>
            <a:custGeom>
              <a:avLst/>
              <a:gdLst>
                <a:gd name="T0" fmla="*/ 63 w 80"/>
                <a:gd name="T1" fmla="*/ 5 h 161"/>
                <a:gd name="T2" fmla="*/ 26 w 80"/>
                <a:gd name="T3" fmla="*/ 28 h 161"/>
                <a:gd name="T4" fmla="*/ 0 w 80"/>
                <a:gd name="T5" fmla="*/ 43 h 161"/>
                <a:gd name="T6" fmla="*/ 0 w 80"/>
                <a:gd name="T7" fmla="*/ 118 h 161"/>
                <a:gd name="T8" fmla="*/ 26 w 80"/>
                <a:gd name="T9" fmla="*/ 134 h 161"/>
                <a:gd name="T10" fmla="*/ 63 w 80"/>
                <a:gd name="T11" fmla="*/ 156 h 161"/>
                <a:gd name="T12" fmla="*/ 80 w 80"/>
                <a:gd name="T13" fmla="*/ 146 h 161"/>
                <a:gd name="T14" fmla="*/ 80 w 80"/>
                <a:gd name="T15" fmla="*/ 15 h 161"/>
                <a:gd name="T16" fmla="*/ 63 w 80"/>
                <a:gd name="T17" fmla="*/ 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61">
                  <a:moveTo>
                    <a:pt x="63" y="5"/>
                  </a:moveTo>
                  <a:cubicBezTo>
                    <a:pt x="26" y="28"/>
                    <a:pt x="26" y="28"/>
                    <a:pt x="26" y="28"/>
                  </a:cubicBezTo>
                  <a:cubicBezTo>
                    <a:pt x="18" y="32"/>
                    <a:pt x="8" y="38"/>
                    <a:pt x="0" y="43"/>
                  </a:cubicBezTo>
                  <a:cubicBezTo>
                    <a:pt x="0" y="118"/>
                    <a:pt x="0" y="118"/>
                    <a:pt x="0" y="118"/>
                  </a:cubicBezTo>
                  <a:cubicBezTo>
                    <a:pt x="8" y="123"/>
                    <a:pt x="18" y="129"/>
                    <a:pt x="26" y="134"/>
                  </a:cubicBezTo>
                  <a:cubicBezTo>
                    <a:pt x="63" y="156"/>
                    <a:pt x="63" y="156"/>
                    <a:pt x="63" y="156"/>
                  </a:cubicBezTo>
                  <a:cubicBezTo>
                    <a:pt x="72" y="161"/>
                    <a:pt x="80" y="157"/>
                    <a:pt x="80" y="146"/>
                  </a:cubicBezTo>
                  <a:cubicBezTo>
                    <a:pt x="80" y="15"/>
                    <a:pt x="80" y="15"/>
                    <a:pt x="80" y="15"/>
                  </a:cubicBezTo>
                  <a:cubicBezTo>
                    <a:pt x="80" y="4"/>
                    <a:pt x="72" y="0"/>
                    <a:pt x="6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800">
                <a:latin typeface="+mj-ea"/>
                <a:ea typeface="+mj-ea"/>
              </a:endParaRPr>
            </a:p>
          </p:txBody>
        </p:sp>
      </p:gr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1+#ppt_w/2"/>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childTnLst>
                          </p:cTn>
                        </p:par>
                        <p:par>
                          <p:cTn id="46" fill="hold">
                            <p:stCondLst>
                              <p:cond delay="1000"/>
                            </p:stCondLst>
                            <p:childTnLst>
                              <p:par>
                                <p:cTn id="47" presetID="53" presetClass="entr" presetSubtype="16"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p:cTn id="49" dur="500" fill="hold"/>
                                        <p:tgtEl>
                                          <p:spTgt spid="36"/>
                                        </p:tgtEl>
                                        <p:attrNameLst>
                                          <p:attrName>ppt_w</p:attrName>
                                        </p:attrNameLst>
                                      </p:cBhvr>
                                      <p:tavLst>
                                        <p:tav tm="0">
                                          <p:val>
                                            <p:fltVal val="0"/>
                                          </p:val>
                                        </p:tav>
                                        <p:tav tm="100000">
                                          <p:val>
                                            <p:strVal val="#ppt_w"/>
                                          </p:val>
                                        </p:tav>
                                      </p:tavLst>
                                    </p:anim>
                                    <p:anim calcmode="lin" valueType="num">
                                      <p:cBhvr>
                                        <p:cTn id="50" dur="500" fill="hold"/>
                                        <p:tgtEl>
                                          <p:spTgt spid="36"/>
                                        </p:tgtEl>
                                        <p:attrNameLst>
                                          <p:attrName>ppt_h</p:attrName>
                                        </p:attrNameLst>
                                      </p:cBhvr>
                                      <p:tavLst>
                                        <p:tav tm="0">
                                          <p:val>
                                            <p:fltVal val="0"/>
                                          </p:val>
                                        </p:tav>
                                        <p:tav tm="100000">
                                          <p:val>
                                            <p:strVal val="#ppt_h"/>
                                          </p:val>
                                        </p:tav>
                                      </p:tavLst>
                                    </p:anim>
                                    <p:animEffect transition="in" filter="fade">
                                      <p:cBhvr>
                                        <p:cTn id="51" dur="500"/>
                                        <p:tgtEl>
                                          <p:spTgt spid="36"/>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40"/>
                                        </p:tgtEl>
                                        <p:attrNameLst>
                                          <p:attrName>style.visibility</p:attrName>
                                        </p:attrNameLst>
                                      </p:cBhvr>
                                      <p:to>
                                        <p:strVal val="visible"/>
                                      </p:to>
                                    </p:set>
                                    <p:anim calcmode="lin" valueType="num">
                                      <p:cBhvr>
                                        <p:cTn id="54" dur="500" fill="hold"/>
                                        <p:tgtEl>
                                          <p:spTgt spid="40"/>
                                        </p:tgtEl>
                                        <p:attrNameLst>
                                          <p:attrName>ppt_w</p:attrName>
                                        </p:attrNameLst>
                                      </p:cBhvr>
                                      <p:tavLst>
                                        <p:tav tm="0">
                                          <p:val>
                                            <p:fltVal val="0"/>
                                          </p:val>
                                        </p:tav>
                                        <p:tav tm="100000">
                                          <p:val>
                                            <p:strVal val="#ppt_w"/>
                                          </p:val>
                                        </p:tav>
                                      </p:tavLst>
                                    </p:anim>
                                    <p:anim calcmode="lin" valueType="num">
                                      <p:cBhvr>
                                        <p:cTn id="55" dur="500" fill="hold"/>
                                        <p:tgtEl>
                                          <p:spTgt spid="40"/>
                                        </p:tgtEl>
                                        <p:attrNameLst>
                                          <p:attrName>ppt_h</p:attrName>
                                        </p:attrNameLst>
                                      </p:cBhvr>
                                      <p:tavLst>
                                        <p:tav tm="0">
                                          <p:val>
                                            <p:fltVal val="0"/>
                                          </p:val>
                                        </p:tav>
                                        <p:tav tm="100000">
                                          <p:val>
                                            <p:strVal val="#ppt_h"/>
                                          </p:val>
                                        </p:tav>
                                      </p:tavLst>
                                    </p:anim>
                                    <p:animEffect transition="in" filter="fade">
                                      <p:cBhvr>
                                        <p:cTn id="56" dur="500"/>
                                        <p:tgtEl>
                                          <p:spTgt spid="40"/>
                                        </p:tgtEl>
                                      </p:cBhvr>
                                    </p:animEffect>
                                  </p:childTnLst>
                                </p:cTn>
                              </p:par>
                              <p:par>
                                <p:cTn id="57" presetID="53" presetClass="entr" presetSubtype="16" fill="hold" nodeType="with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p:cTn id="59" dur="500" fill="hold"/>
                                        <p:tgtEl>
                                          <p:spTgt spid="44"/>
                                        </p:tgtEl>
                                        <p:attrNameLst>
                                          <p:attrName>ppt_w</p:attrName>
                                        </p:attrNameLst>
                                      </p:cBhvr>
                                      <p:tavLst>
                                        <p:tav tm="0">
                                          <p:val>
                                            <p:fltVal val="0"/>
                                          </p:val>
                                        </p:tav>
                                        <p:tav tm="100000">
                                          <p:val>
                                            <p:strVal val="#ppt_w"/>
                                          </p:val>
                                        </p:tav>
                                      </p:tavLst>
                                    </p:anim>
                                    <p:anim calcmode="lin" valueType="num">
                                      <p:cBhvr>
                                        <p:cTn id="60" dur="500" fill="hold"/>
                                        <p:tgtEl>
                                          <p:spTgt spid="44"/>
                                        </p:tgtEl>
                                        <p:attrNameLst>
                                          <p:attrName>ppt_h</p:attrName>
                                        </p:attrNameLst>
                                      </p:cBhvr>
                                      <p:tavLst>
                                        <p:tav tm="0">
                                          <p:val>
                                            <p:fltVal val="0"/>
                                          </p:val>
                                        </p:tav>
                                        <p:tav tm="100000">
                                          <p:val>
                                            <p:strVal val="#ppt_h"/>
                                          </p:val>
                                        </p:tav>
                                      </p:tavLst>
                                    </p:anim>
                                    <p:animEffect transition="in" filter="fade">
                                      <p:cBhvr>
                                        <p:cTn id="61" dur="500"/>
                                        <p:tgtEl>
                                          <p:spTgt spid="44"/>
                                        </p:tgtEl>
                                      </p:cBhvr>
                                    </p:animEffect>
                                  </p:childTnLst>
                                </p:cTn>
                              </p:par>
                              <p:par>
                                <p:cTn id="62" presetID="53" presetClass="entr" presetSubtype="16" fill="hold" nodeType="withEffect">
                                  <p:stCondLst>
                                    <p:cond delay="0"/>
                                  </p:stCondLst>
                                  <p:childTnLst>
                                    <p:set>
                                      <p:cBhvr>
                                        <p:cTn id="63" dur="1" fill="hold">
                                          <p:stCondLst>
                                            <p:cond delay="0"/>
                                          </p:stCondLst>
                                        </p:cTn>
                                        <p:tgtEl>
                                          <p:spTgt spid="41"/>
                                        </p:tgtEl>
                                        <p:attrNameLst>
                                          <p:attrName>style.visibility</p:attrName>
                                        </p:attrNameLst>
                                      </p:cBhvr>
                                      <p:to>
                                        <p:strVal val="visible"/>
                                      </p:to>
                                    </p:set>
                                    <p:anim calcmode="lin" valueType="num">
                                      <p:cBhvr>
                                        <p:cTn id="64" dur="500" fill="hold"/>
                                        <p:tgtEl>
                                          <p:spTgt spid="41"/>
                                        </p:tgtEl>
                                        <p:attrNameLst>
                                          <p:attrName>ppt_w</p:attrName>
                                        </p:attrNameLst>
                                      </p:cBhvr>
                                      <p:tavLst>
                                        <p:tav tm="0">
                                          <p:val>
                                            <p:fltVal val="0"/>
                                          </p:val>
                                        </p:tav>
                                        <p:tav tm="100000">
                                          <p:val>
                                            <p:strVal val="#ppt_w"/>
                                          </p:val>
                                        </p:tav>
                                      </p:tavLst>
                                    </p:anim>
                                    <p:anim calcmode="lin" valueType="num">
                                      <p:cBhvr>
                                        <p:cTn id="65" dur="500" fill="hold"/>
                                        <p:tgtEl>
                                          <p:spTgt spid="41"/>
                                        </p:tgtEl>
                                        <p:attrNameLst>
                                          <p:attrName>ppt_h</p:attrName>
                                        </p:attrNameLst>
                                      </p:cBhvr>
                                      <p:tavLst>
                                        <p:tav tm="0">
                                          <p:val>
                                            <p:fltVal val="0"/>
                                          </p:val>
                                        </p:tav>
                                        <p:tav tm="100000">
                                          <p:val>
                                            <p:strVal val="#ppt_h"/>
                                          </p:val>
                                        </p:tav>
                                      </p:tavLst>
                                    </p:anim>
                                    <p:animEffect transition="in" filter="fade">
                                      <p:cBhvr>
                                        <p:cTn id="66" dur="500"/>
                                        <p:tgtEl>
                                          <p:spTgt spid="41"/>
                                        </p:tgtEl>
                                      </p:cBhvr>
                                    </p:animEffect>
                                  </p:childTnLst>
                                </p:cTn>
                              </p:par>
                            </p:childTnLst>
                          </p:cTn>
                        </p:par>
                        <p:par>
                          <p:cTn id="67" fill="hold">
                            <p:stCondLst>
                              <p:cond delay="1500"/>
                            </p:stCondLst>
                            <p:childTnLst>
                              <p:par>
                                <p:cTn id="68" presetID="8" presetClass="emph" presetSubtype="0" fill="hold" grpId="1" nodeType="afterEffect">
                                  <p:stCondLst>
                                    <p:cond delay="0"/>
                                  </p:stCondLst>
                                  <p:childTnLst>
                                    <p:animRot by="21600000">
                                      <p:cBhvr>
                                        <p:cTn id="69" dur="2000" fill="hold"/>
                                        <p:tgtEl>
                                          <p:spTgt spid="13"/>
                                        </p:tgtEl>
                                        <p:attrNameLst>
                                          <p:attrName>r</p:attrName>
                                        </p:attrNameLst>
                                      </p:cBhvr>
                                    </p:animRot>
                                  </p:childTnLst>
                                </p:cTn>
                              </p:par>
                              <p:par>
                                <p:cTn id="70" presetID="8" presetClass="emph" presetSubtype="0" fill="hold" grpId="1" nodeType="withEffect">
                                  <p:stCondLst>
                                    <p:cond delay="0"/>
                                  </p:stCondLst>
                                  <p:childTnLst>
                                    <p:animRot by="21600000">
                                      <p:cBhvr>
                                        <p:cTn id="71" dur="2000" fill="hold"/>
                                        <p:tgtEl>
                                          <p:spTgt spid="10"/>
                                        </p:tgtEl>
                                        <p:attrNameLst>
                                          <p:attrName>r</p:attrName>
                                        </p:attrNameLst>
                                      </p:cBhvr>
                                    </p:animRot>
                                  </p:childTnLst>
                                </p:cTn>
                              </p:par>
                              <p:par>
                                <p:cTn id="72" presetID="8" presetClass="emph" presetSubtype="0" fill="hold" grpId="1" nodeType="withEffect">
                                  <p:stCondLst>
                                    <p:cond delay="0"/>
                                  </p:stCondLst>
                                  <p:childTnLst>
                                    <p:animRot by="21600000">
                                      <p:cBhvr>
                                        <p:cTn id="73" dur="2000" fill="hold"/>
                                        <p:tgtEl>
                                          <p:spTgt spid="16"/>
                                        </p:tgtEl>
                                        <p:attrNameLst>
                                          <p:attrName>r</p:attrName>
                                        </p:attrNameLst>
                                      </p:cBhvr>
                                    </p:animRot>
                                  </p:childTnLst>
                                </p:cTn>
                              </p:par>
                              <p:par>
                                <p:cTn id="74" presetID="8" presetClass="emph" presetSubtype="0" fill="hold" grpId="1" nodeType="withEffect">
                                  <p:stCondLst>
                                    <p:cond delay="0"/>
                                  </p:stCondLst>
                                  <p:childTnLst>
                                    <p:animRot by="21600000">
                                      <p:cBhvr>
                                        <p:cTn id="75" dur="2000" fill="hold"/>
                                        <p:tgtEl>
                                          <p:spTgt spid="19"/>
                                        </p:tgtEl>
                                        <p:attrNameLst>
                                          <p:attrName>r</p:attrName>
                                        </p:attrNameLst>
                                      </p:cBhvr>
                                    </p:animRot>
                                  </p:childTnLst>
                                </p:cTn>
                              </p:par>
                            </p:childTnLst>
                          </p:cTn>
                        </p:par>
                        <p:par>
                          <p:cTn id="76" fill="hold">
                            <p:stCondLst>
                              <p:cond delay="3500"/>
                            </p:stCondLst>
                            <p:childTnLst>
                              <p:par>
                                <p:cTn id="77" presetID="22" presetClass="entr" presetSubtype="2" fill="hold"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wipe(right)">
                                      <p:cBhvr>
                                        <p:cTn id="79" dur="500"/>
                                        <p:tgtEl>
                                          <p:spTgt spid="21"/>
                                        </p:tgtEl>
                                      </p:cBhvr>
                                    </p:animEffect>
                                  </p:childTnLst>
                                </p:cTn>
                              </p:par>
                            </p:childTnLst>
                          </p:cTn>
                        </p:par>
                        <p:par>
                          <p:cTn id="80" fill="hold">
                            <p:stCondLst>
                              <p:cond delay="4000"/>
                            </p:stCondLst>
                            <p:childTnLst>
                              <p:par>
                                <p:cTn id="81" presetID="22" presetClass="entr" presetSubtype="2" fill="hold"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right)">
                                      <p:cBhvr>
                                        <p:cTn id="83" dur="500"/>
                                        <p:tgtEl>
                                          <p:spTgt spid="22"/>
                                        </p:tgtEl>
                                      </p:cBhvr>
                                    </p:animEffect>
                                  </p:childTnLst>
                                </p:cTn>
                              </p:par>
                            </p:childTnLst>
                          </p:cTn>
                        </p:par>
                        <p:par>
                          <p:cTn id="84" fill="hold">
                            <p:stCondLst>
                              <p:cond delay="4500"/>
                            </p:stCondLst>
                            <p:childTnLst>
                              <p:par>
                                <p:cTn id="85" presetID="10" presetClass="entr" presetSubtype="0" fill="hold" grpId="0" nodeType="after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500"/>
                                        <p:tgtEl>
                                          <p:spTgt spid="27"/>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childTnLst>
                                </p:cTn>
                              </p:par>
                            </p:childTnLst>
                          </p:cTn>
                        </p:par>
                        <p:par>
                          <p:cTn id="91" fill="hold">
                            <p:stCondLst>
                              <p:cond delay="5000"/>
                            </p:stCondLst>
                            <p:childTnLst>
                              <p:par>
                                <p:cTn id="92" presetID="22" presetClass="entr" presetSubtype="8" fill="hold" nodeType="after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wipe(left)">
                                      <p:cBhvr>
                                        <p:cTn id="94" dur="500"/>
                                        <p:tgtEl>
                                          <p:spTgt spid="25"/>
                                        </p:tgtEl>
                                      </p:cBhvr>
                                    </p:animEffect>
                                  </p:childTnLst>
                                </p:cTn>
                              </p:par>
                            </p:childTnLst>
                          </p:cTn>
                        </p:par>
                        <p:par>
                          <p:cTn id="95" fill="hold">
                            <p:stCondLst>
                              <p:cond delay="5500"/>
                            </p:stCondLst>
                            <p:childTnLst>
                              <p:par>
                                <p:cTn id="96" presetID="22" presetClass="entr" presetSubtype="8" fill="hold" nodeType="afterEffect">
                                  <p:stCondLst>
                                    <p:cond delay="0"/>
                                  </p:stCondLst>
                                  <p:childTnLst>
                                    <p:set>
                                      <p:cBhvr>
                                        <p:cTn id="97" dur="1" fill="hold">
                                          <p:stCondLst>
                                            <p:cond delay="0"/>
                                          </p:stCondLst>
                                        </p:cTn>
                                        <p:tgtEl>
                                          <p:spTgt spid="26"/>
                                        </p:tgtEl>
                                        <p:attrNameLst>
                                          <p:attrName>style.visibility</p:attrName>
                                        </p:attrNameLst>
                                      </p:cBhvr>
                                      <p:to>
                                        <p:strVal val="visible"/>
                                      </p:to>
                                    </p:set>
                                    <p:animEffect transition="in" filter="wipe(left)">
                                      <p:cBhvr>
                                        <p:cTn id="98" dur="500"/>
                                        <p:tgtEl>
                                          <p:spTgt spid="26"/>
                                        </p:tgtEl>
                                      </p:cBhvr>
                                    </p:animEffect>
                                  </p:childTnLst>
                                </p:cTn>
                              </p:par>
                            </p:childTnLst>
                          </p:cTn>
                        </p:par>
                        <p:par>
                          <p:cTn id="99" fill="hold">
                            <p:stCondLst>
                              <p:cond delay="6000"/>
                            </p:stCondLst>
                            <p:childTnLst>
                              <p:par>
                                <p:cTn id="100" presetID="10" presetClass="entr" presetSubtype="0" fill="hold" grpId="0" nodeType="after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fade">
                                      <p:cBhvr>
                                        <p:cTn id="102" dur="500"/>
                                        <p:tgtEl>
                                          <p:spTgt spid="30"/>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fade">
                                      <p:cBhvr>
                                        <p:cTn id="105" dur="500"/>
                                        <p:tgtEl>
                                          <p:spTgt spid="33"/>
                                        </p:tgtEl>
                                      </p:cBhvr>
                                    </p:animEffect>
                                  </p:childTnLst>
                                </p:cTn>
                              </p:par>
                            </p:childTnLst>
                          </p:cTn>
                        </p:par>
                        <p:par>
                          <p:cTn id="106" fill="hold">
                            <p:stCondLst>
                              <p:cond delay="6500"/>
                            </p:stCondLst>
                            <p:childTnLst>
                              <p:par>
                                <p:cTn id="107" presetID="22" presetClass="entr" presetSubtype="2" fill="hold" nodeType="afterEffect">
                                  <p:stCondLst>
                                    <p:cond delay="0"/>
                                  </p:stCondLst>
                                  <p:childTnLst>
                                    <p:set>
                                      <p:cBhvr>
                                        <p:cTn id="108" dur="1" fill="hold">
                                          <p:stCondLst>
                                            <p:cond delay="0"/>
                                          </p:stCondLst>
                                        </p:cTn>
                                        <p:tgtEl>
                                          <p:spTgt spid="23"/>
                                        </p:tgtEl>
                                        <p:attrNameLst>
                                          <p:attrName>style.visibility</p:attrName>
                                        </p:attrNameLst>
                                      </p:cBhvr>
                                      <p:to>
                                        <p:strVal val="visible"/>
                                      </p:to>
                                    </p:set>
                                    <p:animEffect transition="in" filter="wipe(right)">
                                      <p:cBhvr>
                                        <p:cTn id="109" dur="500"/>
                                        <p:tgtEl>
                                          <p:spTgt spid="23"/>
                                        </p:tgtEl>
                                      </p:cBhvr>
                                    </p:animEffect>
                                  </p:childTnLst>
                                </p:cTn>
                              </p:par>
                            </p:childTnLst>
                          </p:cTn>
                        </p:par>
                        <p:par>
                          <p:cTn id="110" fill="hold">
                            <p:stCondLst>
                              <p:cond delay="7000"/>
                            </p:stCondLst>
                            <p:childTnLst>
                              <p:par>
                                <p:cTn id="111" presetID="22" presetClass="entr" presetSubtype="2" fill="hold" nodeType="afterEffect">
                                  <p:stCondLst>
                                    <p:cond delay="0"/>
                                  </p:stCondLst>
                                  <p:childTnLst>
                                    <p:set>
                                      <p:cBhvr>
                                        <p:cTn id="112" dur="1" fill="hold">
                                          <p:stCondLst>
                                            <p:cond delay="0"/>
                                          </p:stCondLst>
                                        </p:cTn>
                                        <p:tgtEl>
                                          <p:spTgt spid="24"/>
                                        </p:tgtEl>
                                        <p:attrNameLst>
                                          <p:attrName>style.visibility</p:attrName>
                                        </p:attrNameLst>
                                      </p:cBhvr>
                                      <p:to>
                                        <p:strVal val="visible"/>
                                      </p:to>
                                    </p:set>
                                    <p:animEffect transition="in" filter="wipe(right)">
                                      <p:cBhvr>
                                        <p:cTn id="113" dur="500"/>
                                        <p:tgtEl>
                                          <p:spTgt spid="24"/>
                                        </p:tgtEl>
                                      </p:cBhvr>
                                    </p:animEffect>
                                  </p:childTnLst>
                                </p:cTn>
                              </p:par>
                            </p:childTnLst>
                          </p:cTn>
                        </p:par>
                        <p:par>
                          <p:cTn id="114" fill="hold">
                            <p:stCondLst>
                              <p:cond delay="7500"/>
                            </p:stCondLst>
                            <p:childTnLst>
                              <p:par>
                                <p:cTn id="115" presetID="10" presetClass="entr" presetSubtype="0" fill="hold" grpId="0" nodeType="afterEffect">
                                  <p:stCondLst>
                                    <p:cond delay="0"/>
                                  </p:stCondLst>
                                  <p:childTnLst>
                                    <p:set>
                                      <p:cBhvr>
                                        <p:cTn id="116" dur="1" fill="hold">
                                          <p:stCondLst>
                                            <p:cond delay="0"/>
                                          </p:stCondLst>
                                        </p:cTn>
                                        <p:tgtEl>
                                          <p:spTgt spid="29"/>
                                        </p:tgtEl>
                                        <p:attrNameLst>
                                          <p:attrName>style.visibility</p:attrName>
                                        </p:attrNameLst>
                                      </p:cBhvr>
                                      <p:to>
                                        <p:strVal val="visible"/>
                                      </p:to>
                                    </p:set>
                                    <p:animEffect transition="in" filter="fade">
                                      <p:cBhvr>
                                        <p:cTn id="117" dur="500"/>
                                        <p:tgtEl>
                                          <p:spTgt spid="29"/>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32"/>
                                        </p:tgtEl>
                                        <p:attrNameLst>
                                          <p:attrName>style.visibility</p:attrName>
                                        </p:attrNameLst>
                                      </p:cBhvr>
                                      <p:to>
                                        <p:strVal val="visible"/>
                                      </p:to>
                                    </p:set>
                                    <p:animEffect transition="in" filter="fade">
                                      <p:cBhvr>
                                        <p:cTn id="120" dur="500"/>
                                        <p:tgtEl>
                                          <p:spTgt spid="32"/>
                                        </p:tgtEl>
                                      </p:cBhvr>
                                    </p:animEffect>
                                  </p:childTnLst>
                                </p:cTn>
                              </p:par>
                            </p:childTnLst>
                          </p:cTn>
                        </p:par>
                        <p:par>
                          <p:cTn id="121" fill="hold">
                            <p:stCondLst>
                              <p:cond delay="8000"/>
                            </p:stCondLst>
                            <p:childTnLst>
                              <p:par>
                                <p:cTn id="122" presetID="22" presetClass="entr" presetSubtype="8" fill="hold" nodeType="afterEffect">
                                  <p:stCondLst>
                                    <p:cond delay="0"/>
                                  </p:stCondLst>
                                  <p:childTnLst>
                                    <p:set>
                                      <p:cBhvr>
                                        <p:cTn id="123" dur="1" fill="hold">
                                          <p:stCondLst>
                                            <p:cond delay="0"/>
                                          </p:stCondLst>
                                        </p:cTn>
                                        <p:tgtEl>
                                          <p:spTgt spid="34"/>
                                        </p:tgtEl>
                                        <p:attrNameLst>
                                          <p:attrName>style.visibility</p:attrName>
                                        </p:attrNameLst>
                                      </p:cBhvr>
                                      <p:to>
                                        <p:strVal val="visible"/>
                                      </p:to>
                                    </p:set>
                                    <p:animEffect transition="in" filter="wipe(left)">
                                      <p:cBhvr>
                                        <p:cTn id="124" dur="500"/>
                                        <p:tgtEl>
                                          <p:spTgt spid="34"/>
                                        </p:tgtEl>
                                      </p:cBhvr>
                                    </p:animEffect>
                                  </p:childTnLst>
                                </p:cTn>
                              </p:par>
                            </p:childTnLst>
                          </p:cTn>
                        </p:par>
                        <p:par>
                          <p:cTn id="125" fill="hold">
                            <p:stCondLst>
                              <p:cond delay="8500"/>
                            </p:stCondLst>
                            <p:childTnLst>
                              <p:par>
                                <p:cTn id="126" presetID="22" presetClass="entr" presetSubtype="8" fill="hold" nodeType="afterEffect">
                                  <p:stCondLst>
                                    <p:cond delay="0"/>
                                  </p:stCondLst>
                                  <p:childTnLst>
                                    <p:set>
                                      <p:cBhvr>
                                        <p:cTn id="127" dur="1" fill="hold">
                                          <p:stCondLst>
                                            <p:cond delay="0"/>
                                          </p:stCondLst>
                                        </p:cTn>
                                        <p:tgtEl>
                                          <p:spTgt spid="35"/>
                                        </p:tgtEl>
                                        <p:attrNameLst>
                                          <p:attrName>style.visibility</p:attrName>
                                        </p:attrNameLst>
                                      </p:cBhvr>
                                      <p:to>
                                        <p:strVal val="visible"/>
                                      </p:to>
                                    </p:set>
                                    <p:animEffect transition="in" filter="wipe(left)">
                                      <p:cBhvr>
                                        <p:cTn id="128" dur="500"/>
                                        <p:tgtEl>
                                          <p:spTgt spid="35"/>
                                        </p:tgtEl>
                                      </p:cBhvr>
                                    </p:animEffect>
                                  </p:childTnLst>
                                </p:cTn>
                              </p:par>
                            </p:childTnLst>
                          </p:cTn>
                        </p:par>
                        <p:par>
                          <p:cTn id="129" fill="hold">
                            <p:stCondLst>
                              <p:cond delay="9000"/>
                            </p:stCondLst>
                            <p:childTnLst>
                              <p:par>
                                <p:cTn id="130" presetID="10" presetClass="entr" presetSubtype="0" fill="hold" grpId="0" nodeType="afterEffect">
                                  <p:stCondLst>
                                    <p:cond delay="0"/>
                                  </p:stCondLst>
                                  <p:childTnLst>
                                    <p:set>
                                      <p:cBhvr>
                                        <p:cTn id="131" dur="1" fill="hold">
                                          <p:stCondLst>
                                            <p:cond delay="0"/>
                                          </p:stCondLst>
                                        </p:cTn>
                                        <p:tgtEl>
                                          <p:spTgt spid="31"/>
                                        </p:tgtEl>
                                        <p:attrNameLst>
                                          <p:attrName>style.visibility</p:attrName>
                                        </p:attrNameLst>
                                      </p:cBhvr>
                                      <p:to>
                                        <p:strVal val="visible"/>
                                      </p:to>
                                    </p:set>
                                    <p:animEffect transition="in" filter="fade">
                                      <p:cBhvr>
                                        <p:cTn id="132" dur="500"/>
                                        <p:tgtEl>
                                          <p:spTgt spid="31"/>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8"/>
                                        </p:tgtEl>
                                        <p:attrNameLst>
                                          <p:attrName>style.visibility</p:attrName>
                                        </p:attrNameLst>
                                      </p:cBhvr>
                                      <p:to>
                                        <p:strVal val="visible"/>
                                      </p:to>
                                    </p:set>
                                    <p:animEffect transition="in" filter="fade">
                                      <p:cBhvr>
                                        <p:cTn id="1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10" grpId="1" animBg="1"/>
      <p:bldP spid="11" grpId="0" animBg="1"/>
      <p:bldP spid="12" grpId="0" animBg="1"/>
      <p:bldP spid="13" grpId="0" animBg="1"/>
      <p:bldP spid="13" grpId="1" animBg="1"/>
      <p:bldP spid="14" grpId="0" animBg="1"/>
      <p:bldP spid="15" grpId="0" animBg="1"/>
      <p:bldP spid="16" grpId="0" animBg="1"/>
      <p:bldP spid="16" grpId="1" animBg="1"/>
      <p:bldP spid="17" grpId="0" animBg="1"/>
      <p:bldP spid="18" grpId="0" animBg="1"/>
      <p:bldP spid="19" grpId="0" animBg="1"/>
      <p:bldP spid="19" grpId="1" animBg="1"/>
      <p:bldP spid="20" grpId="0" animBg="1"/>
      <p:bldP spid="27" grpId="0"/>
      <p:bldP spid="28" grpId="0"/>
      <p:bldP spid="29" grpId="0"/>
      <p:bldP spid="30" grpId="0"/>
      <p:bldP spid="31" grpId="0"/>
      <p:bldP spid="32" grpId="0"/>
      <p:bldP spid="33" grpId="0"/>
      <p:bldP spid="4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104263" y="1838050"/>
            <a:ext cx="2210237" cy="986863"/>
            <a:chOff x="465719" y="1295954"/>
            <a:chExt cx="1658494" cy="740511"/>
          </a:xfrm>
          <a:solidFill>
            <a:srgbClr val="0E1A46"/>
          </a:solidFill>
          <a:effectLst>
            <a:outerShdw blurRad="177800" dist="190500" dir="5400000" algn="ctr" rotWithShape="0">
              <a:srgbClr val="000000">
                <a:alpha val="43137"/>
              </a:srgbClr>
            </a:outerShdw>
          </a:effectLst>
        </p:grpSpPr>
        <p:sp>
          <p:nvSpPr>
            <p:cNvPr id="26"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0070C0"/>
            </a:solidFill>
            <a:ln>
              <a:noFill/>
            </a:ln>
            <a:effectLst/>
          </p:spPr>
          <p:txBody>
            <a:bodyPr wrap="none" anchor="ctr"/>
            <a:lstStyle/>
            <a:p>
              <a:endParaRPr lang="en-US" sz="3200">
                <a:latin typeface="+mn-ea"/>
              </a:endParaRPr>
            </a:p>
          </p:txBody>
        </p:sp>
        <p:sp>
          <p:nvSpPr>
            <p:cNvPr id="27"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lstStyle/>
            <a:p>
              <a:pPr>
                <a:defRPr/>
              </a:pPr>
              <a:endParaRPr lang="en-US" sz="32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28" name="TextBox 6"/>
          <p:cNvSpPr txBox="1"/>
          <p:nvPr/>
        </p:nvSpPr>
        <p:spPr>
          <a:xfrm>
            <a:off x="3559462" y="2191426"/>
            <a:ext cx="8112416" cy="762242"/>
          </a:xfrm>
          <a:prstGeom prst="rect">
            <a:avLst/>
          </a:prstGeom>
          <a:noFill/>
        </p:spPr>
        <p:txBody>
          <a:bodyPr wrap="square" lIns="115104" tIns="57553" rIns="115104" bIns="57553" rtlCol="0">
            <a:spAutoFit/>
          </a:bodyPr>
          <a:lstStyle/>
          <a:p>
            <a:pPr>
              <a:lnSpc>
                <a:spcPct val="150000"/>
              </a:lnSpc>
            </a:pPr>
            <a:r>
              <a:rPr lang="zh-CN" altLang="en-US" sz="1400" dirty="0">
                <a:latin typeface="+mj-ea"/>
                <a:ea typeface="+mj-ea"/>
              </a:rPr>
              <a:t>单击此处添加文本单击此处添加文本 单击此处添加文本单击此处添加文本单击此处添加文本</a:t>
            </a:r>
            <a:endParaRPr lang="en-US" altLang="zh-CN" sz="1400" dirty="0">
              <a:latin typeface="+mj-ea"/>
              <a:ea typeface="+mj-ea"/>
            </a:endParaRPr>
          </a:p>
          <a:p>
            <a:pPr>
              <a:lnSpc>
                <a:spcPct val="150000"/>
              </a:lnSpc>
            </a:pPr>
            <a:r>
              <a:rPr lang="zh-CN" altLang="en-US" sz="1400" dirty="0">
                <a:latin typeface="+mj-ea"/>
                <a:ea typeface="+mj-ea"/>
              </a:rPr>
              <a:t>单击此处添加文本单击此处添加文本单击此处添加文本 单击此处添加文本单击此处添加文本</a:t>
            </a:r>
            <a:endParaRPr lang="en-US" altLang="zh-CN" sz="1400" dirty="0">
              <a:latin typeface="+mj-ea"/>
              <a:ea typeface="+mj-ea"/>
            </a:endParaRPr>
          </a:p>
        </p:txBody>
      </p:sp>
      <p:sp>
        <p:nvSpPr>
          <p:cNvPr id="29" name="TextBox 7"/>
          <p:cNvSpPr txBox="1"/>
          <p:nvPr/>
        </p:nvSpPr>
        <p:spPr>
          <a:xfrm>
            <a:off x="3403450" y="1838860"/>
            <a:ext cx="3550648" cy="404977"/>
          </a:xfrm>
          <a:prstGeom prst="rect">
            <a:avLst/>
          </a:prstGeom>
          <a:noFill/>
        </p:spPr>
        <p:txBody>
          <a:bodyPr wrap="square" lIns="76162" tIns="38081" rIns="76162" bIns="38081" rtlCol="0">
            <a:spAutoFit/>
          </a:bodyPr>
          <a:lstStyle/>
          <a:p>
            <a:r>
              <a:rPr lang="zh-CN" altLang="zh-CN" sz="2130" b="1" dirty="0">
                <a:latin typeface="+mj-ea"/>
                <a:ea typeface="+mj-ea"/>
              </a:rPr>
              <a:t>（一）</a:t>
            </a:r>
            <a:r>
              <a:rPr lang="zh-CN" altLang="en-US" sz="2130" b="1" dirty="0">
                <a:latin typeface="+mj-ea"/>
                <a:ea typeface="+mj-ea"/>
              </a:rPr>
              <a:t>单击填加标题</a:t>
            </a:r>
          </a:p>
        </p:txBody>
      </p:sp>
      <p:grpSp>
        <p:nvGrpSpPr>
          <p:cNvPr id="30" name="组合 29"/>
          <p:cNvGrpSpPr/>
          <p:nvPr/>
        </p:nvGrpSpPr>
        <p:grpSpPr>
          <a:xfrm>
            <a:off x="1104263" y="4762201"/>
            <a:ext cx="2210237" cy="1034063"/>
            <a:chOff x="465719" y="3291830"/>
            <a:chExt cx="1658494" cy="740511"/>
          </a:xfrm>
          <a:solidFill>
            <a:srgbClr val="0E1A46"/>
          </a:solidFill>
          <a:effectLst>
            <a:outerShdw blurRad="177800" dist="190500" dir="5400000" algn="ctr" rotWithShape="0">
              <a:srgbClr val="000000">
                <a:alpha val="43137"/>
              </a:srgbClr>
            </a:outerShdw>
          </a:effectLst>
        </p:grpSpPr>
        <p:sp>
          <p:nvSpPr>
            <p:cNvPr id="31"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0070C0"/>
            </a:solidFill>
            <a:ln>
              <a:noFill/>
            </a:ln>
            <a:effectLst/>
          </p:spPr>
          <p:txBody>
            <a:bodyPr wrap="none" anchor="ctr"/>
            <a:lstStyle/>
            <a:p>
              <a:endParaRPr lang="en-US" sz="3200">
                <a:latin typeface="+mn-ea"/>
              </a:endParaRPr>
            </a:p>
          </p:txBody>
        </p:sp>
        <p:pic>
          <p:nvPicPr>
            <p:cNvPr id="3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solidFill>
              <a:srgbClr val="0070C0"/>
            </a:solidFill>
          </p:spPr>
        </p:pic>
      </p:grpSp>
      <p:sp>
        <p:nvSpPr>
          <p:cNvPr id="33" name="TextBox 11"/>
          <p:cNvSpPr txBox="1"/>
          <p:nvPr/>
        </p:nvSpPr>
        <p:spPr>
          <a:xfrm>
            <a:off x="3559462" y="3705656"/>
            <a:ext cx="8112416" cy="762242"/>
          </a:xfrm>
          <a:prstGeom prst="rect">
            <a:avLst/>
          </a:prstGeom>
          <a:noFill/>
        </p:spPr>
        <p:txBody>
          <a:bodyPr wrap="square" lIns="115104" tIns="57553" rIns="115104" bIns="57553" rtlCol="0">
            <a:spAutoFit/>
          </a:bodyPr>
          <a:lstStyle/>
          <a:p>
            <a:pPr>
              <a:lnSpc>
                <a:spcPct val="150000"/>
              </a:lnSpc>
            </a:pPr>
            <a:r>
              <a:rPr lang="zh-CN" altLang="en-US" sz="1400" dirty="0">
                <a:latin typeface="+mj-ea"/>
                <a:ea typeface="+mj-ea"/>
              </a:rPr>
              <a:t>单击此处添加文本单击此处添加文本 单击此处添加文本单击此处添加文本单击此处添加文本</a:t>
            </a:r>
            <a:endParaRPr lang="en-US" altLang="zh-CN" sz="1400" dirty="0">
              <a:latin typeface="+mj-ea"/>
              <a:ea typeface="+mj-ea"/>
            </a:endParaRPr>
          </a:p>
          <a:p>
            <a:pPr>
              <a:lnSpc>
                <a:spcPct val="150000"/>
              </a:lnSpc>
            </a:pPr>
            <a:r>
              <a:rPr lang="zh-CN" altLang="en-US" sz="1400" dirty="0">
                <a:latin typeface="+mj-ea"/>
                <a:ea typeface="+mj-ea"/>
              </a:rPr>
              <a:t>单击此处添加文本单击此处添加文本单击此处添加文本 单击此处添加文本单击此处添加文本</a:t>
            </a:r>
            <a:endParaRPr lang="en-US" altLang="zh-CN" sz="1400" dirty="0">
              <a:latin typeface="+mj-ea"/>
              <a:ea typeface="+mj-ea"/>
            </a:endParaRPr>
          </a:p>
        </p:txBody>
      </p:sp>
      <p:sp>
        <p:nvSpPr>
          <p:cNvPr id="34" name="TextBox 12"/>
          <p:cNvSpPr txBox="1"/>
          <p:nvPr/>
        </p:nvSpPr>
        <p:spPr>
          <a:xfrm>
            <a:off x="3403450" y="3353090"/>
            <a:ext cx="3550648" cy="404977"/>
          </a:xfrm>
          <a:prstGeom prst="rect">
            <a:avLst/>
          </a:prstGeom>
          <a:noFill/>
        </p:spPr>
        <p:txBody>
          <a:bodyPr wrap="square" lIns="76162" tIns="38081" rIns="76162" bIns="38081" rtlCol="0">
            <a:spAutoFit/>
          </a:bodyPr>
          <a:lstStyle/>
          <a:p>
            <a:r>
              <a:rPr lang="zh-CN" altLang="zh-CN" sz="2130" b="1" dirty="0">
                <a:latin typeface="+mj-ea"/>
                <a:ea typeface="+mj-ea"/>
              </a:rPr>
              <a:t>（</a:t>
            </a:r>
            <a:r>
              <a:rPr lang="zh-CN" altLang="en-US" sz="2130" b="1" dirty="0">
                <a:latin typeface="+mj-ea"/>
                <a:ea typeface="+mj-ea"/>
              </a:rPr>
              <a:t>二</a:t>
            </a:r>
            <a:r>
              <a:rPr lang="zh-CN" altLang="zh-CN" sz="2130" b="1" dirty="0">
                <a:latin typeface="+mj-ea"/>
                <a:ea typeface="+mj-ea"/>
              </a:rPr>
              <a:t>）</a:t>
            </a:r>
            <a:r>
              <a:rPr lang="zh-CN" altLang="en-US" sz="2130" b="1" dirty="0">
                <a:latin typeface="+mj-ea"/>
                <a:ea typeface="+mj-ea"/>
              </a:rPr>
              <a:t>单击填加标题</a:t>
            </a:r>
          </a:p>
        </p:txBody>
      </p:sp>
      <p:sp>
        <p:nvSpPr>
          <p:cNvPr id="35" name="TextBox 13"/>
          <p:cNvSpPr txBox="1"/>
          <p:nvPr/>
        </p:nvSpPr>
        <p:spPr>
          <a:xfrm>
            <a:off x="3559462" y="5166293"/>
            <a:ext cx="8112416" cy="762242"/>
          </a:xfrm>
          <a:prstGeom prst="rect">
            <a:avLst/>
          </a:prstGeom>
          <a:noFill/>
        </p:spPr>
        <p:txBody>
          <a:bodyPr wrap="square" lIns="115104" tIns="57553" rIns="115104" bIns="57553" rtlCol="0">
            <a:spAutoFit/>
          </a:bodyPr>
          <a:lstStyle/>
          <a:p>
            <a:pPr>
              <a:lnSpc>
                <a:spcPct val="150000"/>
              </a:lnSpc>
            </a:pPr>
            <a:r>
              <a:rPr lang="zh-CN" altLang="en-US" sz="1400" dirty="0">
                <a:latin typeface="+mj-ea"/>
                <a:ea typeface="+mj-ea"/>
              </a:rPr>
              <a:t>单击此处添加文本单击此处添加文本 单击此处添加文本单击此处添加文本单击此处添加文本</a:t>
            </a:r>
            <a:endParaRPr lang="en-US" altLang="zh-CN" sz="1400" dirty="0">
              <a:latin typeface="+mj-ea"/>
              <a:ea typeface="+mj-ea"/>
            </a:endParaRPr>
          </a:p>
          <a:p>
            <a:pPr>
              <a:lnSpc>
                <a:spcPct val="150000"/>
              </a:lnSpc>
            </a:pPr>
            <a:r>
              <a:rPr lang="zh-CN" altLang="en-US" sz="1400" dirty="0">
                <a:latin typeface="+mj-ea"/>
                <a:ea typeface="+mj-ea"/>
              </a:rPr>
              <a:t>单击此处添加文本单击此处添加文本单击此处添加文本 单击此处添加文本单击此处添加文本</a:t>
            </a:r>
            <a:endParaRPr lang="en-US" altLang="zh-CN" sz="1400" dirty="0">
              <a:latin typeface="+mj-ea"/>
              <a:ea typeface="+mj-ea"/>
            </a:endParaRPr>
          </a:p>
        </p:txBody>
      </p:sp>
      <p:sp>
        <p:nvSpPr>
          <p:cNvPr id="36" name="TextBox 14"/>
          <p:cNvSpPr txBox="1"/>
          <p:nvPr/>
        </p:nvSpPr>
        <p:spPr>
          <a:xfrm>
            <a:off x="3403450" y="4813726"/>
            <a:ext cx="3550648" cy="404977"/>
          </a:xfrm>
          <a:prstGeom prst="rect">
            <a:avLst/>
          </a:prstGeom>
          <a:noFill/>
        </p:spPr>
        <p:txBody>
          <a:bodyPr wrap="square" lIns="76162" tIns="38081" rIns="76162" bIns="38081" rtlCol="0">
            <a:spAutoFit/>
          </a:bodyPr>
          <a:lstStyle/>
          <a:p>
            <a:r>
              <a:rPr lang="zh-CN" altLang="zh-CN" sz="2130" b="1" dirty="0">
                <a:latin typeface="+mj-ea"/>
                <a:ea typeface="+mj-ea"/>
              </a:rPr>
              <a:t>（</a:t>
            </a:r>
            <a:r>
              <a:rPr lang="zh-CN" altLang="en-US" sz="2130" b="1" dirty="0">
                <a:latin typeface="+mj-ea"/>
                <a:ea typeface="+mj-ea"/>
              </a:rPr>
              <a:t>三</a:t>
            </a:r>
            <a:r>
              <a:rPr lang="zh-CN" altLang="zh-CN" sz="2130" b="1" dirty="0">
                <a:latin typeface="+mj-ea"/>
                <a:ea typeface="+mj-ea"/>
              </a:rPr>
              <a:t>）</a:t>
            </a:r>
            <a:r>
              <a:rPr lang="zh-CN" altLang="en-US" sz="2130" b="1" dirty="0">
                <a:latin typeface="+mj-ea"/>
                <a:ea typeface="+mj-ea"/>
              </a:rPr>
              <a:t>单击填加标题</a:t>
            </a:r>
          </a:p>
        </p:txBody>
      </p:sp>
      <p:grpSp>
        <p:nvGrpSpPr>
          <p:cNvPr id="37" name="Group 4"/>
          <p:cNvGrpSpPr/>
          <p:nvPr/>
        </p:nvGrpSpPr>
        <p:grpSpPr>
          <a:xfrm>
            <a:off x="1104263" y="3301033"/>
            <a:ext cx="2210237" cy="1033073"/>
            <a:chOff x="1372486" y="3793072"/>
            <a:chExt cx="6146979" cy="2804668"/>
          </a:xfrm>
          <a:solidFill>
            <a:srgbClr val="0E1A46"/>
          </a:solidFill>
          <a:effectLst>
            <a:outerShdw blurRad="177800" dist="190500" dir="5400000" algn="ctr" rotWithShape="0">
              <a:srgbClr val="000000">
                <a:alpha val="43137"/>
              </a:srgbClr>
            </a:outerShdw>
          </a:effectLst>
        </p:grpSpPr>
        <p:sp>
          <p:nvSpPr>
            <p:cNvPr id="38" name="Freeform 1"/>
            <p:cNvSpPr>
              <a:spLocks noChangeArrowheads="1"/>
            </p:cNvSpPr>
            <p:nvPr/>
          </p:nvSpPr>
          <p:spPr bwMode="auto">
            <a:xfrm rot="10800000">
              <a:off x="1372486" y="3793072"/>
              <a:ext cx="6146979" cy="2804668"/>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0070C0"/>
            </a:solidFill>
            <a:ln>
              <a:noFill/>
            </a:ln>
            <a:effectLst/>
          </p:spPr>
          <p:txBody>
            <a:bodyPr wrap="none" anchor="ctr"/>
            <a:lstStyle/>
            <a:p>
              <a:endParaRPr lang="en-US" sz="3200">
                <a:latin typeface="+mn-ea"/>
              </a:endParaRPr>
            </a:p>
          </p:txBody>
        </p:sp>
        <p:grpSp>
          <p:nvGrpSpPr>
            <p:cNvPr id="39" name="Group 2"/>
            <p:cNvGrpSpPr/>
            <p:nvPr/>
          </p:nvGrpSpPr>
          <p:grpSpPr bwMode="auto">
            <a:xfrm>
              <a:off x="3531959" y="4060393"/>
              <a:ext cx="1906518" cy="1888205"/>
              <a:chOff x="1569458" y="688424"/>
              <a:chExt cx="334962" cy="331788"/>
            </a:xfrm>
            <a:grpFill/>
          </p:grpSpPr>
          <p:sp>
            <p:nvSpPr>
              <p:cNvPr id="40"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1"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2"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3"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4"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5"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grpSp>
      </p:grpSp>
    </p:spTree>
  </p:cSld>
  <p:clrMapOvr>
    <a:masterClrMapping/>
  </p:clrMapOvr>
  <p:transition spd="slow" advClick="0"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left)">
                                      <p:cBhvr>
                                        <p:cTn id="16" dur="750"/>
                                        <p:tgtEl>
                                          <p:spTgt spid="28"/>
                                        </p:tgtEl>
                                      </p:cBhvr>
                                    </p:animEffect>
                                  </p:childTnLst>
                                </p:cTn>
                              </p:par>
                            </p:childTnLst>
                          </p:cTn>
                        </p:par>
                        <p:par>
                          <p:cTn id="17" fill="hold">
                            <p:stCondLst>
                              <p:cond delay="2000"/>
                            </p:stCondLst>
                            <p:childTnLst>
                              <p:par>
                                <p:cTn id="18" presetID="2" presetClass="entr" presetSubtype="8" decel="10000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500" fill="hold"/>
                                        <p:tgtEl>
                                          <p:spTgt spid="37"/>
                                        </p:tgtEl>
                                        <p:attrNameLst>
                                          <p:attrName>ppt_x</p:attrName>
                                        </p:attrNameLst>
                                      </p:cBhvr>
                                      <p:tavLst>
                                        <p:tav tm="0">
                                          <p:val>
                                            <p:strVal val="0-#ppt_w/2"/>
                                          </p:val>
                                        </p:tav>
                                        <p:tav tm="100000">
                                          <p:val>
                                            <p:strVal val="#ppt_x"/>
                                          </p:val>
                                        </p:tav>
                                      </p:tavLst>
                                    </p:anim>
                                    <p:anim calcmode="lin" valueType="num">
                                      <p:cBhvr additive="base">
                                        <p:cTn id="21" dur="500" fill="hold"/>
                                        <p:tgtEl>
                                          <p:spTgt spid="37"/>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750"/>
                                        <p:tgtEl>
                                          <p:spTgt spid="33"/>
                                        </p:tgtEl>
                                      </p:cBhvr>
                                    </p:animEffect>
                                  </p:childTnLst>
                                </p:cTn>
                              </p:par>
                            </p:childTnLst>
                          </p:cTn>
                        </p:par>
                        <p:par>
                          <p:cTn id="30" fill="hold">
                            <p:stCondLst>
                              <p:cond delay="4000"/>
                            </p:stCondLst>
                            <p:childTnLst>
                              <p:par>
                                <p:cTn id="31" presetID="2" presetClass="entr" presetSubtype="8" decel="100000"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0-#ppt_w/2"/>
                                          </p:val>
                                        </p:tav>
                                        <p:tav tm="100000">
                                          <p:val>
                                            <p:strVal val="#ppt_x"/>
                                          </p:val>
                                        </p:tav>
                                      </p:tavLst>
                                    </p:anim>
                                    <p:anim calcmode="lin" valueType="num">
                                      <p:cBhvr additive="base">
                                        <p:cTn id="34" dur="500" fill="hold"/>
                                        <p:tgtEl>
                                          <p:spTgt spid="30"/>
                                        </p:tgtEl>
                                        <p:attrNameLst>
                                          <p:attrName>ppt_y</p:attrName>
                                        </p:attrNameLst>
                                      </p:cBhvr>
                                      <p:tavLst>
                                        <p:tav tm="0">
                                          <p:val>
                                            <p:strVal val="#ppt_y"/>
                                          </p:val>
                                        </p:tav>
                                        <p:tav tm="100000">
                                          <p:val>
                                            <p:strVal val="#ppt_y"/>
                                          </p:val>
                                        </p:tav>
                                      </p:tavLst>
                                    </p:anim>
                                  </p:childTnLst>
                                </p:cTn>
                              </p:par>
                            </p:childTnLst>
                          </p:cTn>
                        </p:par>
                        <p:par>
                          <p:cTn id="35" fill="hold">
                            <p:stCondLst>
                              <p:cond delay="4500"/>
                            </p:stCondLst>
                            <p:childTnLst>
                              <p:par>
                                <p:cTn id="36" presetID="10" presetClass="entr" presetSubtype="0"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childTnLst>
                          </p:cTn>
                        </p:par>
                        <p:par>
                          <p:cTn id="39" fill="hold">
                            <p:stCondLst>
                              <p:cond delay="5000"/>
                            </p:stCondLst>
                            <p:childTnLst>
                              <p:par>
                                <p:cTn id="40" presetID="22" presetClass="entr" presetSubtype="8"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ipe(left)">
                                      <p:cBhvr>
                                        <p:cTn id="42" dur="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3" grpId="0"/>
      <p:bldP spid="34" grpId="0"/>
      <p:bldP spid="35" grpId="0"/>
      <p:bldP spid="3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711758" y="1528765"/>
            <a:ext cx="695459" cy="4816157"/>
            <a:chOff x="4160049" y="1274619"/>
            <a:chExt cx="695459" cy="4816157"/>
          </a:xfrm>
          <a:effectLst>
            <a:outerShdw blurRad="76200" dir="13500000" sy="23000" kx="1200000" algn="br" rotWithShape="0">
              <a:prstClr val="black">
                <a:alpha val="20000"/>
              </a:prstClr>
            </a:outerShdw>
          </a:effectLst>
        </p:grpSpPr>
        <p:sp>
          <p:nvSpPr>
            <p:cNvPr id="5" name="Rectangle 4"/>
            <p:cNvSpPr/>
            <p:nvPr/>
          </p:nvSpPr>
          <p:spPr>
            <a:xfrm>
              <a:off x="4160049" y="1274619"/>
              <a:ext cx="695459" cy="4059772"/>
            </a:xfrm>
            <a:prstGeom prst="rect">
              <a:avLst/>
            </a:prstGeom>
            <a:gradFill>
              <a:gsLst>
                <a:gs pos="20000">
                  <a:schemeClr val="bg2">
                    <a:lumMod val="50000"/>
                  </a:schemeClr>
                </a:gs>
                <a:gs pos="53000">
                  <a:srgbClr val="FFFFFF"/>
                </a:gs>
                <a:gs pos="100000">
                  <a:schemeClr val="bg2">
                    <a:lumMod val="5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6" name="Isosceles Triangle 5"/>
            <p:cNvSpPr/>
            <p:nvPr/>
          </p:nvSpPr>
          <p:spPr>
            <a:xfrm flipV="1">
              <a:off x="4160049" y="5334390"/>
              <a:ext cx="695459" cy="756386"/>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7" name="Isosceles Triangle 6"/>
            <p:cNvSpPr/>
            <p:nvPr/>
          </p:nvSpPr>
          <p:spPr>
            <a:xfrm flipV="1">
              <a:off x="4399999" y="5852463"/>
              <a:ext cx="220319" cy="23831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grpSp>
        <p:nvGrpSpPr>
          <p:cNvPr id="8" name="Group 7"/>
          <p:cNvGrpSpPr/>
          <p:nvPr/>
        </p:nvGrpSpPr>
        <p:grpSpPr>
          <a:xfrm>
            <a:off x="5013756" y="3958570"/>
            <a:ext cx="1393459" cy="1338773"/>
            <a:chOff x="5013756" y="3958570"/>
            <a:chExt cx="1393459" cy="1338773"/>
          </a:xfrm>
          <a:effectLst>
            <a:outerShdw blurRad="76200" dir="13500000" sy="23000" kx="1200000" algn="br" rotWithShape="0">
              <a:prstClr val="black">
                <a:alpha val="20000"/>
              </a:prstClr>
            </a:outerShdw>
          </a:effectLst>
        </p:grpSpPr>
        <p:sp>
          <p:nvSpPr>
            <p:cNvPr id="9" name="Diamond 8"/>
            <p:cNvSpPr/>
            <p:nvPr/>
          </p:nvSpPr>
          <p:spPr>
            <a:xfrm>
              <a:off x="5013756" y="3958570"/>
              <a:ext cx="1393459" cy="1338773"/>
            </a:xfrm>
            <a:prstGeom prst="diamond">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nvGrpSpPr>
            <p:cNvPr id="10" name="Group 9"/>
            <p:cNvGrpSpPr/>
            <p:nvPr/>
          </p:nvGrpSpPr>
          <p:grpSpPr>
            <a:xfrm>
              <a:off x="5478313" y="4439043"/>
              <a:ext cx="464344" cy="377825"/>
              <a:chOff x="10074275" y="4479132"/>
              <a:chExt cx="464344" cy="377825"/>
            </a:xfrm>
            <a:solidFill>
              <a:schemeClr val="bg1"/>
            </a:solidFill>
          </p:grpSpPr>
          <p:sp>
            <p:nvSpPr>
              <p:cNvPr id="11" name="AutoShape 5"/>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12" name="AutoShape 6"/>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grpSp>
      <p:grpSp>
        <p:nvGrpSpPr>
          <p:cNvPr id="13" name="Group 12"/>
          <p:cNvGrpSpPr/>
          <p:nvPr/>
        </p:nvGrpSpPr>
        <p:grpSpPr>
          <a:xfrm>
            <a:off x="5711758" y="1528765"/>
            <a:ext cx="1393459" cy="1338773"/>
            <a:chOff x="5711758" y="1528765"/>
            <a:chExt cx="1393459" cy="1338773"/>
          </a:xfrm>
          <a:effectLst>
            <a:outerShdw blurRad="76200" dir="13500000" sy="23000" kx="1200000" algn="br" rotWithShape="0">
              <a:prstClr val="black">
                <a:alpha val="20000"/>
              </a:prstClr>
            </a:outerShdw>
          </a:effectLst>
        </p:grpSpPr>
        <p:sp>
          <p:nvSpPr>
            <p:cNvPr id="14" name="Diamond 13"/>
            <p:cNvSpPr/>
            <p:nvPr/>
          </p:nvSpPr>
          <p:spPr>
            <a:xfrm>
              <a:off x="5711758" y="1528765"/>
              <a:ext cx="1393459" cy="1338773"/>
            </a:xfrm>
            <a:prstGeom prst="diamond">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5" name="AutoShape 83"/>
            <p:cNvSpPr/>
            <p:nvPr/>
          </p:nvSpPr>
          <p:spPr bwMode="auto">
            <a:xfrm>
              <a:off x="6169646" y="2025969"/>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rgbClr val="F8F8F8"/>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grpSp>
        <p:nvGrpSpPr>
          <p:cNvPr id="16" name="Group 15"/>
          <p:cNvGrpSpPr/>
          <p:nvPr/>
        </p:nvGrpSpPr>
        <p:grpSpPr>
          <a:xfrm>
            <a:off x="5710487" y="3160643"/>
            <a:ext cx="1393459" cy="1338773"/>
            <a:chOff x="5710487" y="3160643"/>
            <a:chExt cx="1393459" cy="1338773"/>
          </a:xfrm>
          <a:effectLst>
            <a:outerShdw blurRad="76200" dir="13500000" sy="23000" kx="1200000" algn="br" rotWithShape="0">
              <a:prstClr val="black">
                <a:alpha val="20000"/>
              </a:prstClr>
            </a:outerShdw>
          </a:effectLst>
        </p:grpSpPr>
        <p:sp>
          <p:nvSpPr>
            <p:cNvPr id="17" name="Diamond 16"/>
            <p:cNvSpPr/>
            <p:nvPr/>
          </p:nvSpPr>
          <p:spPr>
            <a:xfrm>
              <a:off x="5710487" y="3160643"/>
              <a:ext cx="1393459" cy="1338773"/>
            </a:xfrm>
            <a:prstGeom prst="diamond">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nvGrpSpPr>
            <p:cNvPr id="18" name="Group 17"/>
            <p:cNvGrpSpPr/>
            <p:nvPr/>
          </p:nvGrpSpPr>
          <p:grpSpPr>
            <a:xfrm>
              <a:off x="6175045" y="3597325"/>
              <a:ext cx="464344" cy="464344"/>
              <a:chOff x="4439444" y="2582069"/>
              <a:chExt cx="464344" cy="464344"/>
            </a:xfrm>
            <a:solidFill>
              <a:schemeClr val="bg1"/>
            </a:solidFill>
          </p:grpSpPr>
          <p:sp>
            <p:nvSpPr>
              <p:cNvPr id="19"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20"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21"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grpSp>
      <p:grpSp>
        <p:nvGrpSpPr>
          <p:cNvPr id="22" name="Group 21"/>
          <p:cNvGrpSpPr/>
          <p:nvPr/>
        </p:nvGrpSpPr>
        <p:grpSpPr>
          <a:xfrm>
            <a:off x="5013757" y="2344704"/>
            <a:ext cx="1393459" cy="1338773"/>
            <a:chOff x="5013757" y="2344704"/>
            <a:chExt cx="1393459" cy="1338773"/>
          </a:xfrm>
          <a:effectLst>
            <a:outerShdw blurRad="76200" dir="13500000" sy="23000" kx="1200000" algn="br" rotWithShape="0">
              <a:prstClr val="black">
                <a:alpha val="20000"/>
              </a:prstClr>
            </a:outerShdw>
          </a:effectLst>
        </p:grpSpPr>
        <p:sp>
          <p:nvSpPr>
            <p:cNvPr id="23" name="Diamond 22"/>
            <p:cNvSpPr/>
            <p:nvPr/>
          </p:nvSpPr>
          <p:spPr>
            <a:xfrm>
              <a:off x="5013757" y="2344704"/>
              <a:ext cx="1393459" cy="1338773"/>
            </a:xfrm>
            <a:prstGeom prst="diamond">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grpSp>
          <p:nvGrpSpPr>
            <p:cNvPr id="24" name="Group 23"/>
            <p:cNvGrpSpPr/>
            <p:nvPr/>
          </p:nvGrpSpPr>
          <p:grpSpPr>
            <a:xfrm>
              <a:off x="5478313" y="2752368"/>
              <a:ext cx="464344" cy="464344"/>
              <a:chOff x="4439444" y="1652588"/>
              <a:chExt cx="464344" cy="464344"/>
            </a:xfrm>
            <a:solidFill>
              <a:schemeClr val="bg2"/>
            </a:solidFill>
          </p:grpSpPr>
          <p:sp>
            <p:nvSpPr>
              <p:cNvPr id="25"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26"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27"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grpSp>
      </p:grpSp>
      <p:grpSp>
        <p:nvGrpSpPr>
          <p:cNvPr id="28" name="Group 27"/>
          <p:cNvGrpSpPr/>
          <p:nvPr/>
        </p:nvGrpSpPr>
        <p:grpSpPr>
          <a:xfrm>
            <a:off x="7338662" y="1624371"/>
            <a:ext cx="4316309" cy="680058"/>
            <a:chOff x="7338662" y="1708663"/>
            <a:chExt cx="4316309" cy="680058"/>
          </a:xfrm>
        </p:grpSpPr>
        <p:sp>
          <p:nvSpPr>
            <p:cNvPr id="29" name="TextBox 28"/>
            <p:cNvSpPr txBox="1"/>
            <p:nvPr/>
          </p:nvSpPr>
          <p:spPr>
            <a:xfrm>
              <a:off x="7338662" y="1708663"/>
              <a:ext cx="1842171" cy="400110"/>
            </a:xfrm>
            <a:prstGeom prst="rect">
              <a:avLst/>
            </a:prstGeom>
            <a:noFill/>
          </p:spPr>
          <p:txBody>
            <a:bodyPr wrap="none" rtlCol="0">
              <a:spAutoFit/>
            </a:bodyPr>
            <a:lstStyle/>
            <a:p>
              <a:r>
                <a:rPr lang="en-US" sz="2000" b="1" dirty="0" smtClean="0">
                  <a:solidFill>
                    <a:srgbClr val="000000"/>
                  </a:solidFill>
                  <a:cs typeface="+mn-ea"/>
                  <a:sym typeface="+mn-lt"/>
                </a:rPr>
                <a:t>PPT</a:t>
              </a:r>
              <a:r>
                <a:rPr lang="zh-CN" altLang="en-US" sz="2000" b="1" dirty="0" smtClean="0">
                  <a:solidFill>
                    <a:srgbClr val="000000"/>
                  </a:solidFill>
                  <a:cs typeface="+mn-ea"/>
                  <a:sym typeface="+mn-lt"/>
                </a:rPr>
                <a:t>设计工作室</a:t>
              </a:r>
              <a:endParaRPr lang="en-GB" sz="2000" b="1" dirty="0">
                <a:solidFill>
                  <a:srgbClr val="000000"/>
                </a:solidFill>
                <a:cs typeface="+mn-ea"/>
                <a:sym typeface="+mn-lt"/>
              </a:endParaRPr>
            </a:p>
          </p:txBody>
        </p:sp>
        <p:sp>
          <p:nvSpPr>
            <p:cNvPr id="30" name="TextBox 29"/>
            <p:cNvSpPr txBox="1"/>
            <p:nvPr/>
          </p:nvSpPr>
          <p:spPr>
            <a:xfrm>
              <a:off x="7338662" y="2077995"/>
              <a:ext cx="4316309" cy="310726"/>
            </a:xfrm>
            <a:prstGeom prst="rect">
              <a:avLst/>
            </a:prstGeom>
          </p:spPr>
          <p:txBody>
            <a:bodyPr wrap="square">
              <a:spAutoFit/>
            </a:bodyPr>
            <a:lstStyle>
              <a:defPPr>
                <a:defRPr lang="en-US"/>
              </a:defPPr>
              <a:lvl1pPr>
                <a:lnSpc>
                  <a:spcPct val="150000"/>
                </a:lnSpc>
                <a:defRPr sz="1100">
                  <a:solidFill>
                    <a:srgbClr val="3F3F3F"/>
                  </a:solidFill>
                  <a:cs typeface="+mn-ea"/>
                </a:defRPr>
              </a:lvl1pPr>
            </a:lstStyle>
            <a:p>
              <a:r>
                <a:rPr lang="en-US" altLang="zh-CN" dirty="0">
                  <a:solidFill>
                    <a:srgbClr val="000000"/>
                  </a:solidFill>
                  <a:sym typeface="+mn-lt"/>
                </a:rPr>
                <a:t>KJ</a:t>
              </a:r>
              <a:r>
                <a:rPr lang="zh-CN" altLang="en-US" dirty="0">
                  <a:solidFill>
                    <a:srgbClr val="000000"/>
                  </a:solidFill>
                  <a:sym typeface="+mn-lt"/>
                </a:rPr>
                <a:t>设计专业的</a:t>
              </a:r>
              <a:r>
                <a:rPr lang="en-US" altLang="zh-CN" dirty="0">
                  <a:solidFill>
                    <a:srgbClr val="000000"/>
                  </a:solidFill>
                  <a:sym typeface="+mn-lt"/>
                </a:rPr>
                <a:t>PPT</a:t>
              </a:r>
              <a:r>
                <a:rPr lang="zh-CN" altLang="en-US" dirty="0">
                  <a:solidFill>
                    <a:srgbClr val="000000"/>
                  </a:solidFill>
                  <a:sym typeface="+mn-lt"/>
                </a:rPr>
                <a:t>设计工作室</a:t>
              </a:r>
              <a:r>
                <a:rPr lang="en-GB" dirty="0">
                  <a:solidFill>
                    <a:srgbClr val="000000"/>
                  </a:solidFill>
                  <a:sym typeface="+mn-lt"/>
                </a:rPr>
                <a:t>, </a:t>
              </a:r>
              <a:r>
                <a:rPr lang="en-US" altLang="zh-CN" dirty="0">
                  <a:solidFill>
                    <a:srgbClr val="000000"/>
                  </a:solidFill>
                  <a:sym typeface="+mn-lt"/>
                </a:rPr>
                <a:t>KJ</a:t>
              </a:r>
              <a:r>
                <a:rPr lang="zh-CN" altLang="en-US" dirty="0">
                  <a:solidFill>
                    <a:srgbClr val="000000"/>
                  </a:solidFill>
                  <a:sym typeface="+mn-lt"/>
                </a:rPr>
                <a:t>设计专业的</a:t>
              </a:r>
              <a:r>
                <a:rPr lang="en-US" altLang="zh-CN" dirty="0">
                  <a:solidFill>
                    <a:srgbClr val="000000"/>
                  </a:solidFill>
                  <a:sym typeface="+mn-lt"/>
                </a:rPr>
                <a:t>PPT</a:t>
              </a:r>
              <a:r>
                <a:rPr lang="zh-CN" altLang="en-US" dirty="0">
                  <a:solidFill>
                    <a:srgbClr val="000000"/>
                  </a:solidFill>
                  <a:sym typeface="+mn-lt"/>
                </a:rPr>
                <a:t>设计工作室</a:t>
              </a:r>
              <a:r>
                <a:rPr lang="en-GB" dirty="0">
                  <a:solidFill>
                    <a:srgbClr val="000000"/>
                  </a:solidFill>
                  <a:sym typeface="+mn-lt"/>
                </a:rPr>
                <a:t> </a:t>
              </a:r>
            </a:p>
          </p:txBody>
        </p:sp>
      </p:grpSp>
      <p:grpSp>
        <p:nvGrpSpPr>
          <p:cNvPr id="31" name="Group 30"/>
          <p:cNvGrpSpPr/>
          <p:nvPr/>
        </p:nvGrpSpPr>
        <p:grpSpPr>
          <a:xfrm>
            <a:off x="7336120" y="3275102"/>
            <a:ext cx="4316309" cy="680058"/>
            <a:chOff x="7338662" y="1708663"/>
            <a:chExt cx="4316309" cy="680058"/>
          </a:xfrm>
        </p:grpSpPr>
        <p:sp>
          <p:nvSpPr>
            <p:cNvPr id="32" name="TextBox 31"/>
            <p:cNvSpPr txBox="1"/>
            <p:nvPr/>
          </p:nvSpPr>
          <p:spPr>
            <a:xfrm>
              <a:off x="7338662" y="1708663"/>
              <a:ext cx="1842171" cy="400110"/>
            </a:xfrm>
            <a:prstGeom prst="rect">
              <a:avLst/>
            </a:prstGeom>
            <a:noFill/>
          </p:spPr>
          <p:txBody>
            <a:bodyPr wrap="none" rtlCol="0">
              <a:spAutoFit/>
            </a:bodyPr>
            <a:lstStyle/>
            <a:p>
              <a:r>
                <a:rPr lang="en-US" sz="2000" b="1" dirty="0" smtClean="0">
                  <a:solidFill>
                    <a:srgbClr val="000000"/>
                  </a:solidFill>
                  <a:cs typeface="+mn-ea"/>
                  <a:sym typeface="+mn-lt"/>
                </a:rPr>
                <a:t>PPT</a:t>
              </a:r>
              <a:r>
                <a:rPr lang="zh-CN" altLang="en-US" sz="2000" b="1" dirty="0" smtClean="0">
                  <a:solidFill>
                    <a:srgbClr val="000000"/>
                  </a:solidFill>
                  <a:cs typeface="+mn-ea"/>
                  <a:sym typeface="+mn-lt"/>
                </a:rPr>
                <a:t>设计工作室</a:t>
              </a:r>
              <a:endParaRPr lang="en-GB" sz="2000" b="1" dirty="0">
                <a:solidFill>
                  <a:srgbClr val="000000"/>
                </a:solidFill>
                <a:cs typeface="+mn-ea"/>
                <a:sym typeface="+mn-lt"/>
              </a:endParaRPr>
            </a:p>
          </p:txBody>
        </p:sp>
        <p:sp>
          <p:nvSpPr>
            <p:cNvPr id="33" name="TextBox 32"/>
            <p:cNvSpPr txBox="1"/>
            <p:nvPr/>
          </p:nvSpPr>
          <p:spPr>
            <a:xfrm>
              <a:off x="7338662" y="2077995"/>
              <a:ext cx="4316309" cy="310726"/>
            </a:xfrm>
            <a:prstGeom prst="rect">
              <a:avLst/>
            </a:prstGeom>
          </p:spPr>
          <p:txBody>
            <a:bodyPr wrap="square">
              <a:spAutoFit/>
            </a:bodyPr>
            <a:lstStyle>
              <a:defPPr>
                <a:defRPr lang="en-US"/>
              </a:defPPr>
              <a:lvl1pPr>
                <a:lnSpc>
                  <a:spcPct val="150000"/>
                </a:lnSpc>
                <a:defRPr sz="1100">
                  <a:solidFill>
                    <a:srgbClr val="3F3F3F"/>
                  </a:solidFill>
                  <a:cs typeface="+mn-ea"/>
                </a:defRPr>
              </a:lvl1pPr>
            </a:lstStyle>
            <a:p>
              <a:r>
                <a:rPr lang="en-US" altLang="zh-CN" dirty="0">
                  <a:solidFill>
                    <a:srgbClr val="000000"/>
                  </a:solidFill>
                  <a:sym typeface="+mn-lt"/>
                </a:rPr>
                <a:t>KJ</a:t>
              </a:r>
              <a:r>
                <a:rPr lang="zh-CN" altLang="en-US" dirty="0">
                  <a:solidFill>
                    <a:srgbClr val="000000"/>
                  </a:solidFill>
                  <a:sym typeface="+mn-lt"/>
                </a:rPr>
                <a:t>设计专业的</a:t>
              </a:r>
              <a:r>
                <a:rPr lang="en-US" altLang="zh-CN" dirty="0">
                  <a:solidFill>
                    <a:srgbClr val="000000"/>
                  </a:solidFill>
                  <a:sym typeface="+mn-lt"/>
                </a:rPr>
                <a:t>PPT</a:t>
              </a:r>
              <a:r>
                <a:rPr lang="zh-CN" altLang="en-US" dirty="0">
                  <a:solidFill>
                    <a:srgbClr val="000000"/>
                  </a:solidFill>
                  <a:sym typeface="+mn-lt"/>
                </a:rPr>
                <a:t>设计工作室</a:t>
              </a:r>
              <a:r>
                <a:rPr lang="en-GB" dirty="0">
                  <a:solidFill>
                    <a:srgbClr val="000000"/>
                  </a:solidFill>
                  <a:sym typeface="+mn-lt"/>
                </a:rPr>
                <a:t>, </a:t>
              </a:r>
              <a:r>
                <a:rPr lang="en-US" altLang="zh-CN" dirty="0">
                  <a:solidFill>
                    <a:srgbClr val="000000"/>
                  </a:solidFill>
                  <a:sym typeface="+mn-lt"/>
                </a:rPr>
                <a:t>KJ</a:t>
              </a:r>
              <a:r>
                <a:rPr lang="zh-CN" altLang="en-US" dirty="0">
                  <a:solidFill>
                    <a:srgbClr val="000000"/>
                  </a:solidFill>
                  <a:sym typeface="+mn-lt"/>
                </a:rPr>
                <a:t>设计专业的</a:t>
              </a:r>
              <a:r>
                <a:rPr lang="en-US" altLang="zh-CN" dirty="0">
                  <a:solidFill>
                    <a:srgbClr val="000000"/>
                  </a:solidFill>
                  <a:sym typeface="+mn-lt"/>
                </a:rPr>
                <a:t>PPT</a:t>
              </a:r>
              <a:r>
                <a:rPr lang="zh-CN" altLang="en-US" dirty="0">
                  <a:solidFill>
                    <a:srgbClr val="000000"/>
                  </a:solidFill>
                  <a:sym typeface="+mn-lt"/>
                </a:rPr>
                <a:t>设计工作室</a:t>
              </a:r>
              <a:r>
                <a:rPr lang="en-GB" dirty="0">
                  <a:solidFill>
                    <a:srgbClr val="000000"/>
                  </a:solidFill>
                  <a:sym typeface="+mn-lt"/>
                </a:rPr>
                <a:t> </a:t>
              </a:r>
            </a:p>
          </p:txBody>
        </p:sp>
      </p:grpSp>
      <p:grpSp>
        <p:nvGrpSpPr>
          <p:cNvPr id="34" name="Group 33"/>
          <p:cNvGrpSpPr/>
          <p:nvPr/>
        </p:nvGrpSpPr>
        <p:grpSpPr>
          <a:xfrm>
            <a:off x="470675" y="2430542"/>
            <a:ext cx="4316309" cy="680058"/>
            <a:chOff x="7338662" y="1708663"/>
            <a:chExt cx="4316309" cy="680058"/>
          </a:xfrm>
        </p:grpSpPr>
        <p:sp>
          <p:nvSpPr>
            <p:cNvPr id="35" name="TextBox 34"/>
            <p:cNvSpPr txBox="1"/>
            <p:nvPr/>
          </p:nvSpPr>
          <p:spPr>
            <a:xfrm>
              <a:off x="9809678" y="1708663"/>
              <a:ext cx="1842171" cy="400110"/>
            </a:xfrm>
            <a:prstGeom prst="rect">
              <a:avLst/>
            </a:prstGeom>
            <a:noFill/>
          </p:spPr>
          <p:txBody>
            <a:bodyPr wrap="none" rtlCol="0">
              <a:spAutoFit/>
            </a:bodyPr>
            <a:lstStyle/>
            <a:p>
              <a:pPr algn="r"/>
              <a:r>
                <a:rPr lang="en-US" sz="2000" b="1" dirty="0" smtClean="0">
                  <a:solidFill>
                    <a:srgbClr val="000000"/>
                  </a:solidFill>
                  <a:cs typeface="+mn-ea"/>
                  <a:sym typeface="+mn-lt"/>
                </a:rPr>
                <a:t>PPT</a:t>
              </a:r>
              <a:r>
                <a:rPr lang="zh-CN" altLang="en-US" sz="2000" b="1" dirty="0" smtClean="0">
                  <a:solidFill>
                    <a:srgbClr val="000000"/>
                  </a:solidFill>
                  <a:cs typeface="+mn-ea"/>
                  <a:sym typeface="+mn-lt"/>
                </a:rPr>
                <a:t>设计工作室</a:t>
              </a:r>
              <a:endParaRPr lang="en-GB" sz="2000" b="1" dirty="0">
                <a:solidFill>
                  <a:srgbClr val="000000"/>
                </a:solidFill>
                <a:cs typeface="+mn-ea"/>
                <a:sym typeface="+mn-lt"/>
              </a:endParaRPr>
            </a:p>
          </p:txBody>
        </p:sp>
        <p:sp>
          <p:nvSpPr>
            <p:cNvPr id="36" name="TextBox 35"/>
            <p:cNvSpPr txBox="1"/>
            <p:nvPr/>
          </p:nvSpPr>
          <p:spPr>
            <a:xfrm>
              <a:off x="7338662" y="2077995"/>
              <a:ext cx="4316309" cy="310726"/>
            </a:xfrm>
            <a:prstGeom prst="rect">
              <a:avLst/>
            </a:prstGeom>
          </p:spPr>
          <p:txBody>
            <a:bodyPr wrap="square">
              <a:spAutoFit/>
            </a:bodyPr>
            <a:lstStyle>
              <a:defPPr>
                <a:defRPr lang="en-US"/>
              </a:defPPr>
              <a:lvl1pPr>
                <a:lnSpc>
                  <a:spcPct val="150000"/>
                </a:lnSpc>
                <a:defRPr sz="1100">
                  <a:solidFill>
                    <a:srgbClr val="3F3F3F"/>
                  </a:solidFill>
                  <a:cs typeface="+mn-ea"/>
                </a:defRPr>
              </a:lvl1pPr>
            </a:lstStyle>
            <a:p>
              <a:r>
                <a:rPr lang="en-US" altLang="zh-CN" dirty="0">
                  <a:solidFill>
                    <a:srgbClr val="000000"/>
                  </a:solidFill>
                  <a:sym typeface="+mn-lt"/>
                </a:rPr>
                <a:t>KJ</a:t>
              </a:r>
              <a:r>
                <a:rPr lang="zh-CN" altLang="en-US" dirty="0">
                  <a:solidFill>
                    <a:srgbClr val="000000"/>
                  </a:solidFill>
                  <a:sym typeface="+mn-lt"/>
                </a:rPr>
                <a:t>设计专业的</a:t>
              </a:r>
              <a:r>
                <a:rPr lang="en-US" altLang="zh-CN" dirty="0">
                  <a:solidFill>
                    <a:srgbClr val="000000"/>
                  </a:solidFill>
                  <a:sym typeface="+mn-lt"/>
                </a:rPr>
                <a:t>PPT</a:t>
              </a:r>
              <a:r>
                <a:rPr lang="zh-CN" altLang="en-US" dirty="0">
                  <a:solidFill>
                    <a:srgbClr val="000000"/>
                  </a:solidFill>
                  <a:sym typeface="+mn-lt"/>
                </a:rPr>
                <a:t>设计工作室</a:t>
              </a:r>
              <a:r>
                <a:rPr lang="en-GB" dirty="0">
                  <a:solidFill>
                    <a:srgbClr val="000000"/>
                  </a:solidFill>
                  <a:sym typeface="+mn-lt"/>
                </a:rPr>
                <a:t>, </a:t>
              </a:r>
              <a:r>
                <a:rPr lang="en-US" altLang="zh-CN" dirty="0">
                  <a:solidFill>
                    <a:srgbClr val="000000"/>
                  </a:solidFill>
                  <a:sym typeface="+mn-lt"/>
                </a:rPr>
                <a:t>KJ</a:t>
              </a:r>
              <a:r>
                <a:rPr lang="zh-CN" altLang="en-US" dirty="0">
                  <a:solidFill>
                    <a:srgbClr val="000000"/>
                  </a:solidFill>
                  <a:sym typeface="+mn-lt"/>
                </a:rPr>
                <a:t>设计专业的</a:t>
              </a:r>
              <a:r>
                <a:rPr lang="en-US" altLang="zh-CN" dirty="0">
                  <a:solidFill>
                    <a:srgbClr val="000000"/>
                  </a:solidFill>
                  <a:sym typeface="+mn-lt"/>
                </a:rPr>
                <a:t>PPT</a:t>
              </a:r>
              <a:r>
                <a:rPr lang="zh-CN" altLang="en-US" dirty="0">
                  <a:solidFill>
                    <a:srgbClr val="000000"/>
                  </a:solidFill>
                  <a:sym typeface="+mn-lt"/>
                </a:rPr>
                <a:t>设计工作室</a:t>
              </a:r>
              <a:r>
                <a:rPr lang="en-GB" dirty="0">
                  <a:solidFill>
                    <a:srgbClr val="000000"/>
                  </a:solidFill>
                  <a:sym typeface="+mn-lt"/>
                </a:rPr>
                <a:t> </a:t>
              </a:r>
            </a:p>
          </p:txBody>
        </p:sp>
      </p:grpSp>
      <p:grpSp>
        <p:nvGrpSpPr>
          <p:cNvPr id="37" name="Group 36"/>
          <p:cNvGrpSpPr/>
          <p:nvPr/>
        </p:nvGrpSpPr>
        <p:grpSpPr>
          <a:xfrm>
            <a:off x="464004" y="4073957"/>
            <a:ext cx="4316309" cy="680058"/>
            <a:chOff x="7338662" y="1708663"/>
            <a:chExt cx="4316309" cy="680058"/>
          </a:xfrm>
        </p:grpSpPr>
        <p:sp>
          <p:nvSpPr>
            <p:cNvPr id="38" name="TextBox 37"/>
            <p:cNvSpPr txBox="1"/>
            <p:nvPr/>
          </p:nvSpPr>
          <p:spPr>
            <a:xfrm>
              <a:off x="9809677" y="1708663"/>
              <a:ext cx="1842172" cy="400110"/>
            </a:xfrm>
            <a:prstGeom prst="rect">
              <a:avLst/>
            </a:prstGeom>
            <a:noFill/>
          </p:spPr>
          <p:txBody>
            <a:bodyPr wrap="none" rtlCol="0">
              <a:spAutoFit/>
            </a:bodyPr>
            <a:lstStyle/>
            <a:p>
              <a:pPr algn="r"/>
              <a:r>
                <a:rPr lang="en-US" sz="2000" b="1" dirty="0" smtClean="0">
                  <a:solidFill>
                    <a:srgbClr val="000000"/>
                  </a:solidFill>
                  <a:cs typeface="+mn-ea"/>
                  <a:sym typeface="+mn-lt"/>
                </a:rPr>
                <a:t>PPT</a:t>
              </a:r>
              <a:r>
                <a:rPr lang="zh-CN" altLang="en-US" sz="2000" b="1" dirty="0" smtClean="0">
                  <a:solidFill>
                    <a:srgbClr val="000000"/>
                  </a:solidFill>
                  <a:cs typeface="+mn-ea"/>
                  <a:sym typeface="+mn-lt"/>
                </a:rPr>
                <a:t>设计工作室</a:t>
              </a:r>
              <a:endParaRPr lang="en-GB" sz="2000" b="1" dirty="0">
                <a:solidFill>
                  <a:srgbClr val="000000"/>
                </a:solidFill>
                <a:cs typeface="+mn-ea"/>
                <a:sym typeface="+mn-lt"/>
              </a:endParaRPr>
            </a:p>
          </p:txBody>
        </p:sp>
        <p:sp>
          <p:nvSpPr>
            <p:cNvPr id="39" name="TextBox 38"/>
            <p:cNvSpPr txBox="1"/>
            <p:nvPr/>
          </p:nvSpPr>
          <p:spPr>
            <a:xfrm>
              <a:off x="7338662" y="2077995"/>
              <a:ext cx="4316309" cy="310726"/>
            </a:xfrm>
            <a:prstGeom prst="rect">
              <a:avLst/>
            </a:prstGeom>
          </p:spPr>
          <p:txBody>
            <a:bodyPr wrap="square">
              <a:spAutoFit/>
            </a:bodyPr>
            <a:lstStyle>
              <a:defPPr>
                <a:defRPr lang="en-US"/>
              </a:defPPr>
              <a:lvl1pPr>
                <a:lnSpc>
                  <a:spcPct val="150000"/>
                </a:lnSpc>
                <a:defRPr sz="1100">
                  <a:solidFill>
                    <a:srgbClr val="3F3F3F"/>
                  </a:solidFill>
                  <a:cs typeface="+mn-ea"/>
                </a:defRPr>
              </a:lvl1pPr>
            </a:lstStyle>
            <a:p>
              <a:r>
                <a:rPr lang="en-US" altLang="zh-CN" dirty="0">
                  <a:solidFill>
                    <a:srgbClr val="000000"/>
                  </a:solidFill>
                  <a:sym typeface="+mn-lt"/>
                </a:rPr>
                <a:t>KJ</a:t>
              </a:r>
              <a:r>
                <a:rPr lang="zh-CN" altLang="en-US" dirty="0">
                  <a:solidFill>
                    <a:srgbClr val="000000"/>
                  </a:solidFill>
                  <a:sym typeface="+mn-lt"/>
                </a:rPr>
                <a:t>设计专业的</a:t>
              </a:r>
              <a:r>
                <a:rPr lang="en-US" altLang="zh-CN" dirty="0">
                  <a:solidFill>
                    <a:srgbClr val="000000"/>
                  </a:solidFill>
                  <a:sym typeface="+mn-lt"/>
                </a:rPr>
                <a:t>PPT</a:t>
              </a:r>
              <a:r>
                <a:rPr lang="zh-CN" altLang="en-US" dirty="0">
                  <a:solidFill>
                    <a:srgbClr val="000000"/>
                  </a:solidFill>
                  <a:sym typeface="+mn-lt"/>
                </a:rPr>
                <a:t>设计工作室</a:t>
              </a:r>
              <a:r>
                <a:rPr lang="en-GB" dirty="0">
                  <a:solidFill>
                    <a:srgbClr val="000000"/>
                  </a:solidFill>
                  <a:sym typeface="+mn-lt"/>
                </a:rPr>
                <a:t>, </a:t>
              </a:r>
              <a:r>
                <a:rPr lang="en-US" altLang="zh-CN" dirty="0">
                  <a:solidFill>
                    <a:srgbClr val="000000"/>
                  </a:solidFill>
                  <a:sym typeface="+mn-lt"/>
                </a:rPr>
                <a:t>KJ</a:t>
              </a:r>
              <a:r>
                <a:rPr lang="zh-CN" altLang="en-US" dirty="0">
                  <a:solidFill>
                    <a:srgbClr val="000000"/>
                  </a:solidFill>
                  <a:sym typeface="+mn-lt"/>
                </a:rPr>
                <a:t>设计专业的</a:t>
              </a:r>
              <a:r>
                <a:rPr lang="en-US" altLang="zh-CN" dirty="0">
                  <a:solidFill>
                    <a:srgbClr val="000000"/>
                  </a:solidFill>
                  <a:sym typeface="+mn-lt"/>
                </a:rPr>
                <a:t>PPT</a:t>
              </a:r>
              <a:r>
                <a:rPr lang="zh-CN" altLang="en-US" dirty="0">
                  <a:solidFill>
                    <a:srgbClr val="000000"/>
                  </a:solidFill>
                  <a:sym typeface="+mn-lt"/>
                </a:rPr>
                <a:t>设计工作室</a:t>
              </a:r>
              <a:r>
                <a:rPr lang="en-GB" dirty="0">
                  <a:solidFill>
                    <a:srgbClr val="000000"/>
                  </a:solidFill>
                  <a:sym typeface="+mn-lt"/>
                </a:rPr>
                <a:t> </a:t>
              </a:r>
            </a:p>
          </p:txBody>
        </p:sp>
      </p:grpSp>
    </p:spTree>
  </p:cSld>
  <p:clrMapOvr>
    <a:masterClrMapping/>
  </p:clrMapOvr>
  <mc:AlternateContent xmlns:mc="http://schemas.openxmlformats.org/markup-compatibility/2006" xmlns:p14="http://schemas.microsoft.com/office/powerpoint/2010/main">
    <mc:Choice Requires="p14">
      <p:transition spd="slow" p14:dur="1200" advTm="0">
        <p:dissolve/>
      </p:transition>
    </mc:Choice>
    <mc:Fallback xmlns="">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 calcmode="lin" valueType="num">
                                      <p:cBhvr>
                                        <p:cTn id="13" dur="500" fill="hold"/>
                                        <p:tgtEl>
                                          <p:spTgt spid="13"/>
                                        </p:tgtEl>
                                        <p:attrNameLst>
                                          <p:attrName>style.rotation</p:attrName>
                                        </p:attrNameLst>
                                      </p:cBhvr>
                                      <p:tavLst>
                                        <p:tav tm="0">
                                          <p:val>
                                            <p:fltVal val="360"/>
                                          </p:val>
                                        </p:tav>
                                        <p:tav tm="100000">
                                          <p:val>
                                            <p:fltVal val="0"/>
                                          </p:val>
                                        </p:tav>
                                      </p:tavLst>
                                    </p:anim>
                                    <p:animEffect transition="in" filter="fade">
                                      <p:cBhvr>
                                        <p:cTn id="14" dur="500"/>
                                        <p:tgtEl>
                                          <p:spTgt spid="13"/>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p:tgtEl>
                                          <p:spTgt spid="28"/>
                                        </p:tgtEl>
                                        <p:attrNameLst>
                                          <p:attrName>ppt_x</p:attrName>
                                        </p:attrNameLst>
                                      </p:cBhvr>
                                      <p:tavLst>
                                        <p:tav tm="0">
                                          <p:val>
                                            <p:strVal val="#ppt_x-#ppt_w*1.125000"/>
                                          </p:val>
                                        </p:tav>
                                        <p:tav tm="100000">
                                          <p:val>
                                            <p:strVal val="#ppt_x"/>
                                          </p:val>
                                        </p:tav>
                                      </p:tavLst>
                                    </p:anim>
                                    <p:animEffect transition="in" filter="wipe(right)">
                                      <p:cBhvr>
                                        <p:cTn id="19" dur="500"/>
                                        <p:tgtEl>
                                          <p:spTgt spid="28"/>
                                        </p:tgtEl>
                                      </p:cBhvr>
                                    </p:animEffect>
                                  </p:childTnLst>
                                </p:cTn>
                              </p:par>
                            </p:childTnLst>
                          </p:cTn>
                        </p:par>
                        <p:par>
                          <p:cTn id="20" fill="hold">
                            <p:stCondLst>
                              <p:cond delay="1500"/>
                            </p:stCondLst>
                            <p:childTnLst>
                              <p:par>
                                <p:cTn id="21" presetID="49" presetClass="entr" presetSubtype="0" decel="10000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 calcmode="lin" valueType="num">
                                      <p:cBhvr>
                                        <p:cTn id="25" dur="500" fill="hold"/>
                                        <p:tgtEl>
                                          <p:spTgt spid="22"/>
                                        </p:tgtEl>
                                        <p:attrNameLst>
                                          <p:attrName>style.rotation</p:attrName>
                                        </p:attrNameLst>
                                      </p:cBhvr>
                                      <p:tavLst>
                                        <p:tav tm="0">
                                          <p:val>
                                            <p:fltVal val="360"/>
                                          </p:val>
                                        </p:tav>
                                        <p:tav tm="100000">
                                          <p:val>
                                            <p:fltVal val="0"/>
                                          </p:val>
                                        </p:tav>
                                      </p:tavLst>
                                    </p:anim>
                                    <p:animEffect transition="in" filter="fade">
                                      <p:cBhvr>
                                        <p:cTn id="26" dur="500"/>
                                        <p:tgtEl>
                                          <p:spTgt spid="22"/>
                                        </p:tgtEl>
                                      </p:cBhvr>
                                    </p:animEffect>
                                  </p:childTnLst>
                                </p:cTn>
                              </p:par>
                            </p:childTnLst>
                          </p:cTn>
                        </p:par>
                        <p:par>
                          <p:cTn id="27" fill="hold">
                            <p:stCondLst>
                              <p:cond delay="2000"/>
                            </p:stCondLst>
                            <p:childTnLst>
                              <p:par>
                                <p:cTn id="28" presetID="12" presetClass="entr" presetSubtype="2"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500"/>
                                        <p:tgtEl>
                                          <p:spTgt spid="34"/>
                                        </p:tgtEl>
                                        <p:attrNameLst>
                                          <p:attrName>ppt_x</p:attrName>
                                        </p:attrNameLst>
                                      </p:cBhvr>
                                      <p:tavLst>
                                        <p:tav tm="0">
                                          <p:val>
                                            <p:strVal val="#ppt_x+#ppt_w*1.125000"/>
                                          </p:val>
                                        </p:tav>
                                        <p:tav tm="100000">
                                          <p:val>
                                            <p:strVal val="#ppt_x"/>
                                          </p:val>
                                        </p:tav>
                                      </p:tavLst>
                                    </p:anim>
                                    <p:animEffect transition="in" filter="wipe(left)">
                                      <p:cBhvr>
                                        <p:cTn id="31" dur="500"/>
                                        <p:tgtEl>
                                          <p:spTgt spid="34"/>
                                        </p:tgtEl>
                                      </p:cBhvr>
                                    </p:animEffect>
                                  </p:childTnLst>
                                </p:cTn>
                              </p:par>
                            </p:childTnLst>
                          </p:cTn>
                        </p:par>
                        <p:par>
                          <p:cTn id="32" fill="hold">
                            <p:stCondLst>
                              <p:cond delay="2500"/>
                            </p:stCondLst>
                            <p:childTnLst>
                              <p:par>
                                <p:cTn id="33" presetID="49" presetClass="entr" presetSubtype="0" decel="100000"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 calcmode="lin" valueType="num">
                                      <p:cBhvr>
                                        <p:cTn id="37" dur="500" fill="hold"/>
                                        <p:tgtEl>
                                          <p:spTgt spid="16"/>
                                        </p:tgtEl>
                                        <p:attrNameLst>
                                          <p:attrName>style.rotation</p:attrName>
                                        </p:attrNameLst>
                                      </p:cBhvr>
                                      <p:tavLst>
                                        <p:tav tm="0">
                                          <p:val>
                                            <p:fltVal val="360"/>
                                          </p:val>
                                        </p:tav>
                                        <p:tav tm="100000">
                                          <p:val>
                                            <p:fltVal val="0"/>
                                          </p:val>
                                        </p:tav>
                                      </p:tavLst>
                                    </p:anim>
                                    <p:animEffect transition="in" filter="fade">
                                      <p:cBhvr>
                                        <p:cTn id="38" dur="500"/>
                                        <p:tgtEl>
                                          <p:spTgt spid="16"/>
                                        </p:tgtEl>
                                      </p:cBhvr>
                                    </p:animEffect>
                                  </p:childTnLst>
                                </p:cTn>
                              </p:par>
                            </p:childTnLst>
                          </p:cTn>
                        </p:par>
                        <p:par>
                          <p:cTn id="39" fill="hold">
                            <p:stCondLst>
                              <p:cond delay="3000"/>
                            </p:stCondLst>
                            <p:childTnLst>
                              <p:par>
                                <p:cTn id="40" presetID="12" presetClass="entr" presetSubtype="8"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additive="base">
                                        <p:cTn id="42" dur="500"/>
                                        <p:tgtEl>
                                          <p:spTgt spid="31"/>
                                        </p:tgtEl>
                                        <p:attrNameLst>
                                          <p:attrName>ppt_x</p:attrName>
                                        </p:attrNameLst>
                                      </p:cBhvr>
                                      <p:tavLst>
                                        <p:tav tm="0">
                                          <p:val>
                                            <p:strVal val="#ppt_x-#ppt_w*1.125000"/>
                                          </p:val>
                                        </p:tav>
                                        <p:tav tm="100000">
                                          <p:val>
                                            <p:strVal val="#ppt_x"/>
                                          </p:val>
                                        </p:tav>
                                      </p:tavLst>
                                    </p:anim>
                                    <p:animEffect transition="in" filter="wipe(right)">
                                      <p:cBhvr>
                                        <p:cTn id="43" dur="500"/>
                                        <p:tgtEl>
                                          <p:spTgt spid="31"/>
                                        </p:tgtEl>
                                      </p:cBhvr>
                                    </p:animEffect>
                                  </p:childTnLst>
                                </p:cTn>
                              </p:par>
                            </p:childTnLst>
                          </p:cTn>
                        </p:par>
                        <p:par>
                          <p:cTn id="44" fill="hold">
                            <p:stCondLst>
                              <p:cond delay="3500"/>
                            </p:stCondLst>
                            <p:childTnLst>
                              <p:par>
                                <p:cTn id="45" presetID="49" presetClass="entr" presetSubtype="0" decel="100000" fill="hold"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anim calcmode="lin" valueType="num">
                                      <p:cBhvr>
                                        <p:cTn id="49" dur="500" fill="hold"/>
                                        <p:tgtEl>
                                          <p:spTgt spid="8"/>
                                        </p:tgtEl>
                                        <p:attrNameLst>
                                          <p:attrName>style.rotation</p:attrName>
                                        </p:attrNameLst>
                                      </p:cBhvr>
                                      <p:tavLst>
                                        <p:tav tm="0">
                                          <p:val>
                                            <p:fltVal val="360"/>
                                          </p:val>
                                        </p:tav>
                                        <p:tav tm="100000">
                                          <p:val>
                                            <p:fltVal val="0"/>
                                          </p:val>
                                        </p:tav>
                                      </p:tavLst>
                                    </p:anim>
                                    <p:animEffect transition="in" filter="fade">
                                      <p:cBhvr>
                                        <p:cTn id="50" dur="500"/>
                                        <p:tgtEl>
                                          <p:spTgt spid="8"/>
                                        </p:tgtEl>
                                      </p:cBhvr>
                                    </p:animEffect>
                                  </p:childTnLst>
                                </p:cTn>
                              </p:par>
                            </p:childTnLst>
                          </p:cTn>
                        </p:par>
                        <p:par>
                          <p:cTn id="51" fill="hold">
                            <p:stCondLst>
                              <p:cond delay="4000"/>
                            </p:stCondLst>
                            <p:childTnLst>
                              <p:par>
                                <p:cTn id="52" presetID="12" presetClass="entr" presetSubtype="2" fill="hold"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p:tgtEl>
                                          <p:spTgt spid="37"/>
                                        </p:tgtEl>
                                        <p:attrNameLst>
                                          <p:attrName>ppt_x</p:attrName>
                                        </p:attrNameLst>
                                      </p:cBhvr>
                                      <p:tavLst>
                                        <p:tav tm="0">
                                          <p:val>
                                            <p:strVal val="#ppt_x+#ppt_w*1.125000"/>
                                          </p:val>
                                        </p:tav>
                                        <p:tav tm="100000">
                                          <p:val>
                                            <p:strVal val="#ppt_x"/>
                                          </p:val>
                                        </p:tav>
                                      </p:tavLst>
                                    </p:anim>
                                    <p:animEffect transition="in" filter="wipe(left)">
                                      <p:cBhvr>
                                        <p:cTn id="5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smtClean="0">
                <a:cs typeface="+mn-ea"/>
                <a:sym typeface="+mn-lt"/>
              </a:rPr>
              <a:t>05</a:t>
            </a:r>
            <a:endParaRPr lang="zh-CN" altLang="en-US" dirty="0">
              <a:cs typeface="+mn-ea"/>
              <a:sym typeface="+mn-lt"/>
            </a:endParaRPr>
          </a:p>
        </p:txBody>
      </p:sp>
      <p:sp>
        <p:nvSpPr>
          <p:cNvPr id="3" name="文本占位符 2"/>
          <p:cNvSpPr>
            <a:spLocks noGrp="1"/>
          </p:cNvSpPr>
          <p:nvPr>
            <p:ph type="body" sz="quarter" idx="11"/>
          </p:nvPr>
        </p:nvSpPr>
        <p:spPr/>
        <p:txBody>
          <a:bodyPr/>
          <a:lstStyle/>
          <a:p>
            <a:r>
              <a:rPr lang="zh-CN" altLang="en-US" dirty="0" smtClean="0">
                <a:cs typeface="+mn-ea"/>
                <a:sym typeface="+mn-lt"/>
              </a:rPr>
              <a:t>点击输入章节标题</a:t>
            </a:r>
            <a:endParaRPr lang="zh-CN" altLang="en-US" dirty="0">
              <a:cs typeface="+mn-ea"/>
              <a:sym typeface="+mn-lt"/>
            </a:endParaRPr>
          </a:p>
        </p:txBody>
      </p:sp>
      <p:sp>
        <p:nvSpPr>
          <p:cNvPr id="4" name="文本占位符 3"/>
          <p:cNvSpPr>
            <a:spLocks noGrp="1"/>
          </p:cNvSpPr>
          <p:nvPr>
            <p:ph type="body" sz="quarter" idx="12"/>
          </p:nvPr>
        </p:nvSpPr>
        <p:spPr/>
        <p:txBody>
          <a:bodyPr/>
          <a:lstStyle/>
          <a:p>
            <a:r>
              <a:rPr lang="en-US" altLang="zh-CN" dirty="0">
                <a:solidFill>
                  <a:srgbClr val="000000"/>
                </a:solidFill>
                <a:cs typeface="+mn-ea"/>
                <a:sym typeface="+mn-lt"/>
              </a:rPr>
              <a:t>KJ</a:t>
            </a:r>
            <a:r>
              <a:rPr lang="zh-CN" altLang="en-US" dirty="0">
                <a:solidFill>
                  <a:srgbClr val="000000"/>
                </a:solidFill>
                <a:cs typeface="+mn-ea"/>
                <a:sym typeface="+mn-lt"/>
              </a:rPr>
              <a:t>设计专业的</a:t>
            </a:r>
            <a:r>
              <a:rPr lang="en-US" altLang="zh-CN" dirty="0">
                <a:solidFill>
                  <a:srgbClr val="000000"/>
                </a:solidFill>
                <a:cs typeface="+mn-ea"/>
                <a:sym typeface="+mn-lt"/>
              </a:rPr>
              <a:t>PPT</a:t>
            </a:r>
            <a:r>
              <a:rPr lang="zh-CN" altLang="en-US" dirty="0">
                <a:solidFill>
                  <a:srgbClr val="000000"/>
                </a:solidFill>
                <a:cs typeface="+mn-ea"/>
                <a:sym typeface="+mn-lt"/>
              </a:rPr>
              <a:t>设计工作室，自成立以来为各中小企业、白领、学生、自由职业者提供</a:t>
            </a:r>
            <a:r>
              <a:rPr lang="en-US" altLang="zh-CN" dirty="0">
                <a:solidFill>
                  <a:srgbClr val="000000"/>
                </a:solidFill>
                <a:cs typeface="+mn-ea"/>
                <a:sym typeface="+mn-lt"/>
              </a:rPr>
              <a:t>PPT</a:t>
            </a:r>
            <a:r>
              <a:rPr lang="zh-CN" altLang="en-US" dirty="0">
                <a:solidFill>
                  <a:srgbClr val="000000"/>
                </a:solidFill>
                <a:cs typeface="+mn-ea"/>
                <a:sym typeface="+mn-lt"/>
              </a:rPr>
              <a:t>设计服务达千次。自成立以来为各中小企业、白领、学生</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 name="组合 78"/>
          <p:cNvGrpSpPr/>
          <p:nvPr/>
        </p:nvGrpSpPr>
        <p:grpSpPr>
          <a:xfrm>
            <a:off x="3890188" y="1707645"/>
            <a:ext cx="4796033" cy="4218480"/>
            <a:chOff x="3802432" y="815742"/>
            <a:chExt cx="4795409" cy="4219457"/>
          </a:xfrm>
          <a:solidFill>
            <a:schemeClr val="bg1">
              <a:lumMod val="75000"/>
              <a:alpha val="36000"/>
            </a:schemeClr>
          </a:solidFill>
        </p:grpSpPr>
        <p:sp>
          <p:nvSpPr>
            <p:cNvPr id="80" name="任意多边形 79"/>
            <p:cNvSpPr/>
            <p:nvPr/>
          </p:nvSpPr>
          <p:spPr>
            <a:xfrm>
              <a:off x="3802432" y="1726704"/>
              <a:ext cx="1114740" cy="1114740"/>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81" name="任意多边形 80"/>
            <p:cNvSpPr/>
            <p:nvPr/>
          </p:nvSpPr>
          <p:spPr>
            <a:xfrm>
              <a:off x="4111394" y="2638732"/>
              <a:ext cx="1708758" cy="1708758"/>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82" name="任意多边形 81"/>
            <p:cNvSpPr/>
            <p:nvPr/>
          </p:nvSpPr>
          <p:spPr>
            <a:xfrm>
              <a:off x="6251249" y="2688607"/>
              <a:ext cx="2346592" cy="2346592"/>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83" name="任意多边形 82"/>
            <p:cNvSpPr/>
            <p:nvPr/>
          </p:nvSpPr>
          <p:spPr>
            <a:xfrm>
              <a:off x="6189737" y="815742"/>
              <a:ext cx="1569762" cy="1569762"/>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84" name="任意多边形 83"/>
            <p:cNvSpPr/>
            <p:nvPr/>
          </p:nvSpPr>
          <p:spPr>
            <a:xfrm>
              <a:off x="5248156" y="1719897"/>
              <a:ext cx="1708758" cy="1708758"/>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85" name="组合 84"/>
          <p:cNvGrpSpPr/>
          <p:nvPr/>
        </p:nvGrpSpPr>
        <p:grpSpPr>
          <a:xfrm>
            <a:off x="4497909" y="1766132"/>
            <a:ext cx="3200817" cy="5108333"/>
            <a:chOff x="2628900" y="0"/>
            <a:chExt cx="3924300" cy="6265240"/>
          </a:xfrm>
        </p:grpSpPr>
        <p:sp>
          <p:nvSpPr>
            <p:cNvPr id="86" name="圆角矩形 85"/>
            <p:cNvSpPr/>
            <p:nvPr/>
          </p:nvSpPr>
          <p:spPr>
            <a:xfrm>
              <a:off x="4210045" y="6028873"/>
              <a:ext cx="762006" cy="217714"/>
            </a:xfrm>
            <a:prstGeom prst="roundRect">
              <a:avLst/>
            </a:prstGeom>
            <a:gradFill>
              <a:gsLst>
                <a:gs pos="53000">
                  <a:schemeClr val="bg1">
                    <a:lumMod val="75000"/>
                  </a:schemeClr>
                </a:gs>
                <a:gs pos="100000">
                  <a:schemeClr val="bg1">
                    <a:lumMod val="6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87" name="任意多边形 86"/>
            <p:cNvSpPr/>
            <p:nvPr/>
          </p:nvSpPr>
          <p:spPr>
            <a:xfrm rot="18900000">
              <a:off x="3939602" y="4936160"/>
              <a:ext cx="1302892" cy="1329080"/>
            </a:xfrm>
            <a:custGeom>
              <a:avLst/>
              <a:gdLst>
                <a:gd name="connsiteX0" fmla="*/ 221518 w 1329080"/>
                <a:gd name="connsiteY0" fmla="*/ 0 h 1329080"/>
                <a:gd name="connsiteX1" fmla="*/ 1329080 w 1329080"/>
                <a:gd name="connsiteY1" fmla="*/ 1107563 h 1329080"/>
                <a:gd name="connsiteX2" fmla="*/ 1107563 w 1329080"/>
                <a:gd name="connsiteY2" fmla="*/ 1329080 h 1329080"/>
                <a:gd name="connsiteX3" fmla="*/ 543947 w 1329080"/>
                <a:gd name="connsiteY3" fmla="*/ 1329080 h 1329080"/>
                <a:gd name="connsiteX4" fmla="*/ 0 w 1329080"/>
                <a:gd name="connsiteY4" fmla="*/ 785133 h 1329080"/>
                <a:gd name="connsiteX5" fmla="*/ 0 w 1329080"/>
                <a:gd name="connsiteY5" fmla="*/ 221518 h 1329080"/>
                <a:gd name="connsiteX6" fmla="*/ 221518 w 1329080"/>
                <a:gd name="connsiteY6" fmla="*/ 0 h 13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9080" h="1329080">
                  <a:moveTo>
                    <a:pt x="221518" y="0"/>
                  </a:moveTo>
                  <a:lnTo>
                    <a:pt x="1329080" y="1107563"/>
                  </a:lnTo>
                  <a:cubicBezTo>
                    <a:pt x="1329080" y="1229903"/>
                    <a:pt x="1229903" y="1329080"/>
                    <a:pt x="1107563" y="1329080"/>
                  </a:cubicBezTo>
                  <a:lnTo>
                    <a:pt x="543947" y="1329080"/>
                  </a:lnTo>
                  <a:lnTo>
                    <a:pt x="0" y="785133"/>
                  </a:lnTo>
                  <a:lnTo>
                    <a:pt x="0" y="221518"/>
                  </a:lnTo>
                  <a:cubicBezTo>
                    <a:pt x="0" y="99177"/>
                    <a:pt x="99177" y="0"/>
                    <a:pt x="221518" y="0"/>
                  </a:cubicBezTo>
                  <a:close/>
                </a:path>
              </a:pathLst>
            </a:custGeom>
            <a:gradFill>
              <a:gsLst>
                <a:gs pos="48000">
                  <a:schemeClr val="bg1">
                    <a:lumMod val="65000"/>
                  </a:schemeClr>
                </a:gs>
                <a:gs pos="100000">
                  <a:schemeClr val="bg1">
                    <a:lumMod val="75000"/>
                    <a:alpha val="82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88" name="任意多边形 87"/>
            <p:cNvSpPr/>
            <p:nvPr/>
          </p:nvSpPr>
          <p:spPr>
            <a:xfrm>
              <a:off x="3748087" y="4667248"/>
              <a:ext cx="1685925" cy="933452"/>
            </a:xfrm>
            <a:custGeom>
              <a:avLst/>
              <a:gdLst>
                <a:gd name="connsiteX0" fmla="*/ 0 w 1685925"/>
                <a:gd name="connsiteY0" fmla="*/ 0 h 933452"/>
                <a:gd name="connsiteX1" fmla="*/ 1685925 w 1685925"/>
                <a:gd name="connsiteY1" fmla="*/ 0 h 933452"/>
                <a:gd name="connsiteX2" fmla="*/ 1685925 w 1685925"/>
                <a:gd name="connsiteY2" fmla="*/ 933452 h 933452"/>
                <a:gd name="connsiteX3" fmla="*/ 0 w 1685925"/>
                <a:gd name="connsiteY3" fmla="*/ 933452 h 933452"/>
              </a:gdLst>
              <a:ahLst/>
              <a:cxnLst>
                <a:cxn ang="0">
                  <a:pos x="connsiteX0" y="connsiteY0"/>
                </a:cxn>
                <a:cxn ang="0">
                  <a:pos x="connsiteX1" y="connsiteY1"/>
                </a:cxn>
                <a:cxn ang="0">
                  <a:pos x="connsiteX2" y="connsiteY2"/>
                </a:cxn>
                <a:cxn ang="0">
                  <a:pos x="connsiteX3" y="connsiteY3"/>
                </a:cxn>
              </a:cxnLst>
              <a:rect l="l" t="t" r="r" b="b"/>
              <a:pathLst>
                <a:path w="1685925" h="933452">
                  <a:moveTo>
                    <a:pt x="0" y="0"/>
                  </a:moveTo>
                  <a:lnTo>
                    <a:pt x="1685925" y="0"/>
                  </a:lnTo>
                  <a:lnTo>
                    <a:pt x="1685925" y="933452"/>
                  </a:lnTo>
                  <a:lnTo>
                    <a:pt x="0" y="933452"/>
                  </a:lnTo>
                  <a:close/>
                </a:path>
              </a:pathLst>
            </a:custGeom>
            <a:gradFill>
              <a:gsLst>
                <a:gs pos="88000">
                  <a:schemeClr val="bg1">
                    <a:lumMod val="75000"/>
                  </a:schemeClr>
                </a:gs>
                <a:gs pos="51000">
                  <a:schemeClr val="bg1">
                    <a:lumMod val="65000"/>
                  </a:schemeClr>
                </a:gs>
                <a:gs pos="64000">
                  <a:schemeClr val="bg1">
                    <a:lumMod val="85000"/>
                  </a:schemeClr>
                </a:gs>
                <a:gs pos="76000">
                  <a:schemeClr val="bg1"/>
                </a:gs>
                <a:gs pos="37000">
                  <a:schemeClr val="bg1">
                    <a:lumMod val="85000"/>
                  </a:schemeClr>
                </a:gs>
                <a:gs pos="22000">
                  <a:schemeClr val="bg1"/>
                </a:gs>
                <a:gs pos="100000">
                  <a:schemeClr val="bg1">
                    <a:lumMod val="65000"/>
                  </a:schemeClr>
                </a:gs>
                <a:gs pos="3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89" name="圆角矩形 88"/>
            <p:cNvSpPr/>
            <p:nvPr/>
          </p:nvSpPr>
          <p:spPr>
            <a:xfrm rot="-300000">
              <a:off x="3745777" y="5473848"/>
              <a:ext cx="1674823" cy="82848"/>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90" name="圆角矩形 89"/>
            <p:cNvSpPr/>
            <p:nvPr/>
          </p:nvSpPr>
          <p:spPr>
            <a:xfrm rot="-300000">
              <a:off x="3745777" y="5003011"/>
              <a:ext cx="1674823" cy="78828"/>
            </a:xfrm>
            <a:prstGeom prst="roundRect">
              <a:avLst>
                <a:gd name="adj" fmla="val 18590"/>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91" name="圆角矩形 90"/>
            <p:cNvSpPr/>
            <p:nvPr/>
          </p:nvSpPr>
          <p:spPr>
            <a:xfrm rot="-300000">
              <a:off x="3745777" y="5169689"/>
              <a:ext cx="1674823" cy="78828"/>
            </a:xfrm>
            <a:prstGeom prst="roundRect">
              <a:avLst>
                <a:gd name="adj" fmla="val 1062"/>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92" name="圆角矩形 91"/>
            <p:cNvSpPr/>
            <p:nvPr/>
          </p:nvSpPr>
          <p:spPr>
            <a:xfrm rot="-300000">
              <a:off x="3745777" y="5338507"/>
              <a:ext cx="1674823" cy="78828"/>
            </a:xfrm>
            <a:prstGeom prst="roundRect">
              <a:avLst>
                <a:gd name="adj" fmla="val 14265"/>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93" name="任意多边形 92"/>
            <p:cNvSpPr/>
            <p:nvPr/>
          </p:nvSpPr>
          <p:spPr>
            <a:xfrm>
              <a:off x="2628900" y="0"/>
              <a:ext cx="3924300" cy="4667248"/>
            </a:xfrm>
            <a:custGeom>
              <a:avLst/>
              <a:gdLst>
                <a:gd name="connsiteX0" fmla="*/ 1962150 w 3924300"/>
                <a:gd name="connsiteY0" fmla="*/ 0 h 4667248"/>
                <a:gd name="connsiteX1" fmla="*/ 3924300 w 3924300"/>
                <a:gd name="connsiteY1" fmla="*/ 1962150 h 4667248"/>
                <a:gd name="connsiteX2" fmla="*/ 3770105 w 3924300"/>
                <a:gd name="connsiteY2" fmla="*/ 2725908 h 4667248"/>
                <a:gd name="connsiteX3" fmla="*/ 3769902 w 3924300"/>
                <a:gd name="connsiteY3" fmla="*/ 2726328 h 4667248"/>
                <a:gd name="connsiteX4" fmla="*/ 3802289 w 3924300"/>
                <a:gd name="connsiteY4" fmla="*/ 2740482 h 4667248"/>
                <a:gd name="connsiteX5" fmla="*/ 3076575 w 3924300"/>
                <a:gd name="connsiteY5" fmla="*/ 4362442 h 4667248"/>
                <a:gd name="connsiteX6" fmla="*/ 2771769 w 3924300"/>
                <a:gd name="connsiteY6" fmla="*/ 4667248 h 4667248"/>
                <a:gd name="connsiteX7" fmla="*/ 1152531 w 3924300"/>
                <a:gd name="connsiteY7" fmla="*/ 4667248 h 4667248"/>
                <a:gd name="connsiteX8" fmla="*/ 847725 w 3924300"/>
                <a:gd name="connsiteY8" fmla="*/ 4362442 h 4667248"/>
                <a:gd name="connsiteX9" fmla="*/ 165554 w 3924300"/>
                <a:gd name="connsiteY9" fmla="*/ 2765883 h 4667248"/>
                <a:gd name="connsiteX10" fmla="*/ 172070 w 3924300"/>
                <a:gd name="connsiteY10" fmla="*/ 2763013 h 4667248"/>
                <a:gd name="connsiteX11" fmla="*/ 154196 w 3924300"/>
                <a:gd name="connsiteY11" fmla="*/ 2725908 h 4667248"/>
                <a:gd name="connsiteX12" fmla="*/ 0 w 3924300"/>
                <a:gd name="connsiteY12" fmla="*/ 1962150 h 4667248"/>
                <a:gd name="connsiteX13" fmla="*/ 1962150 w 3924300"/>
                <a:gd name="connsiteY13" fmla="*/ 0 h 4667248"/>
                <a:gd name="connsiteX0-1" fmla="*/ 1962150 w 3924300"/>
                <a:gd name="connsiteY0-2" fmla="*/ 0 h 4667248"/>
                <a:gd name="connsiteX1-3" fmla="*/ 3924300 w 3924300"/>
                <a:gd name="connsiteY1-4" fmla="*/ 1962150 h 4667248"/>
                <a:gd name="connsiteX2-5" fmla="*/ 3770105 w 3924300"/>
                <a:gd name="connsiteY2-6" fmla="*/ 2725908 h 4667248"/>
                <a:gd name="connsiteX3-7" fmla="*/ 3802289 w 3924300"/>
                <a:gd name="connsiteY3-8" fmla="*/ 2740482 h 4667248"/>
                <a:gd name="connsiteX4-9" fmla="*/ 3076575 w 3924300"/>
                <a:gd name="connsiteY4-10" fmla="*/ 4362442 h 4667248"/>
                <a:gd name="connsiteX5-11" fmla="*/ 2771769 w 3924300"/>
                <a:gd name="connsiteY5-12" fmla="*/ 4667248 h 4667248"/>
                <a:gd name="connsiteX6-13" fmla="*/ 1152531 w 3924300"/>
                <a:gd name="connsiteY6-14" fmla="*/ 4667248 h 4667248"/>
                <a:gd name="connsiteX7-15" fmla="*/ 847725 w 3924300"/>
                <a:gd name="connsiteY7-16" fmla="*/ 4362442 h 4667248"/>
                <a:gd name="connsiteX8-17" fmla="*/ 165554 w 3924300"/>
                <a:gd name="connsiteY8-18" fmla="*/ 2765883 h 4667248"/>
                <a:gd name="connsiteX9-19" fmla="*/ 172070 w 3924300"/>
                <a:gd name="connsiteY9-20" fmla="*/ 2763013 h 4667248"/>
                <a:gd name="connsiteX10-21" fmla="*/ 154196 w 3924300"/>
                <a:gd name="connsiteY10-22" fmla="*/ 2725908 h 4667248"/>
                <a:gd name="connsiteX11-23" fmla="*/ 0 w 3924300"/>
                <a:gd name="connsiteY11-24" fmla="*/ 1962150 h 4667248"/>
                <a:gd name="connsiteX12-25" fmla="*/ 1962150 w 3924300"/>
                <a:gd name="connsiteY12-26" fmla="*/ 0 h 4667248"/>
                <a:gd name="connsiteX0-27" fmla="*/ 1962150 w 3924300"/>
                <a:gd name="connsiteY0-28" fmla="*/ 0 h 4667248"/>
                <a:gd name="connsiteX1-29" fmla="*/ 3924300 w 3924300"/>
                <a:gd name="connsiteY1-30" fmla="*/ 1962150 h 4667248"/>
                <a:gd name="connsiteX2-31" fmla="*/ 3770105 w 3924300"/>
                <a:gd name="connsiteY2-32" fmla="*/ 2725908 h 4667248"/>
                <a:gd name="connsiteX3-33" fmla="*/ 3076575 w 3924300"/>
                <a:gd name="connsiteY3-34" fmla="*/ 4362442 h 4667248"/>
                <a:gd name="connsiteX4-35" fmla="*/ 2771769 w 3924300"/>
                <a:gd name="connsiteY4-36" fmla="*/ 4667248 h 4667248"/>
                <a:gd name="connsiteX5-37" fmla="*/ 1152531 w 3924300"/>
                <a:gd name="connsiteY5-38" fmla="*/ 4667248 h 4667248"/>
                <a:gd name="connsiteX6-39" fmla="*/ 847725 w 3924300"/>
                <a:gd name="connsiteY6-40" fmla="*/ 4362442 h 4667248"/>
                <a:gd name="connsiteX7-41" fmla="*/ 165554 w 3924300"/>
                <a:gd name="connsiteY7-42" fmla="*/ 2765883 h 4667248"/>
                <a:gd name="connsiteX8-43" fmla="*/ 172070 w 3924300"/>
                <a:gd name="connsiteY8-44" fmla="*/ 2763013 h 4667248"/>
                <a:gd name="connsiteX9-45" fmla="*/ 154196 w 3924300"/>
                <a:gd name="connsiteY9-46" fmla="*/ 2725908 h 4667248"/>
                <a:gd name="connsiteX10-47" fmla="*/ 0 w 3924300"/>
                <a:gd name="connsiteY10-48" fmla="*/ 1962150 h 4667248"/>
                <a:gd name="connsiteX11-49" fmla="*/ 1962150 w 3924300"/>
                <a:gd name="connsiteY11-50" fmla="*/ 0 h 4667248"/>
                <a:gd name="connsiteX0-51" fmla="*/ 1962150 w 3924300"/>
                <a:gd name="connsiteY0-52" fmla="*/ 0 h 4667248"/>
                <a:gd name="connsiteX1-53" fmla="*/ 3924300 w 3924300"/>
                <a:gd name="connsiteY1-54" fmla="*/ 1962150 h 4667248"/>
                <a:gd name="connsiteX2-55" fmla="*/ 3770105 w 3924300"/>
                <a:gd name="connsiteY2-56" fmla="*/ 2725908 h 4667248"/>
                <a:gd name="connsiteX3-57" fmla="*/ 3076575 w 3924300"/>
                <a:gd name="connsiteY3-58" fmla="*/ 4362442 h 4667248"/>
                <a:gd name="connsiteX4-59" fmla="*/ 2771769 w 3924300"/>
                <a:gd name="connsiteY4-60" fmla="*/ 4667248 h 4667248"/>
                <a:gd name="connsiteX5-61" fmla="*/ 1152531 w 3924300"/>
                <a:gd name="connsiteY5-62" fmla="*/ 4667248 h 4667248"/>
                <a:gd name="connsiteX6-63" fmla="*/ 847725 w 3924300"/>
                <a:gd name="connsiteY6-64" fmla="*/ 4362442 h 4667248"/>
                <a:gd name="connsiteX7-65" fmla="*/ 165554 w 3924300"/>
                <a:gd name="connsiteY7-66" fmla="*/ 2765883 h 4667248"/>
                <a:gd name="connsiteX8-67" fmla="*/ 172070 w 3924300"/>
                <a:gd name="connsiteY8-68" fmla="*/ 2763013 h 4667248"/>
                <a:gd name="connsiteX9-69" fmla="*/ 154196 w 3924300"/>
                <a:gd name="connsiteY9-70" fmla="*/ 2725908 h 4667248"/>
                <a:gd name="connsiteX10-71" fmla="*/ 0 w 3924300"/>
                <a:gd name="connsiteY10-72" fmla="*/ 1962150 h 4667248"/>
                <a:gd name="connsiteX11-73" fmla="*/ 1962150 w 3924300"/>
                <a:gd name="connsiteY11-74" fmla="*/ 0 h 4667248"/>
                <a:gd name="connsiteX0-75" fmla="*/ 1962150 w 3924300"/>
                <a:gd name="connsiteY0-76" fmla="*/ 0 h 4667248"/>
                <a:gd name="connsiteX1-77" fmla="*/ 3924300 w 3924300"/>
                <a:gd name="connsiteY1-78" fmla="*/ 1962150 h 4667248"/>
                <a:gd name="connsiteX2-79" fmla="*/ 3770105 w 3924300"/>
                <a:gd name="connsiteY2-80" fmla="*/ 2725908 h 4667248"/>
                <a:gd name="connsiteX3-81" fmla="*/ 3076575 w 3924300"/>
                <a:gd name="connsiteY3-82" fmla="*/ 4362442 h 4667248"/>
                <a:gd name="connsiteX4-83" fmla="*/ 2771769 w 3924300"/>
                <a:gd name="connsiteY4-84" fmla="*/ 4667248 h 4667248"/>
                <a:gd name="connsiteX5-85" fmla="*/ 1152531 w 3924300"/>
                <a:gd name="connsiteY5-86" fmla="*/ 4667248 h 4667248"/>
                <a:gd name="connsiteX6-87" fmla="*/ 847725 w 3924300"/>
                <a:gd name="connsiteY6-88" fmla="*/ 4362442 h 4667248"/>
                <a:gd name="connsiteX7-89" fmla="*/ 165554 w 3924300"/>
                <a:gd name="connsiteY7-90" fmla="*/ 2765883 h 4667248"/>
                <a:gd name="connsiteX8-91" fmla="*/ 172070 w 3924300"/>
                <a:gd name="connsiteY8-92" fmla="*/ 2763013 h 4667248"/>
                <a:gd name="connsiteX9-93" fmla="*/ 154196 w 3924300"/>
                <a:gd name="connsiteY9-94" fmla="*/ 2725908 h 4667248"/>
                <a:gd name="connsiteX10-95" fmla="*/ 0 w 3924300"/>
                <a:gd name="connsiteY10-96" fmla="*/ 1962150 h 4667248"/>
                <a:gd name="connsiteX11-97" fmla="*/ 1962150 w 3924300"/>
                <a:gd name="connsiteY11-98" fmla="*/ 0 h 4667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3924300" h="4667248">
                  <a:moveTo>
                    <a:pt x="1962150" y="0"/>
                  </a:moveTo>
                  <a:cubicBezTo>
                    <a:pt x="3045816" y="0"/>
                    <a:pt x="3924300" y="878484"/>
                    <a:pt x="3924300" y="1962150"/>
                  </a:cubicBezTo>
                  <a:cubicBezTo>
                    <a:pt x="3924300" y="2233067"/>
                    <a:pt x="3869395" y="2491159"/>
                    <a:pt x="3770105" y="2725908"/>
                  </a:cubicBezTo>
                  <a:cubicBezTo>
                    <a:pt x="3628818" y="3125957"/>
                    <a:pt x="3071514" y="3695985"/>
                    <a:pt x="3076575" y="4362442"/>
                  </a:cubicBezTo>
                  <a:cubicBezTo>
                    <a:pt x="3076575" y="4530782"/>
                    <a:pt x="2940109" y="4667248"/>
                    <a:pt x="2771769" y="4667248"/>
                  </a:cubicBezTo>
                  <a:lnTo>
                    <a:pt x="1152531" y="4667248"/>
                  </a:lnTo>
                  <a:cubicBezTo>
                    <a:pt x="984191" y="4667248"/>
                    <a:pt x="847725" y="4530782"/>
                    <a:pt x="847725" y="4362442"/>
                  </a:cubicBezTo>
                  <a:cubicBezTo>
                    <a:pt x="870101" y="3728807"/>
                    <a:pt x="388106" y="3288393"/>
                    <a:pt x="165554" y="2765883"/>
                  </a:cubicBezTo>
                  <a:lnTo>
                    <a:pt x="172070" y="2763013"/>
                  </a:lnTo>
                  <a:lnTo>
                    <a:pt x="154196" y="2725908"/>
                  </a:lnTo>
                  <a:cubicBezTo>
                    <a:pt x="54905" y="2491159"/>
                    <a:pt x="0" y="2233067"/>
                    <a:pt x="0" y="1962150"/>
                  </a:cubicBezTo>
                  <a:cubicBezTo>
                    <a:pt x="0" y="878484"/>
                    <a:pt x="878484" y="0"/>
                    <a:pt x="1962150" y="0"/>
                  </a:cubicBezTo>
                  <a:close/>
                </a:path>
              </a:pathLst>
            </a:custGeom>
            <a:gradFill flip="none" rotWithShape="1">
              <a:gsLst>
                <a:gs pos="94000">
                  <a:schemeClr val="bg1"/>
                </a:gs>
                <a:gs pos="84000">
                  <a:schemeClr val="bg1"/>
                </a:gs>
                <a:gs pos="0">
                  <a:srgbClr val="DADADA">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94" name="圆角矩形 93"/>
            <p:cNvSpPr/>
            <p:nvPr/>
          </p:nvSpPr>
          <p:spPr>
            <a:xfrm>
              <a:off x="3710114" y="4705817"/>
              <a:ext cx="1788889" cy="32662"/>
            </a:xfrm>
            <a:prstGeom prst="roundRect">
              <a:avLst>
                <a:gd name="adj" fmla="val 50000"/>
              </a:avLst>
            </a:prstGeom>
            <a:gradFill>
              <a:gsLst>
                <a:gs pos="100000">
                  <a:schemeClr val="bg1">
                    <a:lumMod val="50000"/>
                  </a:schemeClr>
                </a:gs>
                <a:gs pos="51500">
                  <a:schemeClr val="bg1">
                    <a:lumMod val="85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95" name="圆角矩形 94"/>
            <p:cNvSpPr/>
            <p:nvPr/>
          </p:nvSpPr>
          <p:spPr>
            <a:xfrm rot="-300000">
              <a:off x="3667323" y="4909975"/>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96" name="圆角矩形 95"/>
            <p:cNvSpPr/>
            <p:nvPr/>
          </p:nvSpPr>
          <p:spPr>
            <a:xfrm rot="-300000">
              <a:off x="3667323" y="5070121"/>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97" name="圆角矩形 96"/>
            <p:cNvSpPr/>
            <p:nvPr/>
          </p:nvSpPr>
          <p:spPr>
            <a:xfrm rot="-300000">
              <a:off x="3667323" y="5236799"/>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98" name="圆角矩形 97"/>
            <p:cNvSpPr/>
            <p:nvPr/>
          </p:nvSpPr>
          <p:spPr>
            <a:xfrm rot="-300000">
              <a:off x="3667323" y="5405617"/>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99" name="圆角矩形 98"/>
            <p:cNvSpPr/>
            <p:nvPr/>
          </p:nvSpPr>
          <p:spPr>
            <a:xfrm rot="-300000">
              <a:off x="3667323" y="5540958"/>
              <a:ext cx="1831730" cy="8284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00" name="圆角矩形 99"/>
            <p:cNvSpPr/>
            <p:nvPr/>
          </p:nvSpPr>
          <p:spPr>
            <a:xfrm>
              <a:off x="4009769" y="5933116"/>
              <a:ext cx="1178588" cy="35135"/>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01" name="圆角矩形 100"/>
            <p:cNvSpPr/>
            <p:nvPr/>
          </p:nvSpPr>
          <p:spPr>
            <a:xfrm>
              <a:off x="4201536" y="6135966"/>
              <a:ext cx="776005" cy="16227"/>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102" name="任意多边形 101"/>
          <p:cNvSpPr/>
          <p:nvPr/>
        </p:nvSpPr>
        <p:spPr>
          <a:xfrm>
            <a:off x="5362312" y="3870461"/>
            <a:ext cx="1035515" cy="1035140"/>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cs typeface="+mn-ea"/>
              <a:sym typeface="+mn-lt"/>
            </a:endParaRPr>
          </a:p>
        </p:txBody>
      </p:sp>
      <p:sp>
        <p:nvSpPr>
          <p:cNvPr id="103" name="任意多边形 102"/>
          <p:cNvSpPr/>
          <p:nvPr/>
        </p:nvSpPr>
        <p:spPr>
          <a:xfrm>
            <a:off x="6282553" y="3599569"/>
            <a:ext cx="774337" cy="774057"/>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cs typeface="+mn-ea"/>
              <a:sym typeface="+mn-lt"/>
            </a:endParaRPr>
          </a:p>
        </p:txBody>
      </p:sp>
      <p:grpSp>
        <p:nvGrpSpPr>
          <p:cNvPr id="104" name="组合 103"/>
          <p:cNvGrpSpPr/>
          <p:nvPr/>
        </p:nvGrpSpPr>
        <p:grpSpPr>
          <a:xfrm>
            <a:off x="5155442" y="2264493"/>
            <a:ext cx="1659071" cy="1658471"/>
            <a:chOff x="1325410" y="1372731"/>
            <a:chExt cx="1251559" cy="1251560"/>
          </a:xfrm>
          <a:solidFill>
            <a:srgbClr val="0070C0"/>
          </a:solidFill>
          <a:effectLst>
            <a:outerShdw blurRad="76200" dist="38100" dir="2700000" algn="tl" rotWithShape="0">
              <a:prstClr val="black">
                <a:alpha val="40000"/>
              </a:prstClr>
            </a:outerShdw>
          </a:effectLst>
        </p:grpSpPr>
        <p:sp>
          <p:nvSpPr>
            <p:cNvPr id="105" name="任意多边形 104"/>
            <p:cNvSpPr/>
            <p:nvPr/>
          </p:nvSpPr>
          <p:spPr>
            <a:xfrm>
              <a:off x="1325410" y="137273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cs typeface="+mn-ea"/>
                <a:sym typeface="+mn-lt"/>
              </a:endParaRPr>
            </a:p>
          </p:txBody>
        </p:sp>
        <p:sp>
          <p:nvSpPr>
            <p:cNvPr id="106" name="任意多边形 105"/>
            <p:cNvSpPr/>
            <p:nvPr/>
          </p:nvSpPr>
          <p:spPr>
            <a:xfrm rot="5400000">
              <a:off x="1951189" y="1372732"/>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cs typeface="+mn-ea"/>
                <a:sym typeface="+mn-lt"/>
              </a:endParaRPr>
            </a:p>
          </p:txBody>
        </p:sp>
        <p:sp>
          <p:nvSpPr>
            <p:cNvPr id="107" name="任意多边形 106"/>
            <p:cNvSpPr/>
            <p:nvPr/>
          </p:nvSpPr>
          <p:spPr>
            <a:xfrm rot="10800000">
              <a:off x="1951187"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cs typeface="+mn-ea"/>
                <a:sym typeface="+mn-lt"/>
              </a:endParaRPr>
            </a:p>
          </p:txBody>
        </p:sp>
        <p:sp>
          <p:nvSpPr>
            <p:cNvPr id="108" name="任意多边形 107"/>
            <p:cNvSpPr/>
            <p:nvPr/>
          </p:nvSpPr>
          <p:spPr>
            <a:xfrm rot="16200000">
              <a:off x="1325411"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cs typeface="+mn-ea"/>
                <a:sym typeface="+mn-lt"/>
              </a:endParaRPr>
            </a:p>
          </p:txBody>
        </p:sp>
      </p:grpSp>
      <p:grpSp>
        <p:nvGrpSpPr>
          <p:cNvPr id="109" name="Group 4"/>
          <p:cNvGrpSpPr>
            <a:grpSpLocks noChangeAspect="1"/>
          </p:cNvGrpSpPr>
          <p:nvPr/>
        </p:nvGrpSpPr>
        <p:grpSpPr bwMode="auto">
          <a:xfrm>
            <a:off x="3479129" y="2551687"/>
            <a:ext cx="420641" cy="492765"/>
            <a:chOff x="1776" y="1776"/>
            <a:chExt cx="64" cy="75"/>
          </a:xfrm>
          <a:solidFill>
            <a:srgbClr val="0070C0"/>
          </a:solidFill>
        </p:grpSpPr>
        <p:sp>
          <p:nvSpPr>
            <p:cNvPr id="110"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11"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12"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13"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14" name="Group 18"/>
          <p:cNvGrpSpPr>
            <a:grpSpLocks noChangeAspect="1"/>
          </p:cNvGrpSpPr>
          <p:nvPr/>
        </p:nvGrpSpPr>
        <p:grpSpPr bwMode="auto">
          <a:xfrm>
            <a:off x="7554740" y="5047847"/>
            <a:ext cx="427197" cy="397924"/>
            <a:chOff x="3802" y="2858"/>
            <a:chExt cx="616" cy="574"/>
          </a:xfrm>
          <a:solidFill>
            <a:srgbClr val="0070C0"/>
          </a:solidFill>
        </p:grpSpPr>
        <p:sp>
          <p:nvSpPr>
            <p:cNvPr id="115"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16"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17"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18"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19"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20" name="Group 13"/>
          <p:cNvGrpSpPr>
            <a:grpSpLocks noChangeAspect="1"/>
          </p:cNvGrpSpPr>
          <p:nvPr/>
        </p:nvGrpSpPr>
        <p:grpSpPr bwMode="auto">
          <a:xfrm>
            <a:off x="8196035" y="2520553"/>
            <a:ext cx="512959" cy="521419"/>
            <a:chOff x="2426" y="2745"/>
            <a:chExt cx="593" cy="603"/>
          </a:xfrm>
          <a:solidFill>
            <a:srgbClr val="0070C0"/>
          </a:solidFill>
        </p:grpSpPr>
        <p:sp>
          <p:nvSpPr>
            <p:cNvPr id="121" name="Freeform 14"/>
            <p:cNvSpPr/>
            <p:nvPr/>
          </p:nvSpPr>
          <p:spPr bwMode="auto">
            <a:xfrm>
              <a:off x="2442" y="2772"/>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22" name="Freeform 15"/>
            <p:cNvSpPr>
              <a:spLocks noEditPoints="1"/>
            </p:cNvSpPr>
            <p:nvPr/>
          </p:nvSpPr>
          <p:spPr bwMode="auto">
            <a:xfrm>
              <a:off x="2426" y="2745"/>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23" name="组合 122"/>
          <p:cNvGrpSpPr/>
          <p:nvPr/>
        </p:nvGrpSpPr>
        <p:grpSpPr>
          <a:xfrm>
            <a:off x="4156326" y="4966317"/>
            <a:ext cx="440809" cy="479529"/>
            <a:chOff x="4873626" y="1965325"/>
            <a:chExt cx="269876" cy="293688"/>
          </a:xfrm>
          <a:solidFill>
            <a:srgbClr val="0070C0"/>
          </a:solidFill>
        </p:grpSpPr>
        <p:sp>
          <p:nvSpPr>
            <p:cNvPr id="124" name="Freeform 502"/>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25" name="Freeform 503"/>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26" name="Freeform 504"/>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27"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28" name="组合 127"/>
          <p:cNvGrpSpPr/>
          <p:nvPr/>
        </p:nvGrpSpPr>
        <p:grpSpPr>
          <a:xfrm>
            <a:off x="4009513" y="1193415"/>
            <a:ext cx="4208551" cy="1276207"/>
            <a:chOff x="4008990" y="647463"/>
            <a:chExt cx="4208002" cy="1276503"/>
          </a:xfrm>
        </p:grpSpPr>
        <p:sp>
          <p:nvSpPr>
            <p:cNvPr id="129" name="椭圆 128"/>
            <p:cNvSpPr/>
            <p:nvPr/>
          </p:nvSpPr>
          <p:spPr>
            <a:xfrm>
              <a:off x="4008990" y="1878246"/>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30" name="椭圆 129"/>
            <p:cNvSpPr/>
            <p:nvPr/>
          </p:nvSpPr>
          <p:spPr>
            <a:xfrm>
              <a:off x="4084936" y="1749828"/>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31" name="椭圆 130"/>
            <p:cNvSpPr/>
            <p:nvPr/>
          </p:nvSpPr>
          <p:spPr>
            <a:xfrm>
              <a:off x="4168796" y="1626432"/>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32" name="椭圆 131"/>
            <p:cNvSpPr/>
            <p:nvPr/>
          </p:nvSpPr>
          <p:spPr>
            <a:xfrm>
              <a:off x="4260239" y="1508545"/>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33" name="椭圆 132"/>
            <p:cNvSpPr/>
            <p:nvPr/>
          </p:nvSpPr>
          <p:spPr>
            <a:xfrm>
              <a:off x="4358903" y="1396632"/>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34" name="椭圆 133"/>
            <p:cNvSpPr/>
            <p:nvPr/>
          </p:nvSpPr>
          <p:spPr>
            <a:xfrm>
              <a:off x="4464400" y="1291136"/>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35" name="椭圆 134"/>
            <p:cNvSpPr/>
            <p:nvPr/>
          </p:nvSpPr>
          <p:spPr>
            <a:xfrm>
              <a:off x="4576313" y="1192471"/>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36" name="椭圆 135"/>
            <p:cNvSpPr/>
            <p:nvPr/>
          </p:nvSpPr>
          <p:spPr>
            <a:xfrm>
              <a:off x="4694200" y="1101029"/>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37" name="椭圆 136"/>
            <p:cNvSpPr/>
            <p:nvPr/>
          </p:nvSpPr>
          <p:spPr>
            <a:xfrm>
              <a:off x="4817596" y="1017169"/>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38" name="椭圆 137"/>
            <p:cNvSpPr/>
            <p:nvPr/>
          </p:nvSpPr>
          <p:spPr>
            <a:xfrm>
              <a:off x="4946014" y="941222"/>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39" name="椭圆 138"/>
            <p:cNvSpPr/>
            <p:nvPr/>
          </p:nvSpPr>
          <p:spPr>
            <a:xfrm>
              <a:off x="5078947" y="873489"/>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0" name="椭圆 139"/>
            <p:cNvSpPr/>
            <p:nvPr/>
          </p:nvSpPr>
          <p:spPr>
            <a:xfrm>
              <a:off x="5215872" y="814237"/>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1" name="椭圆 140"/>
            <p:cNvSpPr/>
            <p:nvPr/>
          </p:nvSpPr>
          <p:spPr>
            <a:xfrm>
              <a:off x="5356246" y="763699"/>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2" name="椭圆 141"/>
            <p:cNvSpPr/>
            <p:nvPr/>
          </p:nvSpPr>
          <p:spPr>
            <a:xfrm>
              <a:off x="5499517" y="722075"/>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3" name="椭圆 142"/>
            <p:cNvSpPr/>
            <p:nvPr/>
          </p:nvSpPr>
          <p:spPr>
            <a:xfrm>
              <a:off x="5645119" y="689529"/>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4" name="椭圆 143"/>
            <p:cNvSpPr/>
            <p:nvPr/>
          </p:nvSpPr>
          <p:spPr>
            <a:xfrm>
              <a:off x="5792477" y="666190"/>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5" name="椭圆 144"/>
            <p:cNvSpPr/>
            <p:nvPr/>
          </p:nvSpPr>
          <p:spPr>
            <a:xfrm>
              <a:off x="5941009" y="652149"/>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6" name="椭圆 145"/>
            <p:cNvSpPr/>
            <p:nvPr/>
          </p:nvSpPr>
          <p:spPr>
            <a:xfrm>
              <a:off x="6090131" y="647463"/>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7" name="椭圆 146"/>
            <p:cNvSpPr/>
            <p:nvPr/>
          </p:nvSpPr>
          <p:spPr>
            <a:xfrm>
              <a:off x="6239252" y="652149"/>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8" name="椭圆 147"/>
            <p:cNvSpPr/>
            <p:nvPr/>
          </p:nvSpPr>
          <p:spPr>
            <a:xfrm>
              <a:off x="6387785" y="666190"/>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9" name="椭圆 148"/>
            <p:cNvSpPr/>
            <p:nvPr/>
          </p:nvSpPr>
          <p:spPr>
            <a:xfrm>
              <a:off x="6535143" y="689529"/>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0" name="椭圆 149"/>
            <p:cNvSpPr/>
            <p:nvPr/>
          </p:nvSpPr>
          <p:spPr>
            <a:xfrm>
              <a:off x="6680744" y="722075"/>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1" name="椭圆 150"/>
            <p:cNvSpPr/>
            <p:nvPr/>
          </p:nvSpPr>
          <p:spPr>
            <a:xfrm>
              <a:off x="6824015" y="763699"/>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2" name="椭圆 151"/>
            <p:cNvSpPr/>
            <p:nvPr/>
          </p:nvSpPr>
          <p:spPr>
            <a:xfrm>
              <a:off x="6964390" y="814237"/>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3" name="椭圆 152"/>
            <p:cNvSpPr/>
            <p:nvPr/>
          </p:nvSpPr>
          <p:spPr>
            <a:xfrm>
              <a:off x="7101314" y="873489"/>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4" name="椭圆 153"/>
            <p:cNvSpPr/>
            <p:nvPr/>
          </p:nvSpPr>
          <p:spPr>
            <a:xfrm>
              <a:off x="7234248" y="941222"/>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5" name="椭圆 154"/>
            <p:cNvSpPr/>
            <p:nvPr/>
          </p:nvSpPr>
          <p:spPr>
            <a:xfrm>
              <a:off x="7362665" y="1017169"/>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6" name="椭圆 155"/>
            <p:cNvSpPr/>
            <p:nvPr/>
          </p:nvSpPr>
          <p:spPr>
            <a:xfrm>
              <a:off x="7486062" y="1101029"/>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7" name="椭圆 156"/>
            <p:cNvSpPr/>
            <p:nvPr/>
          </p:nvSpPr>
          <p:spPr>
            <a:xfrm>
              <a:off x="7603949" y="1192471"/>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8" name="椭圆 157"/>
            <p:cNvSpPr/>
            <p:nvPr/>
          </p:nvSpPr>
          <p:spPr>
            <a:xfrm>
              <a:off x="7715862" y="1291135"/>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9" name="椭圆 158"/>
            <p:cNvSpPr/>
            <p:nvPr/>
          </p:nvSpPr>
          <p:spPr>
            <a:xfrm>
              <a:off x="7821358" y="1396632"/>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0" name="椭圆 159"/>
            <p:cNvSpPr/>
            <p:nvPr/>
          </p:nvSpPr>
          <p:spPr>
            <a:xfrm>
              <a:off x="7920023" y="1508545"/>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1" name="椭圆 160"/>
            <p:cNvSpPr/>
            <p:nvPr/>
          </p:nvSpPr>
          <p:spPr>
            <a:xfrm>
              <a:off x="8011465" y="1626432"/>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2" name="椭圆 161"/>
            <p:cNvSpPr/>
            <p:nvPr/>
          </p:nvSpPr>
          <p:spPr>
            <a:xfrm>
              <a:off x="8095325" y="1749828"/>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3" name="椭圆 162"/>
            <p:cNvSpPr/>
            <p:nvPr/>
          </p:nvSpPr>
          <p:spPr>
            <a:xfrm>
              <a:off x="8171272" y="1878246"/>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164" name="组合 163"/>
          <p:cNvGrpSpPr/>
          <p:nvPr/>
        </p:nvGrpSpPr>
        <p:grpSpPr>
          <a:xfrm>
            <a:off x="8096381" y="4012674"/>
            <a:ext cx="373409" cy="873041"/>
            <a:chOff x="8095325" y="3467375"/>
            <a:chExt cx="373360" cy="873243"/>
          </a:xfrm>
        </p:grpSpPr>
        <p:sp>
          <p:nvSpPr>
            <p:cNvPr id="165" name="椭圆 164"/>
            <p:cNvSpPr/>
            <p:nvPr/>
          </p:nvSpPr>
          <p:spPr>
            <a:xfrm>
              <a:off x="8422965" y="3467375"/>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6" name="椭圆 165"/>
            <p:cNvSpPr/>
            <p:nvPr/>
          </p:nvSpPr>
          <p:spPr>
            <a:xfrm>
              <a:off x="8390419" y="3612977"/>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7" name="椭圆 166"/>
            <p:cNvSpPr/>
            <p:nvPr/>
          </p:nvSpPr>
          <p:spPr>
            <a:xfrm>
              <a:off x="8348795" y="3756248"/>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8" name="椭圆 167"/>
            <p:cNvSpPr/>
            <p:nvPr/>
          </p:nvSpPr>
          <p:spPr>
            <a:xfrm>
              <a:off x="8298257" y="3896622"/>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69" name="椭圆 168"/>
            <p:cNvSpPr/>
            <p:nvPr/>
          </p:nvSpPr>
          <p:spPr>
            <a:xfrm>
              <a:off x="8239005" y="4033546"/>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70" name="椭圆 169"/>
            <p:cNvSpPr/>
            <p:nvPr/>
          </p:nvSpPr>
          <p:spPr>
            <a:xfrm>
              <a:off x="8171272" y="4166479"/>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71" name="椭圆 170"/>
            <p:cNvSpPr/>
            <p:nvPr/>
          </p:nvSpPr>
          <p:spPr>
            <a:xfrm>
              <a:off x="8095325" y="4294898"/>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172" name="组合 171"/>
          <p:cNvGrpSpPr/>
          <p:nvPr/>
        </p:nvGrpSpPr>
        <p:grpSpPr>
          <a:xfrm>
            <a:off x="3734445" y="3865350"/>
            <a:ext cx="396751" cy="1020364"/>
            <a:chOff x="3733958" y="3320018"/>
            <a:chExt cx="396698" cy="1020600"/>
          </a:xfrm>
        </p:grpSpPr>
        <p:sp>
          <p:nvSpPr>
            <p:cNvPr id="173" name="椭圆 172"/>
            <p:cNvSpPr/>
            <p:nvPr/>
          </p:nvSpPr>
          <p:spPr>
            <a:xfrm>
              <a:off x="4084936" y="4294898"/>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74" name="椭圆 173"/>
            <p:cNvSpPr/>
            <p:nvPr/>
          </p:nvSpPr>
          <p:spPr>
            <a:xfrm>
              <a:off x="4008991" y="4166480"/>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75" name="椭圆 174"/>
            <p:cNvSpPr/>
            <p:nvPr/>
          </p:nvSpPr>
          <p:spPr>
            <a:xfrm>
              <a:off x="3941257" y="4033547"/>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76" name="椭圆 175"/>
            <p:cNvSpPr/>
            <p:nvPr/>
          </p:nvSpPr>
          <p:spPr>
            <a:xfrm>
              <a:off x="3882005" y="3896622"/>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77" name="椭圆 176"/>
            <p:cNvSpPr/>
            <p:nvPr/>
          </p:nvSpPr>
          <p:spPr>
            <a:xfrm>
              <a:off x="3831467" y="3756248"/>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78" name="椭圆 177"/>
            <p:cNvSpPr/>
            <p:nvPr/>
          </p:nvSpPr>
          <p:spPr>
            <a:xfrm>
              <a:off x="3789843" y="3612978"/>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79" name="椭圆 178"/>
            <p:cNvSpPr/>
            <p:nvPr/>
          </p:nvSpPr>
          <p:spPr>
            <a:xfrm>
              <a:off x="3757297" y="3467376"/>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80" name="椭圆 179"/>
            <p:cNvSpPr/>
            <p:nvPr/>
          </p:nvSpPr>
          <p:spPr>
            <a:xfrm>
              <a:off x="3733958" y="3320018"/>
              <a:ext cx="45720" cy="457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181" name="组合 180"/>
          <p:cNvGrpSpPr/>
          <p:nvPr/>
        </p:nvGrpSpPr>
        <p:grpSpPr>
          <a:xfrm>
            <a:off x="8103010" y="3042296"/>
            <a:ext cx="3322276" cy="1148960"/>
            <a:chOff x="8101954" y="2496774"/>
            <a:chExt cx="3321844" cy="1149226"/>
          </a:xfrm>
        </p:grpSpPr>
        <p:sp>
          <p:nvSpPr>
            <p:cNvPr id="182" name="文本框 112"/>
            <p:cNvSpPr txBox="1"/>
            <p:nvPr/>
          </p:nvSpPr>
          <p:spPr>
            <a:xfrm>
              <a:off x="8101954" y="2496774"/>
              <a:ext cx="1923123" cy="400203"/>
            </a:xfrm>
            <a:prstGeom prst="rect">
              <a:avLst/>
            </a:prstGeom>
            <a:noFill/>
          </p:spPr>
          <p:txBody>
            <a:bodyPr wrap="square" rtlCol="0">
              <a:spAutoFit/>
            </a:bodyPr>
            <a:lstStyle/>
            <a:p>
              <a:r>
                <a:rPr lang="zh-CN" altLang="en-US" sz="2000" dirty="0">
                  <a:cs typeface="+mn-ea"/>
                  <a:sym typeface="+mn-lt"/>
                </a:rPr>
                <a:t>在此添加标题</a:t>
              </a:r>
            </a:p>
          </p:txBody>
        </p:sp>
        <p:sp>
          <p:nvSpPr>
            <p:cNvPr id="183" name="文本框 129"/>
            <p:cNvSpPr txBox="1"/>
            <p:nvPr/>
          </p:nvSpPr>
          <p:spPr>
            <a:xfrm>
              <a:off x="8144984" y="2860988"/>
              <a:ext cx="3278814" cy="785012"/>
            </a:xfrm>
            <a:prstGeom prst="rect">
              <a:avLst/>
            </a:prstGeom>
            <a:noFill/>
          </p:spPr>
          <p:txBody>
            <a:bodyPr wrap="square" rtlCol="0">
              <a:spAutoFit/>
            </a:bodyPr>
            <a:lstStyle/>
            <a:p>
              <a:pPr>
                <a:lnSpc>
                  <a:spcPct val="150000"/>
                </a:lnSpc>
              </a:pPr>
              <a:r>
                <a:rPr lang="zh-CN" altLang="en-US" sz="1000" dirty="0">
                  <a:cs typeface="+mn-ea"/>
                  <a:sym typeface="+mn-lt"/>
                </a:rPr>
                <a:t>点击添加文字说明详情介绍点击添加文字说明详情介绍点击添加文字说明详情介绍点击添加文字说明详情介绍</a:t>
              </a:r>
            </a:p>
            <a:p>
              <a:pPr>
                <a:lnSpc>
                  <a:spcPct val="150000"/>
                </a:lnSpc>
              </a:pPr>
              <a:endParaRPr lang="zh-CN" altLang="en-US" sz="1000" dirty="0">
                <a:cs typeface="+mn-ea"/>
                <a:sym typeface="+mn-lt"/>
              </a:endParaRPr>
            </a:p>
          </p:txBody>
        </p:sp>
      </p:grpSp>
      <p:grpSp>
        <p:nvGrpSpPr>
          <p:cNvPr id="184" name="组合 183"/>
          <p:cNvGrpSpPr/>
          <p:nvPr/>
        </p:nvGrpSpPr>
        <p:grpSpPr>
          <a:xfrm>
            <a:off x="982767" y="3033045"/>
            <a:ext cx="3374547" cy="1078963"/>
            <a:chOff x="982638" y="2487521"/>
            <a:chExt cx="3374108" cy="1079214"/>
          </a:xfrm>
        </p:grpSpPr>
        <p:sp>
          <p:nvSpPr>
            <p:cNvPr id="185" name="文本框 102"/>
            <p:cNvSpPr txBox="1"/>
            <p:nvPr/>
          </p:nvSpPr>
          <p:spPr>
            <a:xfrm>
              <a:off x="2433623" y="2487521"/>
              <a:ext cx="1923123" cy="400203"/>
            </a:xfrm>
            <a:prstGeom prst="rect">
              <a:avLst/>
            </a:prstGeom>
            <a:noFill/>
          </p:spPr>
          <p:txBody>
            <a:bodyPr wrap="square" rtlCol="0">
              <a:spAutoFit/>
            </a:bodyPr>
            <a:lstStyle/>
            <a:p>
              <a:r>
                <a:rPr lang="zh-CN" altLang="en-US" sz="2000" dirty="0">
                  <a:cs typeface="+mn-ea"/>
                  <a:sym typeface="+mn-lt"/>
                </a:rPr>
                <a:t>在此添加标题</a:t>
              </a:r>
            </a:p>
          </p:txBody>
        </p:sp>
        <p:sp>
          <p:nvSpPr>
            <p:cNvPr id="186" name="文本框 129"/>
            <p:cNvSpPr txBox="1"/>
            <p:nvPr/>
          </p:nvSpPr>
          <p:spPr>
            <a:xfrm>
              <a:off x="982638" y="2781723"/>
              <a:ext cx="3278814" cy="785012"/>
            </a:xfrm>
            <a:prstGeom prst="rect">
              <a:avLst/>
            </a:prstGeom>
            <a:noFill/>
          </p:spPr>
          <p:txBody>
            <a:bodyPr wrap="square" rtlCol="0">
              <a:spAutoFit/>
            </a:bodyPr>
            <a:lstStyle/>
            <a:p>
              <a:pPr>
                <a:lnSpc>
                  <a:spcPct val="150000"/>
                </a:lnSpc>
              </a:pPr>
              <a:r>
                <a:rPr lang="zh-CN" altLang="en-US" sz="1000" dirty="0">
                  <a:cs typeface="+mn-ea"/>
                  <a:sym typeface="+mn-lt"/>
                </a:rPr>
                <a:t>点击添加文字说明详情介绍点击添加文字说明详情介绍点击添加文字说明详情介绍点击添加文字说明详情介绍</a:t>
              </a:r>
            </a:p>
            <a:p>
              <a:pPr>
                <a:lnSpc>
                  <a:spcPct val="150000"/>
                </a:lnSpc>
              </a:pPr>
              <a:endParaRPr lang="zh-CN" altLang="en-US" sz="1000" dirty="0">
                <a:cs typeface="+mn-ea"/>
                <a:sym typeface="+mn-lt"/>
              </a:endParaRPr>
            </a:p>
          </p:txBody>
        </p:sp>
      </p:grpSp>
      <p:grpSp>
        <p:nvGrpSpPr>
          <p:cNvPr id="187" name="组合 186"/>
          <p:cNvGrpSpPr/>
          <p:nvPr/>
        </p:nvGrpSpPr>
        <p:grpSpPr>
          <a:xfrm>
            <a:off x="2334434" y="5445846"/>
            <a:ext cx="2772684" cy="1430592"/>
            <a:chOff x="2334129" y="4900880"/>
            <a:chExt cx="2772323" cy="1430923"/>
          </a:xfrm>
        </p:grpSpPr>
        <p:sp>
          <p:nvSpPr>
            <p:cNvPr id="188" name="文本框 106"/>
            <p:cNvSpPr txBox="1"/>
            <p:nvPr/>
          </p:nvSpPr>
          <p:spPr>
            <a:xfrm>
              <a:off x="3183329" y="4900880"/>
              <a:ext cx="1923123" cy="400202"/>
            </a:xfrm>
            <a:prstGeom prst="rect">
              <a:avLst/>
            </a:prstGeom>
            <a:noFill/>
          </p:spPr>
          <p:txBody>
            <a:bodyPr wrap="square" rtlCol="0">
              <a:spAutoFit/>
            </a:bodyPr>
            <a:lstStyle/>
            <a:p>
              <a:r>
                <a:rPr lang="zh-CN" altLang="en-US" sz="2000" dirty="0">
                  <a:cs typeface="+mn-ea"/>
                  <a:sym typeface="+mn-lt"/>
                </a:rPr>
                <a:t>在此添加标题</a:t>
              </a:r>
            </a:p>
          </p:txBody>
        </p:sp>
        <p:sp>
          <p:nvSpPr>
            <p:cNvPr id="189" name="文本框 129"/>
            <p:cNvSpPr txBox="1"/>
            <p:nvPr/>
          </p:nvSpPr>
          <p:spPr>
            <a:xfrm>
              <a:off x="2334129" y="5315905"/>
              <a:ext cx="2538813" cy="1015898"/>
            </a:xfrm>
            <a:prstGeom prst="rect">
              <a:avLst/>
            </a:prstGeom>
            <a:noFill/>
          </p:spPr>
          <p:txBody>
            <a:bodyPr wrap="square" rtlCol="0">
              <a:spAutoFit/>
            </a:bodyPr>
            <a:lstStyle/>
            <a:p>
              <a:pPr algn="r">
                <a:lnSpc>
                  <a:spcPct val="150000"/>
                </a:lnSpc>
              </a:pPr>
              <a:r>
                <a:rPr lang="zh-CN" altLang="en-US" sz="1000" dirty="0">
                  <a:cs typeface="+mn-ea"/>
                  <a:sym typeface="+mn-lt"/>
                </a:rPr>
                <a:t>点击添加文字说明详情介绍点击添加文字说明详情介绍点击添加文字说明详情介绍点击添加文字说明详情介绍</a:t>
              </a:r>
            </a:p>
            <a:p>
              <a:pPr algn="r">
                <a:lnSpc>
                  <a:spcPct val="150000"/>
                </a:lnSpc>
              </a:pPr>
              <a:endParaRPr lang="zh-CN" altLang="en-US" sz="1000" dirty="0">
                <a:cs typeface="+mn-ea"/>
                <a:sym typeface="+mn-lt"/>
              </a:endParaRPr>
            </a:p>
          </p:txBody>
        </p:sp>
      </p:grpSp>
      <p:grpSp>
        <p:nvGrpSpPr>
          <p:cNvPr id="190" name="组合 189"/>
          <p:cNvGrpSpPr/>
          <p:nvPr/>
        </p:nvGrpSpPr>
        <p:grpSpPr>
          <a:xfrm>
            <a:off x="7425871" y="5460765"/>
            <a:ext cx="2577604" cy="1401779"/>
            <a:chOff x="7424904" y="4915796"/>
            <a:chExt cx="2577268" cy="1402103"/>
          </a:xfrm>
        </p:grpSpPr>
        <p:sp>
          <p:nvSpPr>
            <p:cNvPr id="191" name="文本框 109"/>
            <p:cNvSpPr txBox="1"/>
            <p:nvPr/>
          </p:nvSpPr>
          <p:spPr>
            <a:xfrm>
              <a:off x="7424904" y="4915796"/>
              <a:ext cx="1923123" cy="400203"/>
            </a:xfrm>
            <a:prstGeom prst="rect">
              <a:avLst/>
            </a:prstGeom>
            <a:noFill/>
          </p:spPr>
          <p:txBody>
            <a:bodyPr wrap="square" rtlCol="0">
              <a:spAutoFit/>
            </a:bodyPr>
            <a:lstStyle/>
            <a:p>
              <a:r>
                <a:rPr lang="zh-CN" altLang="en-US" sz="2000" dirty="0">
                  <a:cs typeface="+mn-ea"/>
                  <a:sym typeface="+mn-lt"/>
                </a:rPr>
                <a:t>在此添加标题</a:t>
              </a:r>
            </a:p>
          </p:txBody>
        </p:sp>
        <p:sp>
          <p:nvSpPr>
            <p:cNvPr id="192" name="文本框 129"/>
            <p:cNvSpPr txBox="1"/>
            <p:nvPr/>
          </p:nvSpPr>
          <p:spPr>
            <a:xfrm>
              <a:off x="7463358" y="5302001"/>
              <a:ext cx="2538814" cy="1015898"/>
            </a:xfrm>
            <a:prstGeom prst="rect">
              <a:avLst/>
            </a:prstGeom>
            <a:noFill/>
          </p:spPr>
          <p:txBody>
            <a:bodyPr wrap="square" rtlCol="0">
              <a:spAutoFit/>
            </a:bodyPr>
            <a:lstStyle/>
            <a:p>
              <a:pPr>
                <a:lnSpc>
                  <a:spcPct val="150000"/>
                </a:lnSpc>
              </a:pPr>
              <a:r>
                <a:rPr lang="zh-CN" altLang="en-US" sz="1000" dirty="0">
                  <a:cs typeface="+mn-ea"/>
                  <a:sym typeface="+mn-lt"/>
                </a:rPr>
                <a:t>点击添加文字说明详情介绍点击添加文字说明详情介绍点击添加文字说明详情介绍点击添加文字说明详情介绍</a:t>
              </a:r>
            </a:p>
            <a:p>
              <a:pPr>
                <a:lnSpc>
                  <a:spcPct val="150000"/>
                </a:lnSpc>
              </a:pPr>
              <a:endParaRPr lang="zh-CN" altLang="en-US" sz="1000" dirty="0">
                <a:cs typeface="+mn-ea"/>
                <a:sym typeface="+mn-lt"/>
              </a:endParaRPr>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5"/>
                                        </p:tgtEl>
                                        <p:attrNameLst>
                                          <p:attrName>style.visibility</p:attrName>
                                        </p:attrNameLst>
                                      </p:cBhvr>
                                      <p:to>
                                        <p:strVal val="visible"/>
                                      </p:to>
                                    </p:set>
                                    <p:animEffect transition="in" filter="fade">
                                      <p:cBhvr>
                                        <p:cTn id="11" dur="1000"/>
                                        <p:tgtEl>
                                          <p:spTgt spid="85"/>
                                        </p:tgtEl>
                                      </p:cBhvr>
                                    </p:animEffect>
                                    <p:anim calcmode="lin" valueType="num">
                                      <p:cBhvr>
                                        <p:cTn id="12" dur="1000" fill="hold"/>
                                        <p:tgtEl>
                                          <p:spTgt spid="85"/>
                                        </p:tgtEl>
                                        <p:attrNameLst>
                                          <p:attrName>ppt_x</p:attrName>
                                        </p:attrNameLst>
                                      </p:cBhvr>
                                      <p:tavLst>
                                        <p:tav tm="0">
                                          <p:val>
                                            <p:strVal val="#ppt_x"/>
                                          </p:val>
                                        </p:tav>
                                        <p:tav tm="100000">
                                          <p:val>
                                            <p:strVal val="#ppt_x"/>
                                          </p:val>
                                        </p:tav>
                                      </p:tavLst>
                                    </p:anim>
                                    <p:anim calcmode="lin" valueType="num">
                                      <p:cBhvr>
                                        <p:cTn id="13" dur="1000" fill="hold"/>
                                        <p:tgtEl>
                                          <p:spTgt spid="8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31" presetClass="entr" presetSubtype="0" fill="hold" nodeType="afterEffect">
                                  <p:stCondLst>
                                    <p:cond delay="0"/>
                                  </p:stCondLst>
                                  <p:childTnLst>
                                    <p:set>
                                      <p:cBhvr>
                                        <p:cTn id="16" dur="1" fill="hold">
                                          <p:stCondLst>
                                            <p:cond delay="0"/>
                                          </p:stCondLst>
                                        </p:cTn>
                                        <p:tgtEl>
                                          <p:spTgt spid="104"/>
                                        </p:tgtEl>
                                        <p:attrNameLst>
                                          <p:attrName>style.visibility</p:attrName>
                                        </p:attrNameLst>
                                      </p:cBhvr>
                                      <p:to>
                                        <p:strVal val="visible"/>
                                      </p:to>
                                    </p:set>
                                    <p:anim calcmode="lin" valueType="num">
                                      <p:cBhvr>
                                        <p:cTn id="17" dur="1000" fill="hold"/>
                                        <p:tgtEl>
                                          <p:spTgt spid="104"/>
                                        </p:tgtEl>
                                        <p:attrNameLst>
                                          <p:attrName>ppt_w</p:attrName>
                                        </p:attrNameLst>
                                      </p:cBhvr>
                                      <p:tavLst>
                                        <p:tav tm="0">
                                          <p:val>
                                            <p:fltVal val="0"/>
                                          </p:val>
                                        </p:tav>
                                        <p:tav tm="100000">
                                          <p:val>
                                            <p:strVal val="#ppt_w"/>
                                          </p:val>
                                        </p:tav>
                                      </p:tavLst>
                                    </p:anim>
                                    <p:anim calcmode="lin" valueType="num">
                                      <p:cBhvr>
                                        <p:cTn id="18" dur="1000" fill="hold"/>
                                        <p:tgtEl>
                                          <p:spTgt spid="104"/>
                                        </p:tgtEl>
                                        <p:attrNameLst>
                                          <p:attrName>ppt_h</p:attrName>
                                        </p:attrNameLst>
                                      </p:cBhvr>
                                      <p:tavLst>
                                        <p:tav tm="0">
                                          <p:val>
                                            <p:fltVal val="0"/>
                                          </p:val>
                                        </p:tav>
                                        <p:tav tm="100000">
                                          <p:val>
                                            <p:strVal val="#ppt_h"/>
                                          </p:val>
                                        </p:tav>
                                      </p:tavLst>
                                    </p:anim>
                                    <p:anim calcmode="lin" valueType="num">
                                      <p:cBhvr>
                                        <p:cTn id="19" dur="1000" fill="hold"/>
                                        <p:tgtEl>
                                          <p:spTgt spid="104"/>
                                        </p:tgtEl>
                                        <p:attrNameLst>
                                          <p:attrName>style.rotation</p:attrName>
                                        </p:attrNameLst>
                                      </p:cBhvr>
                                      <p:tavLst>
                                        <p:tav tm="0">
                                          <p:val>
                                            <p:fltVal val="90"/>
                                          </p:val>
                                        </p:tav>
                                        <p:tav tm="100000">
                                          <p:val>
                                            <p:fltVal val="0"/>
                                          </p:val>
                                        </p:tav>
                                      </p:tavLst>
                                    </p:anim>
                                    <p:animEffect transition="in" filter="fade">
                                      <p:cBhvr>
                                        <p:cTn id="20" dur="1000"/>
                                        <p:tgtEl>
                                          <p:spTgt spid="104"/>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102"/>
                                        </p:tgtEl>
                                        <p:attrNameLst>
                                          <p:attrName>style.visibility</p:attrName>
                                        </p:attrNameLst>
                                      </p:cBhvr>
                                      <p:to>
                                        <p:strVal val="visible"/>
                                      </p:to>
                                    </p:set>
                                    <p:anim calcmode="lin" valueType="num">
                                      <p:cBhvr>
                                        <p:cTn id="23" dur="1000" fill="hold"/>
                                        <p:tgtEl>
                                          <p:spTgt spid="102"/>
                                        </p:tgtEl>
                                        <p:attrNameLst>
                                          <p:attrName>ppt_w</p:attrName>
                                        </p:attrNameLst>
                                      </p:cBhvr>
                                      <p:tavLst>
                                        <p:tav tm="0">
                                          <p:val>
                                            <p:fltVal val="0"/>
                                          </p:val>
                                        </p:tav>
                                        <p:tav tm="100000">
                                          <p:val>
                                            <p:strVal val="#ppt_w"/>
                                          </p:val>
                                        </p:tav>
                                      </p:tavLst>
                                    </p:anim>
                                    <p:anim calcmode="lin" valueType="num">
                                      <p:cBhvr>
                                        <p:cTn id="24" dur="1000" fill="hold"/>
                                        <p:tgtEl>
                                          <p:spTgt spid="102"/>
                                        </p:tgtEl>
                                        <p:attrNameLst>
                                          <p:attrName>ppt_h</p:attrName>
                                        </p:attrNameLst>
                                      </p:cBhvr>
                                      <p:tavLst>
                                        <p:tav tm="0">
                                          <p:val>
                                            <p:fltVal val="0"/>
                                          </p:val>
                                        </p:tav>
                                        <p:tav tm="100000">
                                          <p:val>
                                            <p:strVal val="#ppt_h"/>
                                          </p:val>
                                        </p:tav>
                                      </p:tavLst>
                                    </p:anim>
                                    <p:anim calcmode="lin" valueType="num">
                                      <p:cBhvr>
                                        <p:cTn id="25" dur="1000" fill="hold"/>
                                        <p:tgtEl>
                                          <p:spTgt spid="102"/>
                                        </p:tgtEl>
                                        <p:attrNameLst>
                                          <p:attrName>style.rotation</p:attrName>
                                        </p:attrNameLst>
                                      </p:cBhvr>
                                      <p:tavLst>
                                        <p:tav tm="0">
                                          <p:val>
                                            <p:fltVal val="90"/>
                                          </p:val>
                                        </p:tav>
                                        <p:tav tm="100000">
                                          <p:val>
                                            <p:fltVal val="0"/>
                                          </p:val>
                                        </p:tav>
                                      </p:tavLst>
                                    </p:anim>
                                    <p:animEffect transition="in" filter="fade">
                                      <p:cBhvr>
                                        <p:cTn id="26" dur="1000"/>
                                        <p:tgtEl>
                                          <p:spTgt spid="102"/>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103"/>
                                        </p:tgtEl>
                                        <p:attrNameLst>
                                          <p:attrName>style.visibility</p:attrName>
                                        </p:attrNameLst>
                                      </p:cBhvr>
                                      <p:to>
                                        <p:strVal val="visible"/>
                                      </p:to>
                                    </p:set>
                                    <p:anim calcmode="lin" valueType="num">
                                      <p:cBhvr>
                                        <p:cTn id="29" dur="1000" fill="hold"/>
                                        <p:tgtEl>
                                          <p:spTgt spid="103"/>
                                        </p:tgtEl>
                                        <p:attrNameLst>
                                          <p:attrName>ppt_w</p:attrName>
                                        </p:attrNameLst>
                                      </p:cBhvr>
                                      <p:tavLst>
                                        <p:tav tm="0">
                                          <p:val>
                                            <p:fltVal val="0"/>
                                          </p:val>
                                        </p:tav>
                                        <p:tav tm="100000">
                                          <p:val>
                                            <p:strVal val="#ppt_w"/>
                                          </p:val>
                                        </p:tav>
                                      </p:tavLst>
                                    </p:anim>
                                    <p:anim calcmode="lin" valueType="num">
                                      <p:cBhvr>
                                        <p:cTn id="30" dur="1000" fill="hold"/>
                                        <p:tgtEl>
                                          <p:spTgt spid="103"/>
                                        </p:tgtEl>
                                        <p:attrNameLst>
                                          <p:attrName>ppt_h</p:attrName>
                                        </p:attrNameLst>
                                      </p:cBhvr>
                                      <p:tavLst>
                                        <p:tav tm="0">
                                          <p:val>
                                            <p:fltVal val="0"/>
                                          </p:val>
                                        </p:tav>
                                        <p:tav tm="100000">
                                          <p:val>
                                            <p:strVal val="#ppt_h"/>
                                          </p:val>
                                        </p:tav>
                                      </p:tavLst>
                                    </p:anim>
                                    <p:anim calcmode="lin" valueType="num">
                                      <p:cBhvr>
                                        <p:cTn id="31" dur="1000" fill="hold"/>
                                        <p:tgtEl>
                                          <p:spTgt spid="103"/>
                                        </p:tgtEl>
                                        <p:attrNameLst>
                                          <p:attrName>style.rotation</p:attrName>
                                        </p:attrNameLst>
                                      </p:cBhvr>
                                      <p:tavLst>
                                        <p:tav tm="0">
                                          <p:val>
                                            <p:fltVal val="90"/>
                                          </p:val>
                                        </p:tav>
                                        <p:tav tm="100000">
                                          <p:val>
                                            <p:fltVal val="0"/>
                                          </p:val>
                                        </p:tav>
                                      </p:tavLst>
                                    </p:anim>
                                    <p:animEffect transition="in" filter="fade">
                                      <p:cBhvr>
                                        <p:cTn id="32" dur="1000"/>
                                        <p:tgtEl>
                                          <p:spTgt spid="103"/>
                                        </p:tgtEl>
                                      </p:cBhvr>
                                    </p:animEffect>
                                  </p:childTnLst>
                                </p:cTn>
                              </p:par>
                            </p:childTnLst>
                          </p:cTn>
                        </p:par>
                        <p:par>
                          <p:cTn id="33" fill="hold">
                            <p:stCondLst>
                              <p:cond delay="2500"/>
                            </p:stCondLst>
                            <p:childTnLst>
                              <p:par>
                                <p:cTn id="34" presetID="8" presetClass="emph" presetSubtype="0" autoRev="1" fill="hold" nodeType="afterEffect">
                                  <p:stCondLst>
                                    <p:cond delay="0"/>
                                  </p:stCondLst>
                                  <p:childTnLst>
                                    <p:animRot by="-21600000">
                                      <p:cBhvr>
                                        <p:cTn id="35" dur="750" fill="hold"/>
                                        <p:tgtEl>
                                          <p:spTgt spid="104"/>
                                        </p:tgtEl>
                                        <p:attrNameLst>
                                          <p:attrName>r</p:attrName>
                                        </p:attrNameLst>
                                      </p:cBhvr>
                                    </p:animRot>
                                  </p:childTnLst>
                                </p:cTn>
                              </p:par>
                              <p:par>
                                <p:cTn id="36" presetID="8" presetClass="emph" presetSubtype="0" autoRev="1" fill="hold" grpId="1" nodeType="withEffect">
                                  <p:stCondLst>
                                    <p:cond delay="0"/>
                                  </p:stCondLst>
                                  <p:childTnLst>
                                    <p:animRot by="-21600000">
                                      <p:cBhvr>
                                        <p:cTn id="37" dur="750" fill="hold"/>
                                        <p:tgtEl>
                                          <p:spTgt spid="102"/>
                                        </p:tgtEl>
                                        <p:attrNameLst>
                                          <p:attrName>r</p:attrName>
                                        </p:attrNameLst>
                                      </p:cBhvr>
                                    </p:animRot>
                                  </p:childTnLst>
                                </p:cTn>
                              </p:par>
                              <p:par>
                                <p:cTn id="38" presetID="8" presetClass="emph" presetSubtype="0" autoRev="1" fill="hold" grpId="1" nodeType="withEffect">
                                  <p:stCondLst>
                                    <p:cond delay="0"/>
                                  </p:stCondLst>
                                  <p:childTnLst>
                                    <p:animRot by="-21600000">
                                      <p:cBhvr>
                                        <p:cTn id="39" dur="750" fill="hold"/>
                                        <p:tgtEl>
                                          <p:spTgt spid="103"/>
                                        </p:tgtEl>
                                        <p:attrNameLst>
                                          <p:attrName>r</p:attrName>
                                        </p:attrNameLst>
                                      </p:cBhvr>
                                    </p:animRo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114"/>
                                        </p:tgtEl>
                                        <p:attrNameLst>
                                          <p:attrName>style.visibility</p:attrName>
                                        </p:attrNameLst>
                                      </p:cBhvr>
                                      <p:to>
                                        <p:strVal val="visible"/>
                                      </p:to>
                                    </p:set>
                                    <p:anim calcmode="lin" valueType="num">
                                      <p:cBhvr>
                                        <p:cTn id="43" dur="500" fill="hold"/>
                                        <p:tgtEl>
                                          <p:spTgt spid="114"/>
                                        </p:tgtEl>
                                        <p:attrNameLst>
                                          <p:attrName>ppt_w</p:attrName>
                                        </p:attrNameLst>
                                      </p:cBhvr>
                                      <p:tavLst>
                                        <p:tav tm="0">
                                          <p:val>
                                            <p:fltVal val="0"/>
                                          </p:val>
                                        </p:tav>
                                        <p:tav tm="100000">
                                          <p:val>
                                            <p:strVal val="#ppt_w"/>
                                          </p:val>
                                        </p:tav>
                                      </p:tavLst>
                                    </p:anim>
                                    <p:anim calcmode="lin" valueType="num">
                                      <p:cBhvr>
                                        <p:cTn id="44" dur="500" fill="hold"/>
                                        <p:tgtEl>
                                          <p:spTgt spid="114"/>
                                        </p:tgtEl>
                                        <p:attrNameLst>
                                          <p:attrName>ppt_h</p:attrName>
                                        </p:attrNameLst>
                                      </p:cBhvr>
                                      <p:tavLst>
                                        <p:tav tm="0">
                                          <p:val>
                                            <p:fltVal val="0"/>
                                          </p:val>
                                        </p:tav>
                                        <p:tav tm="100000">
                                          <p:val>
                                            <p:strVal val="#ppt_h"/>
                                          </p:val>
                                        </p:tav>
                                      </p:tavLst>
                                    </p:anim>
                                    <p:animEffect transition="in" filter="fade">
                                      <p:cBhvr>
                                        <p:cTn id="45" dur="500"/>
                                        <p:tgtEl>
                                          <p:spTgt spid="114"/>
                                        </p:tgtEl>
                                      </p:cBhvr>
                                    </p:animEffect>
                                  </p:childTnLst>
                                </p:cTn>
                              </p:par>
                              <p:par>
                                <p:cTn id="46" presetID="53" presetClass="entr" presetSubtype="16" fill="hold" nodeType="withEffect">
                                  <p:stCondLst>
                                    <p:cond delay="0"/>
                                  </p:stCondLst>
                                  <p:childTnLst>
                                    <p:set>
                                      <p:cBhvr>
                                        <p:cTn id="47" dur="1" fill="hold">
                                          <p:stCondLst>
                                            <p:cond delay="0"/>
                                          </p:stCondLst>
                                        </p:cTn>
                                        <p:tgtEl>
                                          <p:spTgt spid="123"/>
                                        </p:tgtEl>
                                        <p:attrNameLst>
                                          <p:attrName>style.visibility</p:attrName>
                                        </p:attrNameLst>
                                      </p:cBhvr>
                                      <p:to>
                                        <p:strVal val="visible"/>
                                      </p:to>
                                    </p:set>
                                    <p:anim calcmode="lin" valueType="num">
                                      <p:cBhvr>
                                        <p:cTn id="48" dur="500" fill="hold"/>
                                        <p:tgtEl>
                                          <p:spTgt spid="123"/>
                                        </p:tgtEl>
                                        <p:attrNameLst>
                                          <p:attrName>ppt_w</p:attrName>
                                        </p:attrNameLst>
                                      </p:cBhvr>
                                      <p:tavLst>
                                        <p:tav tm="0">
                                          <p:val>
                                            <p:fltVal val="0"/>
                                          </p:val>
                                        </p:tav>
                                        <p:tav tm="100000">
                                          <p:val>
                                            <p:strVal val="#ppt_w"/>
                                          </p:val>
                                        </p:tav>
                                      </p:tavLst>
                                    </p:anim>
                                    <p:anim calcmode="lin" valueType="num">
                                      <p:cBhvr>
                                        <p:cTn id="49" dur="500" fill="hold"/>
                                        <p:tgtEl>
                                          <p:spTgt spid="123"/>
                                        </p:tgtEl>
                                        <p:attrNameLst>
                                          <p:attrName>ppt_h</p:attrName>
                                        </p:attrNameLst>
                                      </p:cBhvr>
                                      <p:tavLst>
                                        <p:tav tm="0">
                                          <p:val>
                                            <p:fltVal val="0"/>
                                          </p:val>
                                        </p:tav>
                                        <p:tav tm="100000">
                                          <p:val>
                                            <p:strVal val="#ppt_h"/>
                                          </p:val>
                                        </p:tav>
                                      </p:tavLst>
                                    </p:anim>
                                    <p:animEffect transition="in" filter="fade">
                                      <p:cBhvr>
                                        <p:cTn id="50" dur="500"/>
                                        <p:tgtEl>
                                          <p:spTgt spid="123"/>
                                        </p:tgtEl>
                                      </p:cBhvr>
                                    </p:animEffect>
                                  </p:childTnLst>
                                </p:cTn>
                              </p:par>
                            </p:childTnLst>
                          </p:cTn>
                        </p:par>
                        <p:par>
                          <p:cTn id="51" fill="hold">
                            <p:stCondLst>
                              <p:cond delay="4000"/>
                            </p:stCondLst>
                            <p:childTnLst>
                              <p:par>
                                <p:cTn id="52" presetID="22" presetClass="entr" presetSubtype="1" fill="hold" nodeType="afterEffect">
                                  <p:stCondLst>
                                    <p:cond delay="0"/>
                                  </p:stCondLst>
                                  <p:childTnLst>
                                    <p:set>
                                      <p:cBhvr>
                                        <p:cTn id="53" dur="1" fill="hold">
                                          <p:stCondLst>
                                            <p:cond delay="0"/>
                                          </p:stCondLst>
                                        </p:cTn>
                                        <p:tgtEl>
                                          <p:spTgt spid="187"/>
                                        </p:tgtEl>
                                        <p:attrNameLst>
                                          <p:attrName>style.visibility</p:attrName>
                                        </p:attrNameLst>
                                      </p:cBhvr>
                                      <p:to>
                                        <p:strVal val="visible"/>
                                      </p:to>
                                    </p:set>
                                    <p:animEffect transition="in" filter="wipe(up)">
                                      <p:cBhvr>
                                        <p:cTn id="54" dur="500"/>
                                        <p:tgtEl>
                                          <p:spTgt spid="187"/>
                                        </p:tgtEl>
                                      </p:cBhvr>
                                    </p:animEffect>
                                  </p:childTnLst>
                                </p:cTn>
                              </p:par>
                              <p:par>
                                <p:cTn id="55" presetID="22" presetClass="entr" presetSubtype="1" fill="hold" nodeType="withEffect">
                                  <p:stCondLst>
                                    <p:cond delay="0"/>
                                  </p:stCondLst>
                                  <p:childTnLst>
                                    <p:set>
                                      <p:cBhvr>
                                        <p:cTn id="56" dur="1" fill="hold">
                                          <p:stCondLst>
                                            <p:cond delay="0"/>
                                          </p:stCondLst>
                                        </p:cTn>
                                        <p:tgtEl>
                                          <p:spTgt spid="190"/>
                                        </p:tgtEl>
                                        <p:attrNameLst>
                                          <p:attrName>style.visibility</p:attrName>
                                        </p:attrNameLst>
                                      </p:cBhvr>
                                      <p:to>
                                        <p:strVal val="visible"/>
                                      </p:to>
                                    </p:set>
                                    <p:animEffect transition="in" filter="wipe(up)">
                                      <p:cBhvr>
                                        <p:cTn id="57" dur="500"/>
                                        <p:tgtEl>
                                          <p:spTgt spid="190"/>
                                        </p:tgtEl>
                                      </p:cBhvr>
                                    </p:animEffect>
                                  </p:childTnLst>
                                </p:cTn>
                              </p:par>
                            </p:childTnLst>
                          </p:cTn>
                        </p:par>
                        <p:par>
                          <p:cTn id="58" fill="hold">
                            <p:stCondLst>
                              <p:cond delay="4500"/>
                            </p:stCondLst>
                            <p:childTnLst>
                              <p:par>
                                <p:cTn id="59" presetID="22" presetClass="entr" presetSubtype="4" fill="hold" nodeType="afterEffect">
                                  <p:stCondLst>
                                    <p:cond delay="0"/>
                                  </p:stCondLst>
                                  <p:childTnLst>
                                    <p:set>
                                      <p:cBhvr>
                                        <p:cTn id="60" dur="1" fill="hold">
                                          <p:stCondLst>
                                            <p:cond delay="0"/>
                                          </p:stCondLst>
                                        </p:cTn>
                                        <p:tgtEl>
                                          <p:spTgt spid="164"/>
                                        </p:tgtEl>
                                        <p:attrNameLst>
                                          <p:attrName>style.visibility</p:attrName>
                                        </p:attrNameLst>
                                      </p:cBhvr>
                                      <p:to>
                                        <p:strVal val="visible"/>
                                      </p:to>
                                    </p:set>
                                    <p:animEffect transition="in" filter="wipe(down)">
                                      <p:cBhvr>
                                        <p:cTn id="61" dur="500"/>
                                        <p:tgtEl>
                                          <p:spTgt spid="164"/>
                                        </p:tgtEl>
                                      </p:cBhvr>
                                    </p:animEffect>
                                  </p:childTnLst>
                                </p:cTn>
                              </p:par>
                              <p:par>
                                <p:cTn id="62" presetID="22" presetClass="entr" presetSubtype="4" fill="hold" nodeType="withEffect">
                                  <p:stCondLst>
                                    <p:cond delay="0"/>
                                  </p:stCondLst>
                                  <p:childTnLst>
                                    <p:set>
                                      <p:cBhvr>
                                        <p:cTn id="63" dur="1" fill="hold">
                                          <p:stCondLst>
                                            <p:cond delay="0"/>
                                          </p:stCondLst>
                                        </p:cTn>
                                        <p:tgtEl>
                                          <p:spTgt spid="172"/>
                                        </p:tgtEl>
                                        <p:attrNameLst>
                                          <p:attrName>style.visibility</p:attrName>
                                        </p:attrNameLst>
                                      </p:cBhvr>
                                      <p:to>
                                        <p:strVal val="visible"/>
                                      </p:to>
                                    </p:set>
                                    <p:animEffect transition="in" filter="wipe(down)">
                                      <p:cBhvr>
                                        <p:cTn id="64" dur="500"/>
                                        <p:tgtEl>
                                          <p:spTgt spid="172"/>
                                        </p:tgtEl>
                                      </p:cBhvr>
                                    </p:animEffect>
                                  </p:childTnLst>
                                </p:cTn>
                              </p:par>
                            </p:childTnLst>
                          </p:cTn>
                        </p:par>
                        <p:par>
                          <p:cTn id="65" fill="hold">
                            <p:stCondLst>
                              <p:cond delay="5000"/>
                            </p:stCondLst>
                            <p:childTnLst>
                              <p:par>
                                <p:cTn id="66" presetID="22" presetClass="entr" presetSubtype="4" fill="hold" nodeType="afterEffect">
                                  <p:stCondLst>
                                    <p:cond delay="0"/>
                                  </p:stCondLst>
                                  <p:childTnLst>
                                    <p:set>
                                      <p:cBhvr>
                                        <p:cTn id="67" dur="1" fill="hold">
                                          <p:stCondLst>
                                            <p:cond delay="0"/>
                                          </p:stCondLst>
                                        </p:cTn>
                                        <p:tgtEl>
                                          <p:spTgt spid="184"/>
                                        </p:tgtEl>
                                        <p:attrNameLst>
                                          <p:attrName>style.visibility</p:attrName>
                                        </p:attrNameLst>
                                      </p:cBhvr>
                                      <p:to>
                                        <p:strVal val="visible"/>
                                      </p:to>
                                    </p:set>
                                    <p:animEffect transition="in" filter="wipe(down)">
                                      <p:cBhvr>
                                        <p:cTn id="68" dur="500"/>
                                        <p:tgtEl>
                                          <p:spTgt spid="184"/>
                                        </p:tgtEl>
                                      </p:cBhvr>
                                    </p:animEffect>
                                  </p:childTnLst>
                                </p:cTn>
                              </p:par>
                              <p:par>
                                <p:cTn id="69" presetID="22" presetClass="entr" presetSubtype="4" fill="hold" nodeType="withEffect">
                                  <p:stCondLst>
                                    <p:cond delay="0"/>
                                  </p:stCondLst>
                                  <p:childTnLst>
                                    <p:set>
                                      <p:cBhvr>
                                        <p:cTn id="70" dur="1" fill="hold">
                                          <p:stCondLst>
                                            <p:cond delay="0"/>
                                          </p:stCondLst>
                                        </p:cTn>
                                        <p:tgtEl>
                                          <p:spTgt spid="181"/>
                                        </p:tgtEl>
                                        <p:attrNameLst>
                                          <p:attrName>style.visibility</p:attrName>
                                        </p:attrNameLst>
                                      </p:cBhvr>
                                      <p:to>
                                        <p:strVal val="visible"/>
                                      </p:to>
                                    </p:set>
                                    <p:animEffect transition="in" filter="wipe(down)">
                                      <p:cBhvr>
                                        <p:cTn id="71" dur="500"/>
                                        <p:tgtEl>
                                          <p:spTgt spid="181"/>
                                        </p:tgtEl>
                                      </p:cBhvr>
                                    </p:animEffect>
                                  </p:childTnLst>
                                </p:cTn>
                              </p:par>
                            </p:childTnLst>
                          </p:cTn>
                        </p:par>
                        <p:par>
                          <p:cTn id="72" fill="hold">
                            <p:stCondLst>
                              <p:cond delay="5500"/>
                            </p:stCondLst>
                            <p:childTnLst>
                              <p:par>
                                <p:cTn id="73" presetID="53" presetClass="entr" presetSubtype="16" fill="hold" nodeType="afterEffect">
                                  <p:stCondLst>
                                    <p:cond delay="0"/>
                                  </p:stCondLst>
                                  <p:childTnLst>
                                    <p:set>
                                      <p:cBhvr>
                                        <p:cTn id="74" dur="1" fill="hold">
                                          <p:stCondLst>
                                            <p:cond delay="0"/>
                                          </p:stCondLst>
                                        </p:cTn>
                                        <p:tgtEl>
                                          <p:spTgt spid="120"/>
                                        </p:tgtEl>
                                        <p:attrNameLst>
                                          <p:attrName>style.visibility</p:attrName>
                                        </p:attrNameLst>
                                      </p:cBhvr>
                                      <p:to>
                                        <p:strVal val="visible"/>
                                      </p:to>
                                    </p:set>
                                    <p:anim calcmode="lin" valueType="num">
                                      <p:cBhvr>
                                        <p:cTn id="75" dur="500" fill="hold"/>
                                        <p:tgtEl>
                                          <p:spTgt spid="120"/>
                                        </p:tgtEl>
                                        <p:attrNameLst>
                                          <p:attrName>ppt_w</p:attrName>
                                        </p:attrNameLst>
                                      </p:cBhvr>
                                      <p:tavLst>
                                        <p:tav tm="0">
                                          <p:val>
                                            <p:fltVal val="0"/>
                                          </p:val>
                                        </p:tav>
                                        <p:tav tm="100000">
                                          <p:val>
                                            <p:strVal val="#ppt_w"/>
                                          </p:val>
                                        </p:tav>
                                      </p:tavLst>
                                    </p:anim>
                                    <p:anim calcmode="lin" valueType="num">
                                      <p:cBhvr>
                                        <p:cTn id="76" dur="500" fill="hold"/>
                                        <p:tgtEl>
                                          <p:spTgt spid="120"/>
                                        </p:tgtEl>
                                        <p:attrNameLst>
                                          <p:attrName>ppt_h</p:attrName>
                                        </p:attrNameLst>
                                      </p:cBhvr>
                                      <p:tavLst>
                                        <p:tav tm="0">
                                          <p:val>
                                            <p:fltVal val="0"/>
                                          </p:val>
                                        </p:tav>
                                        <p:tav tm="100000">
                                          <p:val>
                                            <p:strVal val="#ppt_h"/>
                                          </p:val>
                                        </p:tav>
                                      </p:tavLst>
                                    </p:anim>
                                    <p:animEffect transition="in" filter="fade">
                                      <p:cBhvr>
                                        <p:cTn id="77" dur="500"/>
                                        <p:tgtEl>
                                          <p:spTgt spid="120"/>
                                        </p:tgtEl>
                                      </p:cBhvr>
                                    </p:animEffect>
                                  </p:childTnLst>
                                </p:cTn>
                              </p:par>
                              <p:par>
                                <p:cTn id="78" presetID="53" presetClass="entr" presetSubtype="16" fill="hold" nodeType="withEffect">
                                  <p:stCondLst>
                                    <p:cond delay="0"/>
                                  </p:stCondLst>
                                  <p:childTnLst>
                                    <p:set>
                                      <p:cBhvr>
                                        <p:cTn id="79" dur="1" fill="hold">
                                          <p:stCondLst>
                                            <p:cond delay="0"/>
                                          </p:stCondLst>
                                        </p:cTn>
                                        <p:tgtEl>
                                          <p:spTgt spid="109"/>
                                        </p:tgtEl>
                                        <p:attrNameLst>
                                          <p:attrName>style.visibility</p:attrName>
                                        </p:attrNameLst>
                                      </p:cBhvr>
                                      <p:to>
                                        <p:strVal val="visible"/>
                                      </p:to>
                                    </p:set>
                                    <p:anim calcmode="lin" valueType="num">
                                      <p:cBhvr>
                                        <p:cTn id="80" dur="500" fill="hold"/>
                                        <p:tgtEl>
                                          <p:spTgt spid="109"/>
                                        </p:tgtEl>
                                        <p:attrNameLst>
                                          <p:attrName>ppt_w</p:attrName>
                                        </p:attrNameLst>
                                      </p:cBhvr>
                                      <p:tavLst>
                                        <p:tav tm="0">
                                          <p:val>
                                            <p:fltVal val="0"/>
                                          </p:val>
                                        </p:tav>
                                        <p:tav tm="100000">
                                          <p:val>
                                            <p:strVal val="#ppt_w"/>
                                          </p:val>
                                        </p:tav>
                                      </p:tavLst>
                                    </p:anim>
                                    <p:anim calcmode="lin" valueType="num">
                                      <p:cBhvr>
                                        <p:cTn id="81" dur="500" fill="hold"/>
                                        <p:tgtEl>
                                          <p:spTgt spid="109"/>
                                        </p:tgtEl>
                                        <p:attrNameLst>
                                          <p:attrName>ppt_h</p:attrName>
                                        </p:attrNameLst>
                                      </p:cBhvr>
                                      <p:tavLst>
                                        <p:tav tm="0">
                                          <p:val>
                                            <p:fltVal val="0"/>
                                          </p:val>
                                        </p:tav>
                                        <p:tav tm="100000">
                                          <p:val>
                                            <p:strVal val="#ppt_h"/>
                                          </p:val>
                                        </p:tav>
                                      </p:tavLst>
                                    </p:anim>
                                    <p:animEffect transition="in" filter="fade">
                                      <p:cBhvr>
                                        <p:cTn id="82" dur="500"/>
                                        <p:tgtEl>
                                          <p:spTgt spid="109"/>
                                        </p:tgtEl>
                                      </p:cBhvr>
                                    </p:animEffect>
                                  </p:childTnLst>
                                </p:cTn>
                              </p:par>
                            </p:childTnLst>
                          </p:cTn>
                        </p:par>
                        <p:par>
                          <p:cTn id="83" fill="hold">
                            <p:stCondLst>
                              <p:cond delay="6000"/>
                            </p:stCondLst>
                            <p:childTnLst>
                              <p:par>
                                <p:cTn id="84" presetID="16" presetClass="entr" presetSubtype="37" fill="hold" nodeType="afterEffect">
                                  <p:stCondLst>
                                    <p:cond delay="0"/>
                                  </p:stCondLst>
                                  <p:childTnLst>
                                    <p:set>
                                      <p:cBhvr>
                                        <p:cTn id="85" dur="1" fill="hold">
                                          <p:stCondLst>
                                            <p:cond delay="0"/>
                                          </p:stCondLst>
                                        </p:cTn>
                                        <p:tgtEl>
                                          <p:spTgt spid="128"/>
                                        </p:tgtEl>
                                        <p:attrNameLst>
                                          <p:attrName>style.visibility</p:attrName>
                                        </p:attrNameLst>
                                      </p:cBhvr>
                                      <p:to>
                                        <p:strVal val="visible"/>
                                      </p:to>
                                    </p:set>
                                    <p:animEffect transition="in" filter="barn(outVertical)">
                                      <p:cBhvr>
                                        <p:cTn id="86"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P spid="102" grpId="1" animBg="1"/>
      <p:bldP spid="103" grpId="0" animBg="1"/>
      <p:bldP spid="103"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6816174" y="1469889"/>
            <a:ext cx="5358556" cy="980191"/>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nvGrpSpPr>
          <p:cNvPr id="68" name="Group 737"/>
          <p:cNvGrpSpPr>
            <a:grpSpLocks noChangeAspect="1"/>
          </p:cNvGrpSpPr>
          <p:nvPr/>
        </p:nvGrpSpPr>
        <p:grpSpPr bwMode="auto">
          <a:xfrm>
            <a:off x="962156" y="1202102"/>
            <a:ext cx="3108080" cy="2927781"/>
            <a:chOff x="2105" y="527"/>
            <a:chExt cx="3468" cy="3268"/>
          </a:xfrm>
        </p:grpSpPr>
        <p:sp>
          <p:nvSpPr>
            <p:cNvPr id="69" name="AutoShape 736"/>
            <p:cNvSpPr>
              <a:spLocks noChangeAspect="1" noChangeArrowheads="1" noTextEdit="1"/>
            </p:cNvSpPr>
            <p:nvPr/>
          </p:nvSpPr>
          <p:spPr bwMode="auto">
            <a:xfrm>
              <a:off x="2107" y="527"/>
              <a:ext cx="3466" cy="3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0" name="Freeform 738"/>
            <p:cNvSpPr>
              <a:spLocks noEditPoints="1"/>
            </p:cNvSpPr>
            <p:nvPr/>
          </p:nvSpPr>
          <p:spPr bwMode="auto">
            <a:xfrm>
              <a:off x="2105" y="2581"/>
              <a:ext cx="333" cy="478"/>
            </a:xfrm>
            <a:custGeom>
              <a:avLst/>
              <a:gdLst>
                <a:gd name="T0" fmla="*/ 50 w 141"/>
                <a:gd name="T1" fmla="*/ 181 h 202"/>
                <a:gd name="T2" fmla="*/ 61 w 141"/>
                <a:gd name="T3" fmla="*/ 177 h 202"/>
                <a:gd name="T4" fmla="*/ 58 w 141"/>
                <a:gd name="T5" fmla="*/ 195 h 202"/>
                <a:gd name="T6" fmla="*/ 131 w 141"/>
                <a:gd name="T7" fmla="*/ 171 h 202"/>
                <a:gd name="T8" fmla="*/ 100 w 141"/>
                <a:gd name="T9" fmla="*/ 173 h 202"/>
                <a:gd name="T10" fmla="*/ 83 w 141"/>
                <a:gd name="T11" fmla="*/ 168 h 202"/>
                <a:gd name="T12" fmla="*/ 88 w 141"/>
                <a:gd name="T13" fmla="*/ 167 h 202"/>
                <a:gd name="T14" fmla="*/ 82 w 141"/>
                <a:gd name="T15" fmla="*/ 185 h 202"/>
                <a:gd name="T16" fmla="*/ 121 w 141"/>
                <a:gd name="T17" fmla="*/ 150 h 202"/>
                <a:gd name="T18" fmla="*/ 131 w 141"/>
                <a:gd name="T19" fmla="*/ 148 h 202"/>
                <a:gd name="T20" fmla="*/ 131 w 141"/>
                <a:gd name="T21" fmla="*/ 148 h 202"/>
                <a:gd name="T22" fmla="*/ 95 w 141"/>
                <a:gd name="T23" fmla="*/ 122 h 202"/>
                <a:gd name="T24" fmla="*/ 38 w 141"/>
                <a:gd name="T25" fmla="*/ 115 h 202"/>
                <a:gd name="T26" fmla="*/ 31 w 141"/>
                <a:gd name="T27" fmla="*/ 113 h 202"/>
                <a:gd name="T28" fmla="*/ 92 w 141"/>
                <a:gd name="T29" fmla="*/ 114 h 202"/>
                <a:gd name="T30" fmla="*/ 92 w 141"/>
                <a:gd name="T31" fmla="*/ 114 h 202"/>
                <a:gd name="T32" fmla="*/ 85 w 141"/>
                <a:gd name="T33" fmla="*/ 109 h 202"/>
                <a:gd name="T34" fmla="*/ 63 w 141"/>
                <a:gd name="T35" fmla="*/ 101 h 202"/>
                <a:gd name="T36" fmla="*/ 72 w 141"/>
                <a:gd name="T37" fmla="*/ 107 h 202"/>
                <a:gd name="T38" fmla="*/ 72 w 141"/>
                <a:gd name="T39" fmla="*/ 107 h 202"/>
                <a:gd name="T40" fmla="*/ 33 w 141"/>
                <a:gd name="T41" fmla="*/ 62 h 202"/>
                <a:gd name="T42" fmla="*/ 51 w 141"/>
                <a:gd name="T43" fmla="*/ 45 h 202"/>
                <a:gd name="T44" fmla="*/ 37 w 141"/>
                <a:gd name="T45" fmla="*/ 75 h 202"/>
                <a:gd name="T46" fmla="*/ 57 w 141"/>
                <a:gd name="T47" fmla="*/ 55 h 202"/>
                <a:gd name="T48" fmla="*/ 62 w 141"/>
                <a:gd name="T49" fmla="*/ 53 h 202"/>
                <a:gd name="T50" fmla="*/ 84 w 141"/>
                <a:gd name="T51" fmla="*/ 41 h 202"/>
                <a:gd name="T52" fmla="*/ 35 w 141"/>
                <a:gd name="T53" fmla="*/ 102 h 202"/>
                <a:gd name="T54" fmla="*/ 17 w 141"/>
                <a:gd name="T55" fmla="*/ 37 h 202"/>
                <a:gd name="T56" fmla="*/ 16 w 141"/>
                <a:gd name="T57" fmla="*/ 36 h 202"/>
                <a:gd name="T58" fmla="*/ 36 w 141"/>
                <a:gd name="T59" fmla="*/ 28 h 202"/>
                <a:gd name="T60" fmla="*/ 40 w 141"/>
                <a:gd name="T61" fmla="*/ 46 h 202"/>
                <a:gd name="T62" fmla="*/ 29 w 141"/>
                <a:gd name="T63" fmla="*/ 79 h 202"/>
                <a:gd name="T64" fmla="*/ 87 w 141"/>
                <a:gd name="T65" fmla="*/ 71 h 202"/>
                <a:gd name="T66" fmla="*/ 114 w 141"/>
                <a:gd name="T67" fmla="*/ 142 h 202"/>
                <a:gd name="T68" fmla="*/ 113 w 141"/>
                <a:gd name="T69" fmla="*/ 144 h 202"/>
                <a:gd name="T70" fmla="*/ 128 w 141"/>
                <a:gd name="T71" fmla="*/ 167 h 202"/>
                <a:gd name="T72" fmla="*/ 94 w 141"/>
                <a:gd name="T73" fmla="*/ 157 h 202"/>
                <a:gd name="T74" fmla="*/ 50 w 141"/>
                <a:gd name="T75" fmla="*/ 151 h 202"/>
                <a:gd name="T76" fmla="*/ 98 w 141"/>
                <a:gd name="T77" fmla="*/ 125 h 202"/>
                <a:gd name="T78" fmla="*/ 84 w 141"/>
                <a:gd name="T79" fmla="*/ 95 h 202"/>
                <a:gd name="T80" fmla="*/ 36 w 141"/>
                <a:gd name="T81" fmla="*/ 102 h 202"/>
                <a:gd name="T82" fmla="*/ 2 w 141"/>
                <a:gd name="T83" fmla="*/ 16 h 202"/>
                <a:gd name="T84" fmla="*/ 1 w 141"/>
                <a:gd name="T85" fmla="*/ 17 h 202"/>
                <a:gd name="T86" fmla="*/ 2 w 141"/>
                <a:gd name="T87" fmla="*/ 19 h 202"/>
                <a:gd name="T88" fmla="*/ 8 w 141"/>
                <a:gd name="T89" fmla="*/ 92 h 202"/>
                <a:gd name="T90" fmla="*/ 24 w 141"/>
                <a:gd name="T91" fmla="*/ 114 h 202"/>
                <a:gd name="T92" fmla="*/ 38 w 141"/>
                <a:gd name="T93" fmla="*/ 119 h 202"/>
                <a:gd name="T94" fmla="*/ 77 w 141"/>
                <a:gd name="T95" fmla="*/ 112 h 202"/>
                <a:gd name="T96" fmla="*/ 87 w 141"/>
                <a:gd name="T97" fmla="*/ 115 h 202"/>
                <a:gd name="T98" fmla="*/ 87 w 141"/>
                <a:gd name="T99" fmla="*/ 130 h 202"/>
                <a:gd name="T100" fmla="*/ 55 w 141"/>
                <a:gd name="T101" fmla="*/ 198 h 202"/>
                <a:gd name="T102" fmla="*/ 57 w 141"/>
                <a:gd name="T103" fmla="*/ 199 h 202"/>
                <a:gd name="T104" fmla="*/ 60 w 141"/>
                <a:gd name="T105" fmla="*/ 198 h 202"/>
                <a:gd name="T106" fmla="*/ 116 w 141"/>
                <a:gd name="T107" fmla="*/ 200 h 202"/>
                <a:gd name="T108" fmla="*/ 140 w 141"/>
                <a:gd name="T109" fmla="*/ 182 h 202"/>
                <a:gd name="T110" fmla="*/ 141 w 141"/>
                <a:gd name="T111" fmla="*/ 131 h 202"/>
                <a:gd name="T112" fmla="*/ 128 w 141"/>
                <a:gd name="T113" fmla="*/ 97 h 202"/>
                <a:gd name="T114" fmla="*/ 47 w 141"/>
                <a:gd name="T115" fmla="*/ 77 h 202"/>
                <a:gd name="T116" fmla="*/ 41 w 141"/>
                <a:gd name="T117" fmla="*/ 68 h 202"/>
                <a:gd name="T118" fmla="*/ 86 w 141"/>
                <a:gd name="T119" fmla="*/ 51 h 202"/>
                <a:gd name="T120" fmla="*/ 78 w 141"/>
                <a:gd name="T121" fmla="*/ 8 h 202"/>
                <a:gd name="T122" fmla="*/ 24 w 141"/>
                <a:gd name="T123" fmla="*/ 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 h="202">
                  <a:moveTo>
                    <a:pt x="116" y="191"/>
                  </a:moveTo>
                  <a:cubicBezTo>
                    <a:pt x="115" y="189"/>
                    <a:pt x="114" y="187"/>
                    <a:pt x="113" y="186"/>
                  </a:cubicBezTo>
                  <a:cubicBezTo>
                    <a:pt x="115" y="184"/>
                    <a:pt x="118" y="182"/>
                    <a:pt x="120" y="180"/>
                  </a:cubicBezTo>
                  <a:cubicBezTo>
                    <a:pt x="119" y="183"/>
                    <a:pt x="117" y="187"/>
                    <a:pt x="116" y="191"/>
                  </a:cubicBezTo>
                  <a:moveTo>
                    <a:pt x="53" y="187"/>
                  </a:moveTo>
                  <a:cubicBezTo>
                    <a:pt x="52" y="185"/>
                    <a:pt x="51" y="183"/>
                    <a:pt x="50" y="181"/>
                  </a:cubicBezTo>
                  <a:cubicBezTo>
                    <a:pt x="52" y="181"/>
                    <a:pt x="53" y="180"/>
                    <a:pt x="55" y="179"/>
                  </a:cubicBezTo>
                  <a:cubicBezTo>
                    <a:pt x="55" y="182"/>
                    <a:pt x="54" y="184"/>
                    <a:pt x="53" y="187"/>
                  </a:cubicBezTo>
                  <a:moveTo>
                    <a:pt x="58" y="195"/>
                  </a:moveTo>
                  <a:cubicBezTo>
                    <a:pt x="57" y="194"/>
                    <a:pt x="57" y="192"/>
                    <a:pt x="56" y="191"/>
                  </a:cubicBezTo>
                  <a:cubicBezTo>
                    <a:pt x="56" y="191"/>
                    <a:pt x="56" y="191"/>
                    <a:pt x="56" y="191"/>
                  </a:cubicBezTo>
                  <a:cubicBezTo>
                    <a:pt x="58" y="186"/>
                    <a:pt x="59" y="182"/>
                    <a:pt x="61" y="177"/>
                  </a:cubicBezTo>
                  <a:cubicBezTo>
                    <a:pt x="61" y="177"/>
                    <a:pt x="61" y="177"/>
                    <a:pt x="61" y="177"/>
                  </a:cubicBezTo>
                  <a:cubicBezTo>
                    <a:pt x="63" y="176"/>
                    <a:pt x="66" y="175"/>
                    <a:pt x="69" y="174"/>
                  </a:cubicBezTo>
                  <a:cubicBezTo>
                    <a:pt x="67" y="180"/>
                    <a:pt x="65" y="186"/>
                    <a:pt x="63" y="192"/>
                  </a:cubicBezTo>
                  <a:cubicBezTo>
                    <a:pt x="63" y="193"/>
                    <a:pt x="63" y="193"/>
                    <a:pt x="63" y="193"/>
                  </a:cubicBezTo>
                  <a:cubicBezTo>
                    <a:pt x="63" y="193"/>
                    <a:pt x="62" y="193"/>
                    <a:pt x="62" y="193"/>
                  </a:cubicBezTo>
                  <a:cubicBezTo>
                    <a:pt x="60" y="194"/>
                    <a:pt x="59" y="194"/>
                    <a:pt x="58" y="195"/>
                  </a:cubicBezTo>
                  <a:moveTo>
                    <a:pt x="119" y="197"/>
                  </a:moveTo>
                  <a:cubicBezTo>
                    <a:pt x="119" y="196"/>
                    <a:pt x="119" y="196"/>
                    <a:pt x="119" y="196"/>
                  </a:cubicBezTo>
                  <a:cubicBezTo>
                    <a:pt x="119" y="196"/>
                    <a:pt x="119" y="196"/>
                    <a:pt x="119" y="196"/>
                  </a:cubicBezTo>
                  <a:cubicBezTo>
                    <a:pt x="121" y="189"/>
                    <a:pt x="124" y="182"/>
                    <a:pt x="127" y="174"/>
                  </a:cubicBezTo>
                  <a:cubicBezTo>
                    <a:pt x="127" y="174"/>
                    <a:pt x="127" y="174"/>
                    <a:pt x="127" y="174"/>
                  </a:cubicBezTo>
                  <a:cubicBezTo>
                    <a:pt x="128" y="173"/>
                    <a:pt x="129" y="172"/>
                    <a:pt x="131" y="171"/>
                  </a:cubicBezTo>
                  <a:cubicBezTo>
                    <a:pt x="133" y="175"/>
                    <a:pt x="134" y="178"/>
                    <a:pt x="136" y="182"/>
                  </a:cubicBezTo>
                  <a:cubicBezTo>
                    <a:pt x="136" y="183"/>
                    <a:pt x="136" y="183"/>
                    <a:pt x="136" y="183"/>
                  </a:cubicBezTo>
                  <a:cubicBezTo>
                    <a:pt x="130" y="187"/>
                    <a:pt x="126" y="191"/>
                    <a:pt x="119" y="197"/>
                  </a:cubicBezTo>
                  <a:moveTo>
                    <a:pt x="95" y="179"/>
                  </a:moveTo>
                  <a:cubicBezTo>
                    <a:pt x="96" y="176"/>
                    <a:pt x="97" y="173"/>
                    <a:pt x="98" y="170"/>
                  </a:cubicBezTo>
                  <a:cubicBezTo>
                    <a:pt x="99" y="171"/>
                    <a:pt x="99" y="172"/>
                    <a:pt x="100" y="173"/>
                  </a:cubicBezTo>
                  <a:cubicBezTo>
                    <a:pt x="100" y="174"/>
                    <a:pt x="101" y="175"/>
                    <a:pt x="101" y="176"/>
                  </a:cubicBezTo>
                  <a:cubicBezTo>
                    <a:pt x="99" y="177"/>
                    <a:pt x="97" y="178"/>
                    <a:pt x="95" y="179"/>
                  </a:cubicBezTo>
                  <a:moveTo>
                    <a:pt x="68" y="191"/>
                  </a:moveTo>
                  <a:cubicBezTo>
                    <a:pt x="70" y="185"/>
                    <a:pt x="72" y="178"/>
                    <a:pt x="74" y="172"/>
                  </a:cubicBezTo>
                  <a:cubicBezTo>
                    <a:pt x="74" y="172"/>
                    <a:pt x="74" y="172"/>
                    <a:pt x="74" y="172"/>
                  </a:cubicBezTo>
                  <a:cubicBezTo>
                    <a:pt x="77" y="170"/>
                    <a:pt x="80" y="169"/>
                    <a:pt x="83" y="168"/>
                  </a:cubicBezTo>
                  <a:cubicBezTo>
                    <a:pt x="81" y="174"/>
                    <a:pt x="79" y="181"/>
                    <a:pt x="77" y="187"/>
                  </a:cubicBezTo>
                  <a:cubicBezTo>
                    <a:pt x="77" y="188"/>
                    <a:pt x="77" y="188"/>
                    <a:pt x="77" y="188"/>
                  </a:cubicBezTo>
                  <a:cubicBezTo>
                    <a:pt x="76" y="188"/>
                    <a:pt x="75" y="188"/>
                    <a:pt x="74" y="189"/>
                  </a:cubicBezTo>
                  <a:cubicBezTo>
                    <a:pt x="72" y="189"/>
                    <a:pt x="70" y="190"/>
                    <a:pt x="68" y="191"/>
                  </a:cubicBezTo>
                  <a:moveTo>
                    <a:pt x="82" y="185"/>
                  </a:moveTo>
                  <a:cubicBezTo>
                    <a:pt x="84" y="179"/>
                    <a:pt x="86" y="173"/>
                    <a:pt x="88" y="167"/>
                  </a:cubicBezTo>
                  <a:cubicBezTo>
                    <a:pt x="88" y="166"/>
                    <a:pt x="88" y="166"/>
                    <a:pt x="88" y="165"/>
                  </a:cubicBezTo>
                  <a:cubicBezTo>
                    <a:pt x="90" y="164"/>
                    <a:pt x="92" y="163"/>
                    <a:pt x="94" y="162"/>
                  </a:cubicBezTo>
                  <a:cubicBezTo>
                    <a:pt x="94" y="163"/>
                    <a:pt x="95" y="164"/>
                    <a:pt x="95" y="165"/>
                  </a:cubicBezTo>
                  <a:cubicBezTo>
                    <a:pt x="93" y="170"/>
                    <a:pt x="92" y="175"/>
                    <a:pt x="90" y="181"/>
                  </a:cubicBezTo>
                  <a:cubicBezTo>
                    <a:pt x="90" y="181"/>
                    <a:pt x="90" y="181"/>
                    <a:pt x="90" y="182"/>
                  </a:cubicBezTo>
                  <a:cubicBezTo>
                    <a:pt x="87" y="183"/>
                    <a:pt x="85" y="184"/>
                    <a:pt x="82" y="185"/>
                  </a:cubicBezTo>
                  <a:moveTo>
                    <a:pt x="118" y="146"/>
                  </a:moveTo>
                  <a:cubicBezTo>
                    <a:pt x="118" y="145"/>
                    <a:pt x="118" y="145"/>
                    <a:pt x="118" y="144"/>
                  </a:cubicBezTo>
                  <a:cubicBezTo>
                    <a:pt x="118" y="144"/>
                    <a:pt x="119" y="143"/>
                    <a:pt x="119" y="143"/>
                  </a:cubicBezTo>
                  <a:cubicBezTo>
                    <a:pt x="119" y="144"/>
                    <a:pt x="119" y="145"/>
                    <a:pt x="118" y="146"/>
                  </a:cubicBezTo>
                  <a:moveTo>
                    <a:pt x="124" y="155"/>
                  </a:moveTo>
                  <a:cubicBezTo>
                    <a:pt x="123" y="154"/>
                    <a:pt x="122" y="152"/>
                    <a:pt x="121" y="150"/>
                  </a:cubicBezTo>
                  <a:cubicBezTo>
                    <a:pt x="123" y="145"/>
                    <a:pt x="125" y="140"/>
                    <a:pt x="127" y="135"/>
                  </a:cubicBezTo>
                  <a:cubicBezTo>
                    <a:pt x="127" y="135"/>
                    <a:pt x="127" y="135"/>
                    <a:pt x="127" y="135"/>
                  </a:cubicBezTo>
                  <a:cubicBezTo>
                    <a:pt x="128" y="133"/>
                    <a:pt x="130" y="131"/>
                    <a:pt x="131" y="128"/>
                  </a:cubicBezTo>
                  <a:cubicBezTo>
                    <a:pt x="129" y="133"/>
                    <a:pt x="128" y="139"/>
                    <a:pt x="127" y="143"/>
                  </a:cubicBezTo>
                  <a:cubicBezTo>
                    <a:pt x="126" y="148"/>
                    <a:pt x="125" y="153"/>
                    <a:pt x="124" y="155"/>
                  </a:cubicBezTo>
                  <a:moveTo>
                    <a:pt x="131" y="148"/>
                  </a:moveTo>
                  <a:cubicBezTo>
                    <a:pt x="132" y="143"/>
                    <a:pt x="133" y="138"/>
                    <a:pt x="134" y="133"/>
                  </a:cubicBezTo>
                  <a:cubicBezTo>
                    <a:pt x="135" y="130"/>
                    <a:pt x="135" y="127"/>
                    <a:pt x="136" y="125"/>
                  </a:cubicBezTo>
                  <a:cubicBezTo>
                    <a:pt x="136" y="127"/>
                    <a:pt x="137" y="128"/>
                    <a:pt x="137" y="128"/>
                  </a:cubicBezTo>
                  <a:cubicBezTo>
                    <a:pt x="137" y="129"/>
                    <a:pt x="137" y="130"/>
                    <a:pt x="137" y="130"/>
                  </a:cubicBezTo>
                  <a:cubicBezTo>
                    <a:pt x="137" y="130"/>
                    <a:pt x="137" y="130"/>
                    <a:pt x="137" y="130"/>
                  </a:cubicBezTo>
                  <a:cubicBezTo>
                    <a:pt x="137" y="136"/>
                    <a:pt x="134" y="143"/>
                    <a:pt x="131" y="148"/>
                  </a:cubicBezTo>
                  <a:moveTo>
                    <a:pt x="133" y="119"/>
                  </a:moveTo>
                  <a:cubicBezTo>
                    <a:pt x="133" y="119"/>
                    <a:pt x="133" y="118"/>
                    <a:pt x="133" y="118"/>
                  </a:cubicBezTo>
                  <a:cubicBezTo>
                    <a:pt x="133" y="118"/>
                    <a:pt x="133" y="118"/>
                    <a:pt x="133" y="118"/>
                  </a:cubicBezTo>
                  <a:cubicBezTo>
                    <a:pt x="133" y="119"/>
                    <a:pt x="133" y="119"/>
                    <a:pt x="133" y="119"/>
                  </a:cubicBezTo>
                  <a:cubicBezTo>
                    <a:pt x="133" y="119"/>
                    <a:pt x="133" y="119"/>
                    <a:pt x="133" y="119"/>
                  </a:cubicBezTo>
                  <a:moveTo>
                    <a:pt x="95" y="122"/>
                  </a:moveTo>
                  <a:cubicBezTo>
                    <a:pt x="95" y="121"/>
                    <a:pt x="95" y="121"/>
                    <a:pt x="95" y="120"/>
                  </a:cubicBezTo>
                  <a:cubicBezTo>
                    <a:pt x="95" y="118"/>
                    <a:pt x="96" y="116"/>
                    <a:pt x="97" y="113"/>
                  </a:cubicBezTo>
                  <a:cubicBezTo>
                    <a:pt x="97" y="113"/>
                    <a:pt x="97" y="113"/>
                    <a:pt x="97" y="113"/>
                  </a:cubicBezTo>
                  <a:cubicBezTo>
                    <a:pt x="97" y="116"/>
                    <a:pt x="96" y="119"/>
                    <a:pt x="95" y="122"/>
                  </a:cubicBezTo>
                  <a:moveTo>
                    <a:pt x="39" y="115"/>
                  </a:moveTo>
                  <a:cubicBezTo>
                    <a:pt x="39" y="115"/>
                    <a:pt x="38" y="115"/>
                    <a:pt x="38" y="115"/>
                  </a:cubicBezTo>
                  <a:cubicBezTo>
                    <a:pt x="37" y="115"/>
                    <a:pt x="36" y="115"/>
                    <a:pt x="35" y="115"/>
                  </a:cubicBezTo>
                  <a:cubicBezTo>
                    <a:pt x="36" y="112"/>
                    <a:pt x="36" y="109"/>
                    <a:pt x="37" y="106"/>
                  </a:cubicBezTo>
                  <a:cubicBezTo>
                    <a:pt x="40" y="106"/>
                    <a:pt x="43" y="106"/>
                    <a:pt x="45" y="105"/>
                  </a:cubicBezTo>
                  <a:cubicBezTo>
                    <a:pt x="44" y="108"/>
                    <a:pt x="43" y="112"/>
                    <a:pt x="42" y="115"/>
                  </a:cubicBezTo>
                  <a:cubicBezTo>
                    <a:pt x="41" y="115"/>
                    <a:pt x="40" y="115"/>
                    <a:pt x="39" y="115"/>
                  </a:cubicBezTo>
                  <a:moveTo>
                    <a:pt x="31" y="113"/>
                  </a:moveTo>
                  <a:cubicBezTo>
                    <a:pt x="29" y="113"/>
                    <a:pt x="28" y="112"/>
                    <a:pt x="26" y="110"/>
                  </a:cubicBezTo>
                  <a:cubicBezTo>
                    <a:pt x="24" y="108"/>
                    <a:pt x="23" y="105"/>
                    <a:pt x="21" y="103"/>
                  </a:cubicBezTo>
                  <a:cubicBezTo>
                    <a:pt x="23" y="104"/>
                    <a:pt x="25" y="105"/>
                    <a:pt x="28" y="105"/>
                  </a:cubicBezTo>
                  <a:cubicBezTo>
                    <a:pt x="29" y="106"/>
                    <a:pt x="31" y="106"/>
                    <a:pt x="33" y="106"/>
                  </a:cubicBezTo>
                  <a:cubicBezTo>
                    <a:pt x="32" y="108"/>
                    <a:pt x="31" y="111"/>
                    <a:pt x="31" y="113"/>
                  </a:cubicBezTo>
                  <a:moveTo>
                    <a:pt x="92" y="114"/>
                  </a:moveTo>
                  <a:cubicBezTo>
                    <a:pt x="92" y="114"/>
                    <a:pt x="91" y="113"/>
                    <a:pt x="91" y="112"/>
                  </a:cubicBezTo>
                  <a:cubicBezTo>
                    <a:pt x="90" y="112"/>
                    <a:pt x="89" y="111"/>
                    <a:pt x="89" y="111"/>
                  </a:cubicBezTo>
                  <a:cubicBezTo>
                    <a:pt x="90" y="108"/>
                    <a:pt x="91" y="106"/>
                    <a:pt x="92" y="103"/>
                  </a:cubicBezTo>
                  <a:cubicBezTo>
                    <a:pt x="93" y="104"/>
                    <a:pt x="94" y="105"/>
                    <a:pt x="95" y="106"/>
                  </a:cubicBezTo>
                  <a:cubicBezTo>
                    <a:pt x="95" y="106"/>
                    <a:pt x="95" y="106"/>
                    <a:pt x="95" y="106"/>
                  </a:cubicBezTo>
                  <a:cubicBezTo>
                    <a:pt x="94" y="109"/>
                    <a:pt x="93" y="112"/>
                    <a:pt x="92" y="114"/>
                  </a:cubicBezTo>
                  <a:moveTo>
                    <a:pt x="47" y="114"/>
                  </a:moveTo>
                  <a:cubicBezTo>
                    <a:pt x="48" y="111"/>
                    <a:pt x="49" y="107"/>
                    <a:pt x="50" y="104"/>
                  </a:cubicBezTo>
                  <a:cubicBezTo>
                    <a:pt x="53" y="103"/>
                    <a:pt x="55" y="103"/>
                    <a:pt x="58" y="102"/>
                  </a:cubicBezTo>
                  <a:cubicBezTo>
                    <a:pt x="57" y="105"/>
                    <a:pt x="56" y="108"/>
                    <a:pt x="54" y="112"/>
                  </a:cubicBezTo>
                  <a:cubicBezTo>
                    <a:pt x="52" y="112"/>
                    <a:pt x="49" y="113"/>
                    <a:pt x="47" y="114"/>
                  </a:cubicBezTo>
                  <a:moveTo>
                    <a:pt x="85" y="109"/>
                  </a:moveTo>
                  <a:cubicBezTo>
                    <a:pt x="84" y="108"/>
                    <a:pt x="82" y="108"/>
                    <a:pt x="80" y="107"/>
                  </a:cubicBezTo>
                  <a:cubicBezTo>
                    <a:pt x="81" y="105"/>
                    <a:pt x="82" y="102"/>
                    <a:pt x="83" y="99"/>
                  </a:cubicBezTo>
                  <a:cubicBezTo>
                    <a:pt x="85" y="99"/>
                    <a:pt x="87" y="100"/>
                    <a:pt x="88" y="100"/>
                  </a:cubicBezTo>
                  <a:cubicBezTo>
                    <a:pt x="87" y="103"/>
                    <a:pt x="86" y="106"/>
                    <a:pt x="85" y="109"/>
                  </a:cubicBezTo>
                  <a:moveTo>
                    <a:pt x="60" y="110"/>
                  </a:moveTo>
                  <a:cubicBezTo>
                    <a:pt x="61" y="107"/>
                    <a:pt x="62" y="104"/>
                    <a:pt x="63" y="101"/>
                  </a:cubicBezTo>
                  <a:cubicBezTo>
                    <a:pt x="63" y="100"/>
                    <a:pt x="63" y="100"/>
                    <a:pt x="63" y="100"/>
                  </a:cubicBezTo>
                  <a:cubicBezTo>
                    <a:pt x="64" y="100"/>
                    <a:pt x="64" y="100"/>
                    <a:pt x="65" y="100"/>
                  </a:cubicBezTo>
                  <a:cubicBezTo>
                    <a:pt x="67" y="99"/>
                    <a:pt x="69" y="99"/>
                    <a:pt x="71" y="98"/>
                  </a:cubicBezTo>
                  <a:cubicBezTo>
                    <a:pt x="70" y="101"/>
                    <a:pt x="69" y="105"/>
                    <a:pt x="67" y="108"/>
                  </a:cubicBezTo>
                  <a:cubicBezTo>
                    <a:pt x="65" y="108"/>
                    <a:pt x="62" y="109"/>
                    <a:pt x="60" y="110"/>
                  </a:cubicBezTo>
                  <a:moveTo>
                    <a:pt x="72" y="107"/>
                  </a:moveTo>
                  <a:cubicBezTo>
                    <a:pt x="73" y="104"/>
                    <a:pt x="74" y="101"/>
                    <a:pt x="76" y="98"/>
                  </a:cubicBezTo>
                  <a:cubicBezTo>
                    <a:pt x="76" y="98"/>
                    <a:pt x="76" y="98"/>
                    <a:pt x="76" y="98"/>
                  </a:cubicBezTo>
                  <a:cubicBezTo>
                    <a:pt x="77" y="98"/>
                    <a:pt x="78" y="98"/>
                    <a:pt x="79" y="98"/>
                  </a:cubicBezTo>
                  <a:cubicBezTo>
                    <a:pt x="78" y="101"/>
                    <a:pt x="77" y="104"/>
                    <a:pt x="76" y="107"/>
                  </a:cubicBezTo>
                  <a:cubicBezTo>
                    <a:pt x="75" y="107"/>
                    <a:pt x="75" y="107"/>
                    <a:pt x="75" y="107"/>
                  </a:cubicBezTo>
                  <a:cubicBezTo>
                    <a:pt x="74" y="107"/>
                    <a:pt x="73" y="107"/>
                    <a:pt x="72" y="107"/>
                  </a:cubicBezTo>
                  <a:moveTo>
                    <a:pt x="30" y="74"/>
                  </a:moveTo>
                  <a:cubicBezTo>
                    <a:pt x="28" y="72"/>
                    <a:pt x="27" y="70"/>
                    <a:pt x="26" y="67"/>
                  </a:cubicBezTo>
                  <a:cubicBezTo>
                    <a:pt x="26" y="67"/>
                    <a:pt x="26" y="67"/>
                    <a:pt x="26" y="67"/>
                  </a:cubicBezTo>
                  <a:cubicBezTo>
                    <a:pt x="26" y="64"/>
                    <a:pt x="28" y="61"/>
                    <a:pt x="31" y="57"/>
                  </a:cubicBezTo>
                  <a:cubicBezTo>
                    <a:pt x="33" y="56"/>
                    <a:pt x="34" y="54"/>
                    <a:pt x="36" y="53"/>
                  </a:cubicBezTo>
                  <a:cubicBezTo>
                    <a:pt x="35" y="56"/>
                    <a:pt x="34" y="59"/>
                    <a:pt x="33" y="62"/>
                  </a:cubicBezTo>
                  <a:cubicBezTo>
                    <a:pt x="32" y="67"/>
                    <a:pt x="31" y="71"/>
                    <a:pt x="30" y="74"/>
                  </a:cubicBezTo>
                  <a:moveTo>
                    <a:pt x="38" y="77"/>
                  </a:moveTo>
                  <a:cubicBezTo>
                    <a:pt x="36" y="77"/>
                    <a:pt x="35" y="77"/>
                    <a:pt x="34" y="76"/>
                  </a:cubicBezTo>
                  <a:cubicBezTo>
                    <a:pt x="34" y="73"/>
                    <a:pt x="36" y="68"/>
                    <a:pt x="38" y="63"/>
                  </a:cubicBezTo>
                  <a:cubicBezTo>
                    <a:pt x="39" y="58"/>
                    <a:pt x="41" y="52"/>
                    <a:pt x="42" y="49"/>
                  </a:cubicBezTo>
                  <a:cubicBezTo>
                    <a:pt x="45" y="48"/>
                    <a:pt x="48" y="46"/>
                    <a:pt x="51" y="45"/>
                  </a:cubicBezTo>
                  <a:cubicBezTo>
                    <a:pt x="49" y="49"/>
                    <a:pt x="46" y="54"/>
                    <a:pt x="45" y="58"/>
                  </a:cubicBezTo>
                  <a:cubicBezTo>
                    <a:pt x="44" y="59"/>
                    <a:pt x="44" y="60"/>
                    <a:pt x="45" y="60"/>
                  </a:cubicBezTo>
                  <a:cubicBezTo>
                    <a:pt x="44" y="61"/>
                    <a:pt x="44" y="61"/>
                    <a:pt x="43" y="61"/>
                  </a:cubicBezTo>
                  <a:cubicBezTo>
                    <a:pt x="41" y="63"/>
                    <a:pt x="39" y="64"/>
                    <a:pt x="38" y="66"/>
                  </a:cubicBezTo>
                  <a:cubicBezTo>
                    <a:pt x="37" y="67"/>
                    <a:pt x="36" y="69"/>
                    <a:pt x="36" y="72"/>
                  </a:cubicBezTo>
                  <a:cubicBezTo>
                    <a:pt x="36" y="73"/>
                    <a:pt x="36" y="74"/>
                    <a:pt x="37" y="75"/>
                  </a:cubicBezTo>
                  <a:cubicBezTo>
                    <a:pt x="37" y="76"/>
                    <a:pt x="37" y="77"/>
                    <a:pt x="38" y="77"/>
                  </a:cubicBezTo>
                  <a:moveTo>
                    <a:pt x="49" y="58"/>
                  </a:moveTo>
                  <a:cubicBezTo>
                    <a:pt x="51" y="53"/>
                    <a:pt x="54" y="48"/>
                    <a:pt x="56" y="43"/>
                  </a:cubicBezTo>
                  <a:cubicBezTo>
                    <a:pt x="57" y="43"/>
                    <a:pt x="57" y="43"/>
                    <a:pt x="57" y="43"/>
                  </a:cubicBezTo>
                  <a:cubicBezTo>
                    <a:pt x="59" y="42"/>
                    <a:pt x="61" y="41"/>
                    <a:pt x="63" y="41"/>
                  </a:cubicBezTo>
                  <a:cubicBezTo>
                    <a:pt x="61" y="45"/>
                    <a:pt x="59" y="50"/>
                    <a:pt x="57" y="55"/>
                  </a:cubicBezTo>
                  <a:cubicBezTo>
                    <a:pt x="54" y="56"/>
                    <a:pt x="52" y="57"/>
                    <a:pt x="49" y="58"/>
                  </a:cubicBezTo>
                  <a:moveTo>
                    <a:pt x="73" y="50"/>
                  </a:moveTo>
                  <a:cubicBezTo>
                    <a:pt x="75" y="46"/>
                    <a:pt x="77" y="43"/>
                    <a:pt x="78" y="39"/>
                  </a:cubicBezTo>
                  <a:cubicBezTo>
                    <a:pt x="79" y="42"/>
                    <a:pt x="81" y="45"/>
                    <a:pt x="82" y="47"/>
                  </a:cubicBezTo>
                  <a:cubicBezTo>
                    <a:pt x="80" y="48"/>
                    <a:pt x="77" y="49"/>
                    <a:pt x="73" y="50"/>
                  </a:cubicBezTo>
                  <a:moveTo>
                    <a:pt x="62" y="53"/>
                  </a:moveTo>
                  <a:cubicBezTo>
                    <a:pt x="64" y="48"/>
                    <a:pt x="66" y="44"/>
                    <a:pt x="69" y="39"/>
                  </a:cubicBezTo>
                  <a:cubicBezTo>
                    <a:pt x="70" y="39"/>
                    <a:pt x="72" y="39"/>
                    <a:pt x="74" y="39"/>
                  </a:cubicBezTo>
                  <a:cubicBezTo>
                    <a:pt x="72" y="42"/>
                    <a:pt x="70" y="46"/>
                    <a:pt x="68" y="50"/>
                  </a:cubicBezTo>
                  <a:cubicBezTo>
                    <a:pt x="68" y="51"/>
                    <a:pt x="68" y="51"/>
                    <a:pt x="68" y="51"/>
                  </a:cubicBezTo>
                  <a:cubicBezTo>
                    <a:pt x="66" y="52"/>
                    <a:pt x="64" y="52"/>
                    <a:pt x="62" y="53"/>
                  </a:cubicBezTo>
                  <a:moveTo>
                    <a:pt x="84" y="41"/>
                  </a:moveTo>
                  <a:cubicBezTo>
                    <a:pt x="83" y="39"/>
                    <a:pt x="82" y="37"/>
                    <a:pt x="81" y="35"/>
                  </a:cubicBezTo>
                  <a:cubicBezTo>
                    <a:pt x="81" y="29"/>
                    <a:pt x="80" y="23"/>
                    <a:pt x="80" y="17"/>
                  </a:cubicBezTo>
                  <a:cubicBezTo>
                    <a:pt x="81" y="20"/>
                    <a:pt x="83" y="23"/>
                    <a:pt x="84" y="25"/>
                  </a:cubicBezTo>
                  <a:cubicBezTo>
                    <a:pt x="85" y="26"/>
                    <a:pt x="85" y="26"/>
                    <a:pt x="85" y="26"/>
                  </a:cubicBezTo>
                  <a:cubicBezTo>
                    <a:pt x="84" y="31"/>
                    <a:pt x="84" y="36"/>
                    <a:pt x="84" y="41"/>
                  </a:cubicBezTo>
                  <a:moveTo>
                    <a:pt x="35" y="102"/>
                  </a:moveTo>
                  <a:cubicBezTo>
                    <a:pt x="33" y="102"/>
                    <a:pt x="31" y="102"/>
                    <a:pt x="29" y="101"/>
                  </a:cubicBezTo>
                  <a:cubicBezTo>
                    <a:pt x="20" y="99"/>
                    <a:pt x="15" y="94"/>
                    <a:pt x="11" y="89"/>
                  </a:cubicBezTo>
                  <a:cubicBezTo>
                    <a:pt x="8" y="84"/>
                    <a:pt x="6" y="79"/>
                    <a:pt x="5" y="77"/>
                  </a:cubicBezTo>
                  <a:cubicBezTo>
                    <a:pt x="5" y="75"/>
                    <a:pt x="4" y="72"/>
                    <a:pt x="4" y="70"/>
                  </a:cubicBezTo>
                  <a:cubicBezTo>
                    <a:pt x="4" y="59"/>
                    <a:pt x="10" y="46"/>
                    <a:pt x="16" y="39"/>
                  </a:cubicBezTo>
                  <a:cubicBezTo>
                    <a:pt x="16" y="39"/>
                    <a:pt x="17" y="38"/>
                    <a:pt x="17" y="37"/>
                  </a:cubicBezTo>
                  <a:cubicBezTo>
                    <a:pt x="17" y="37"/>
                    <a:pt x="17" y="37"/>
                    <a:pt x="17" y="37"/>
                  </a:cubicBezTo>
                  <a:cubicBezTo>
                    <a:pt x="17" y="37"/>
                    <a:pt x="17" y="37"/>
                    <a:pt x="17" y="37"/>
                  </a:cubicBezTo>
                  <a:cubicBezTo>
                    <a:pt x="17" y="37"/>
                    <a:pt x="17" y="37"/>
                    <a:pt x="17" y="37"/>
                  </a:cubicBezTo>
                  <a:cubicBezTo>
                    <a:pt x="17" y="37"/>
                    <a:pt x="17" y="37"/>
                    <a:pt x="17" y="37"/>
                  </a:cubicBezTo>
                  <a:cubicBezTo>
                    <a:pt x="17" y="37"/>
                    <a:pt x="17" y="37"/>
                    <a:pt x="17" y="37"/>
                  </a:cubicBezTo>
                  <a:cubicBezTo>
                    <a:pt x="16" y="36"/>
                    <a:pt x="16" y="36"/>
                    <a:pt x="16" y="36"/>
                  </a:cubicBezTo>
                  <a:cubicBezTo>
                    <a:pt x="16" y="35"/>
                    <a:pt x="14" y="32"/>
                    <a:pt x="12" y="27"/>
                  </a:cubicBezTo>
                  <a:cubicBezTo>
                    <a:pt x="11" y="24"/>
                    <a:pt x="9" y="21"/>
                    <a:pt x="6" y="18"/>
                  </a:cubicBezTo>
                  <a:cubicBezTo>
                    <a:pt x="12" y="14"/>
                    <a:pt x="16" y="10"/>
                    <a:pt x="21" y="6"/>
                  </a:cubicBezTo>
                  <a:cubicBezTo>
                    <a:pt x="25" y="12"/>
                    <a:pt x="29" y="19"/>
                    <a:pt x="33" y="27"/>
                  </a:cubicBezTo>
                  <a:cubicBezTo>
                    <a:pt x="33" y="27"/>
                    <a:pt x="34" y="28"/>
                    <a:pt x="35" y="28"/>
                  </a:cubicBezTo>
                  <a:cubicBezTo>
                    <a:pt x="35" y="28"/>
                    <a:pt x="35" y="28"/>
                    <a:pt x="36" y="28"/>
                  </a:cubicBezTo>
                  <a:cubicBezTo>
                    <a:pt x="36" y="27"/>
                    <a:pt x="37" y="27"/>
                    <a:pt x="37" y="26"/>
                  </a:cubicBezTo>
                  <a:cubicBezTo>
                    <a:pt x="45" y="22"/>
                    <a:pt x="64" y="15"/>
                    <a:pt x="75" y="13"/>
                  </a:cubicBezTo>
                  <a:cubicBezTo>
                    <a:pt x="76" y="20"/>
                    <a:pt x="76" y="27"/>
                    <a:pt x="77" y="34"/>
                  </a:cubicBezTo>
                  <a:cubicBezTo>
                    <a:pt x="76" y="34"/>
                    <a:pt x="76" y="34"/>
                    <a:pt x="76" y="34"/>
                  </a:cubicBezTo>
                  <a:cubicBezTo>
                    <a:pt x="67" y="34"/>
                    <a:pt x="54" y="38"/>
                    <a:pt x="43" y="44"/>
                  </a:cubicBezTo>
                  <a:cubicBezTo>
                    <a:pt x="42" y="45"/>
                    <a:pt x="41" y="45"/>
                    <a:pt x="40" y="46"/>
                  </a:cubicBezTo>
                  <a:cubicBezTo>
                    <a:pt x="39" y="46"/>
                    <a:pt x="39" y="46"/>
                    <a:pt x="39" y="46"/>
                  </a:cubicBezTo>
                  <a:cubicBezTo>
                    <a:pt x="35" y="49"/>
                    <a:pt x="31" y="51"/>
                    <a:pt x="28" y="54"/>
                  </a:cubicBezTo>
                  <a:cubicBezTo>
                    <a:pt x="25" y="58"/>
                    <a:pt x="22" y="62"/>
                    <a:pt x="22" y="67"/>
                  </a:cubicBezTo>
                  <a:cubicBezTo>
                    <a:pt x="22" y="68"/>
                    <a:pt x="22" y="68"/>
                    <a:pt x="22" y="68"/>
                  </a:cubicBezTo>
                  <a:cubicBezTo>
                    <a:pt x="23" y="73"/>
                    <a:pt x="25" y="76"/>
                    <a:pt x="29" y="79"/>
                  </a:cubicBezTo>
                  <a:cubicBezTo>
                    <a:pt x="29" y="79"/>
                    <a:pt x="29" y="79"/>
                    <a:pt x="29" y="79"/>
                  </a:cubicBezTo>
                  <a:cubicBezTo>
                    <a:pt x="29" y="79"/>
                    <a:pt x="30" y="80"/>
                    <a:pt x="30" y="80"/>
                  </a:cubicBezTo>
                  <a:cubicBezTo>
                    <a:pt x="31" y="80"/>
                    <a:pt x="31" y="80"/>
                    <a:pt x="31" y="80"/>
                  </a:cubicBezTo>
                  <a:cubicBezTo>
                    <a:pt x="34" y="81"/>
                    <a:pt x="38" y="82"/>
                    <a:pt x="41" y="82"/>
                  </a:cubicBezTo>
                  <a:cubicBezTo>
                    <a:pt x="43" y="82"/>
                    <a:pt x="46" y="82"/>
                    <a:pt x="48" y="81"/>
                  </a:cubicBezTo>
                  <a:cubicBezTo>
                    <a:pt x="58" y="79"/>
                    <a:pt x="68" y="73"/>
                    <a:pt x="77" y="72"/>
                  </a:cubicBezTo>
                  <a:cubicBezTo>
                    <a:pt x="81" y="72"/>
                    <a:pt x="84" y="71"/>
                    <a:pt x="87" y="71"/>
                  </a:cubicBezTo>
                  <a:cubicBezTo>
                    <a:pt x="92" y="71"/>
                    <a:pt x="97" y="72"/>
                    <a:pt x="101" y="74"/>
                  </a:cubicBezTo>
                  <a:cubicBezTo>
                    <a:pt x="106" y="77"/>
                    <a:pt x="110" y="80"/>
                    <a:pt x="115" y="85"/>
                  </a:cubicBezTo>
                  <a:cubicBezTo>
                    <a:pt x="123" y="94"/>
                    <a:pt x="129" y="105"/>
                    <a:pt x="129" y="116"/>
                  </a:cubicBezTo>
                  <a:cubicBezTo>
                    <a:pt x="129" y="120"/>
                    <a:pt x="128" y="123"/>
                    <a:pt x="127" y="127"/>
                  </a:cubicBezTo>
                  <a:cubicBezTo>
                    <a:pt x="126" y="129"/>
                    <a:pt x="123" y="132"/>
                    <a:pt x="121" y="135"/>
                  </a:cubicBezTo>
                  <a:cubicBezTo>
                    <a:pt x="118" y="138"/>
                    <a:pt x="116" y="140"/>
                    <a:pt x="114" y="142"/>
                  </a:cubicBezTo>
                  <a:cubicBezTo>
                    <a:pt x="113" y="143"/>
                    <a:pt x="113" y="143"/>
                    <a:pt x="113" y="143"/>
                  </a:cubicBezTo>
                  <a:cubicBezTo>
                    <a:pt x="113" y="143"/>
                    <a:pt x="113" y="143"/>
                    <a:pt x="113" y="143"/>
                  </a:cubicBezTo>
                  <a:cubicBezTo>
                    <a:pt x="113" y="143"/>
                    <a:pt x="113" y="143"/>
                    <a:pt x="113" y="143"/>
                  </a:cubicBezTo>
                  <a:cubicBezTo>
                    <a:pt x="113" y="144"/>
                    <a:pt x="113" y="144"/>
                    <a:pt x="113" y="144"/>
                  </a:cubicBezTo>
                  <a:cubicBezTo>
                    <a:pt x="113" y="144"/>
                    <a:pt x="113" y="144"/>
                    <a:pt x="113" y="144"/>
                  </a:cubicBezTo>
                  <a:cubicBezTo>
                    <a:pt x="113" y="144"/>
                    <a:pt x="113" y="144"/>
                    <a:pt x="113" y="144"/>
                  </a:cubicBezTo>
                  <a:cubicBezTo>
                    <a:pt x="113" y="145"/>
                    <a:pt x="113" y="145"/>
                    <a:pt x="113" y="145"/>
                  </a:cubicBezTo>
                  <a:cubicBezTo>
                    <a:pt x="113" y="145"/>
                    <a:pt x="113" y="145"/>
                    <a:pt x="113" y="145"/>
                  </a:cubicBezTo>
                  <a:cubicBezTo>
                    <a:pt x="114" y="147"/>
                    <a:pt x="116" y="149"/>
                    <a:pt x="117" y="151"/>
                  </a:cubicBezTo>
                  <a:cubicBezTo>
                    <a:pt x="116" y="152"/>
                    <a:pt x="117" y="153"/>
                    <a:pt x="118" y="153"/>
                  </a:cubicBezTo>
                  <a:cubicBezTo>
                    <a:pt x="118" y="154"/>
                    <a:pt x="118" y="154"/>
                    <a:pt x="118" y="154"/>
                  </a:cubicBezTo>
                  <a:cubicBezTo>
                    <a:pt x="121" y="158"/>
                    <a:pt x="124" y="162"/>
                    <a:pt x="128" y="167"/>
                  </a:cubicBezTo>
                  <a:cubicBezTo>
                    <a:pt x="123" y="172"/>
                    <a:pt x="116" y="178"/>
                    <a:pt x="110" y="182"/>
                  </a:cubicBezTo>
                  <a:cubicBezTo>
                    <a:pt x="110" y="182"/>
                    <a:pt x="110" y="182"/>
                    <a:pt x="110" y="182"/>
                  </a:cubicBezTo>
                  <a:cubicBezTo>
                    <a:pt x="109" y="182"/>
                    <a:pt x="109" y="182"/>
                    <a:pt x="109" y="182"/>
                  </a:cubicBezTo>
                  <a:cubicBezTo>
                    <a:pt x="107" y="177"/>
                    <a:pt x="105" y="174"/>
                    <a:pt x="104" y="171"/>
                  </a:cubicBezTo>
                  <a:cubicBezTo>
                    <a:pt x="102" y="168"/>
                    <a:pt x="100" y="164"/>
                    <a:pt x="96" y="158"/>
                  </a:cubicBezTo>
                  <a:cubicBezTo>
                    <a:pt x="96" y="157"/>
                    <a:pt x="95" y="157"/>
                    <a:pt x="94" y="157"/>
                  </a:cubicBezTo>
                  <a:cubicBezTo>
                    <a:pt x="94" y="157"/>
                    <a:pt x="94" y="157"/>
                    <a:pt x="93" y="157"/>
                  </a:cubicBezTo>
                  <a:cubicBezTo>
                    <a:pt x="93" y="157"/>
                    <a:pt x="93" y="158"/>
                    <a:pt x="92" y="158"/>
                  </a:cubicBezTo>
                  <a:cubicBezTo>
                    <a:pt x="88" y="161"/>
                    <a:pt x="79" y="165"/>
                    <a:pt x="70" y="169"/>
                  </a:cubicBezTo>
                  <a:cubicBezTo>
                    <a:pt x="62" y="172"/>
                    <a:pt x="55" y="175"/>
                    <a:pt x="50" y="177"/>
                  </a:cubicBezTo>
                  <a:cubicBezTo>
                    <a:pt x="50" y="173"/>
                    <a:pt x="51" y="168"/>
                    <a:pt x="51" y="164"/>
                  </a:cubicBezTo>
                  <a:cubicBezTo>
                    <a:pt x="51" y="160"/>
                    <a:pt x="50" y="155"/>
                    <a:pt x="50" y="151"/>
                  </a:cubicBezTo>
                  <a:cubicBezTo>
                    <a:pt x="56" y="149"/>
                    <a:pt x="66" y="146"/>
                    <a:pt x="75" y="142"/>
                  </a:cubicBezTo>
                  <a:cubicBezTo>
                    <a:pt x="80" y="139"/>
                    <a:pt x="84" y="137"/>
                    <a:pt x="88" y="135"/>
                  </a:cubicBezTo>
                  <a:cubicBezTo>
                    <a:pt x="89" y="134"/>
                    <a:pt x="89" y="134"/>
                    <a:pt x="89" y="134"/>
                  </a:cubicBezTo>
                  <a:cubicBezTo>
                    <a:pt x="89" y="134"/>
                    <a:pt x="89" y="134"/>
                    <a:pt x="89" y="134"/>
                  </a:cubicBezTo>
                  <a:cubicBezTo>
                    <a:pt x="89" y="134"/>
                    <a:pt x="89" y="134"/>
                    <a:pt x="89" y="134"/>
                  </a:cubicBezTo>
                  <a:cubicBezTo>
                    <a:pt x="93" y="131"/>
                    <a:pt x="97" y="128"/>
                    <a:pt x="98" y="125"/>
                  </a:cubicBezTo>
                  <a:cubicBezTo>
                    <a:pt x="100" y="121"/>
                    <a:pt x="101" y="117"/>
                    <a:pt x="101" y="113"/>
                  </a:cubicBezTo>
                  <a:cubicBezTo>
                    <a:pt x="101" y="107"/>
                    <a:pt x="98" y="102"/>
                    <a:pt x="94" y="99"/>
                  </a:cubicBezTo>
                  <a:cubicBezTo>
                    <a:pt x="93" y="98"/>
                    <a:pt x="93" y="98"/>
                    <a:pt x="93" y="98"/>
                  </a:cubicBezTo>
                  <a:cubicBezTo>
                    <a:pt x="93" y="98"/>
                    <a:pt x="92" y="97"/>
                    <a:pt x="92" y="97"/>
                  </a:cubicBezTo>
                  <a:cubicBezTo>
                    <a:pt x="91" y="97"/>
                    <a:pt x="91" y="97"/>
                    <a:pt x="91" y="97"/>
                  </a:cubicBezTo>
                  <a:cubicBezTo>
                    <a:pt x="89" y="96"/>
                    <a:pt x="86" y="95"/>
                    <a:pt x="84" y="95"/>
                  </a:cubicBezTo>
                  <a:cubicBezTo>
                    <a:pt x="83" y="94"/>
                    <a:pt x="83" y="94"/>
                    <a:pt x="83" y="94"/>
                  </a:cubicBezTo>
                  <a:cubicBezTo>
                    <a:pt x="83" y="94"/>
                    <a:pt x="83" y="94"/>
                    <a:pt x="82" y="94"/>
                  </a:cubicBezTo>
                  <a:cubicBezTo>
                    <a:pt x="82" y="94"/>
                    <a:pt x="82" y="94"/>
                    <a:pt x="82" y="94"/>
                  </a:cubicBezTo>
                  <a:cubicBezTo>
                    <a:pt x="80" y="94"/>
                    <a:pt x="78" y="94"/>
                    <a:pt x="76" y="94"/>
                  </a:cubicBezTo>
                  <a:cubicBezTo>
                    <a:pt x="72" y="94"/>
                    <a:pt x="68" y="94"/>
                    <a:pt x="64" y="95"/>
                  </a:cubicBezTo>
                  <a:cubicBezTo>
                    <a:pt x="55" y="98"/>
                    <a:pt x="45" y="102"/>
                    <a:pt x="36" y="102"/>
                  </a:cubicBezTo>
                  <a:cubicBezTo>
                    <a:pt x="36" y="102"/>
                    <a:pt x="36" y="102"/>
                    <a:pt x="36" y="102"/>
                  </a:cubicBezTo>
                  <a:cubicBezTo>
                    <a:pt x="36" y="102"/>
                    <a:pt x="36" y="102"/>
                    <a:pt x="36" y="102"/>
                  </a:cubicBezTo>
                  <a:cubicBezTo>
                    <a:pt x="35" y="102"/>
                    <a:pt x="35" y="102"/>
                    <a:pt x="35" y="102"/>
                  </a:cubicBezTo>
                  <a:moveTo>
                    <a:pt x="21" y="0"/>
                  </a:moveTo>
                  <a:cubicBezTo>
                    <a:pt x="21" y="0"/>
                    <a:pt x="20" y="1"/>
                    <a:pt x="20" y="1"/>
                  </a:cubicBezTo>
                  <a:cubicBezTo>
                    <a:pt x="13" y="6"/>
                    <a:pt x="9" y="11"/>
                    <a:pt x="2" y="16"/>
                  </a:cubicBezTo>
                  <a:cubicBezTo>
                    <a:pt x="2" y="16"/>
                    <a:pt x="2" y="16"/>
                    <a:pt x="2" y="16"/>
                  </a:cubicBezTo>
                  <a:cubicBezTo>
                    <a:pt x="2" y="16"/>
                    <a:pt x="2" y="16"/>
                    <a:pt x="2" y="16"/>
                  </a:cubicBezTo>
                  <a:cubicBezTo>
                    <a:pt x="1" y="16"/>
                    <a:pt x="1" y="16"/>
                    <a:pt x="1" y="16"/>
                  </a:cubicBezTo>
                  <a:cubicBezTo>
                    <a:pt x="1" y="16"/>
                    <a:pt x="1" y="16"/>
                    <a:pt x="1" y="16"/>
                  </a:cubicBezTo>
                  <a:cubicBezTo>
                    <a:pt x="1" y="17"/>
                    <a:pt x="1" y="17"/>
                    <a:pt x="1" y="17"/>
                  </a:cubicBezTo>
                  <a:cubicBezTo>
                    <a:pt x="1" y="17"/>
                    <a:pt x="1" y="17"/>
                    <a:pt x="1" y="17"/>
                  </a:cubicBezTo>
                  <a:cubicBezTo>
                    <a:pt x="1" y="18"/>
                    <a:pt x="1" y="18"/>
                    <a:pt x="1" y="18"/>
                  </a:cubicBezTo>
                  <a:cubicBezTo>
                    <a:pt x="1" y="18"/>
                    <a:pt x="1" y="18"/>
                    <a:pt x="1" y="18"/>
                  </a:cubicBezTo>
                  <a:cubicBezTo>
                    <a:pt x="1" y="18"/>
                    <a:pt x="1" y="18"/>
                    <a:pt x="1" y="18"/>
                  </a:cubicBezTo>
                  <a:cubicBezTo>
                    <a:pt x="1" y="19"/>
                    <a:pt x="1" y="19"/>
                    <a:pt x="1" y="19"/>
                  </a:cubicBezTo>
                  <a:cubicBezTo>
                    <a:pt x="1" y="19"/>
                    <a:pt x="1" y="19"/>
                    <a:pt x="1" y="19"/>
                  </a:cubicBezTo>
                  <a:cubicBezTo>
                    <a:pt x="2" y="19"/>
                    <a:pt x="2" y="19"/>
                    <a:pt x="2" y="19"/>
                  </a:cubicBezTo>
                  <a:cubicBezTo>
                    <a:pt x="4" y="21"/>
                    <a:pt x="7" y="26"/>
                    <a:pt x="9" y="30"/>
                  </a:cubicBezTo>
                  <a:cubicBezTo>
                    <a:pt x="10" y="32"/>
                    <a:pt x="11" y="34"/>
                    <a:pt x="12" y="36"/>
                  </a:cubicBezTo>
                  <a:cubicBezTo>
                    <a:pt x="12" y="36"/>
                    <a:pt x="12" y="37"/>
                    <a:pt x="12" y="37"/>
                  </a:cubicBezTo>
                  <a:cubicBezTo>
                    <a:pt x="6" y="45"/>
                    <a:pt x="0" y="58"/>
                    <a:pt x="0" y="70"/>
                  </a:cubicBezTo>
                  <a:cubicBezTo>
                    <a:pt x="0" y="73"/>
                    <a:pt x="0" y="75"/>
                    <a:pt x="1" y="78"/>
                  </a:cubicBezTo>
                  <a:cubicBezTo>
                    <a:pt x="2" y="80"/>
                    <a:pt x="4" y="86"/>
                    <a:pt x="8" y="92"/>
                  </a:cubicBezTo>
                  <a:cubicBezTo>
                    <a:pt x="8" y="92"/>
                    <a:pt x="8" y="92"/>
                    <a:pt x="9" y="93"/>
                  </a:cubicBezTo>
                  <a:cubicBezTo>
                    <a:pt x="9" y="93"/>
                    <a:pt x="9" y="94"/>
                    <a:pt x="9" y="94"/>
                  </a:cubicBezTo>
                  <a:cubicBezTo>
                    <a:pt x="14" y="101"/>
                    <a:pt x="17" y="105"/>
                    <a:pt x="22" y="111"/>
                  </a:cubicBezTo>
                  <a:cubicBezTo>
                    <a:pt x="22" y="111"/>
                    <a:pt x="22" y="112"/>
                    <a:pt x="22" y="112"/>
                  </a:cubicBezTo>
                  <a:cubicBezTo>
                    <a:pt x="22" y="112"/>
                    <a:pt x="23" y="113"/>
                    <a:pt x="23" y="113"/>
                  </a:cubicBezTo>
                  <a:cubicBezTo>
                    <a:pt x="24" y="114"/>
                    <a:pt x="24" y="114"/>
                    <a:pt x="24" y="114"/>
                  </a:cubicBezTo>
                  <a:cubicBezTo>
                    <a:pt x="24" y="114"/>
                    <a:pt x="24" y="114"/>
                    <a:pt x="25" y="114"/>
                  </a:cubicBezTo>
                  <a:cubicBezTo>
                    <a:pt x="26" y="116"/>
                    <a:pt x="28" y="117"/>
                    <a:pt x="30" y="118"/>
                  </a:cubicBezTo>
                  <a:cubicBezTo>
                    <a:pt x="30" y="118"/>
                    <a:pt x="31" y="119"/>
                    <a:pt x="31" y="119"/>
                  </a:cubicBezTo>
                  <a:cubicBezTo>
                    <a:pt x="32" y="119"/>
                    <a:pt x="32" y="119"/>
                    <a:pt x="32" y="119"/>
                  </a:cubicBezTo>
                  <a:cubicBezTo>
                    <a:pt x="32" y="119"/>
                    <a:pt x="33" y="119"/>
                    <a:pt x="33" y="119"/>
                  </a:cubicBezTo>
                  <a:cubicBezTo>
                    <a:pt x="35" y="119"/>
                    <a:pt x="37" y="119"/>
                    <a:pt x="38" y="119"/>
                  </a:cubicBezTo>
                  <a:cubicBezTo>
                    <a:pt x="38" y="119"/>
                    <a:pt x="38" y="119"/>
                    <a:pt x="38" y="119"/>
                  </a:cubicBezTo>
                  <a:cubicBezTo>
                    <a:pt x="45" y="119"/>
                    <a:pt x="51" y="117"/>
                    <a:pt x="57" y="115"/>
                  </a:cubicBezTo>
                  <a:cubicBezTo>
                    <a:pt x="63" y="113"/>
                    <a:pt x="70" y="111"/>
                    <a:pt x="75" y="111"/>
                  </a:cubicBezTo>
                  <a:cubicBezTo>
                    <a:pt x="75" y="111"/>
                    <a:pt x="75" y="111"/>
                    <a:pt x="75" y="111"/>
                  </a:cubicBezTo>
                  <a:cubicBezTo>
                    <a:pt x="76" y="111"/>
                    <a:pt x="76" y="111"/>
                    <a:pt x="76" y="111"/>
                  </a:cubicBezTo>
                  <a:cubicBezTo>
                    <a:pt x="77" y="112"/>
                    <a:pt x="77" y="112"/>
                    <a:pt x="77" y="112"/>
                  </a:cubicBezTo>
                  <a:cubicBezTo>
                    <a:pt x="77" y="112"/>
                    <a:pt x="77" y="112"/>
                    <a:pt x="77" y="112"/>
                  </a:cubicBezTo>
                  <a:cubicBezTo>
                    <a:pt x="78" y="112"/>
                    <a:pt x="78" y="112"/>
                    <a:pt x="78" y="111"/>
                  </a:cubicBezTo>
                  <a:cubicBezTo>
                    <a:pt x="81" y="112"/>
                    <a:pt x="82" y="112"/>
                    <a:pt x="84" y="113"/>
                  </a:cubicBezTo>
                  <a:cubicBezTo>
                    <a:pt x="84" y="114"/>
                    <a:pt x="85" y="114"/>
                    <a:pt x="85" y="115"/>
                  </a:cubicBezTo>
                  <a:cubicBezTo>
                    <a:pt x="85" y="115"/>
                    <a:pt x="86" y="115"/>
                    <a:pt x="86" y="115"/>
                  </a:cubicBezTo>
                  <a:cubicBezTo>
                    <a:pt x="86" y="115"/>
                    <a:pt x="86" y="115"/>
                    <a:pt x="87" y="115"/>
                  </a:cubicBezTo>
                  <a:cubicBezTo>
                    <a:pt x="88" y="115"/>
                    <a:pt x="88" y="115"/>
                    <a:pt x="88" y="115"/>
                  </a:cubicBezTo>
                  <a:cubicBezTo>
                    <a:pt x="89" y="117"/>
                    <a:pt x="90" y="118"/>
                    <a:pt x="90" y="120"/>
                  </a:cubicBezTo>
                  <a:cubicBezTo>
                    <a:pt x="90" y="120"/>
                    <a:pt x="90" y="120"/>
                    <a:pt x="90" y="120"/>
                  </a:cubicBezTo>
                  <a:cubicBezTo>
                    <a:pt x="90" y="121"/>
                    <a:pt x="90" y="121"/>
                    <a:pt x="90" y="122"/>
                  </a:cubicBezTo>
                  <a:cubicBezTo>
                    <a:pt x="90" y="122"/>
                    <a:pt x="90" y="122"/>
                    <a:pt x="90" y="122"/>
                  </a:cubicBezTo>
                  <a:cubicBezTo>
                    <a:pt x="90" y="125"/>
                    <a:pt x="89" y="128"/>
                    <a:pt x="87" y="130"/>
                  </a:cubicBezTo>
                  <a:cubicBezTo>
                    <a:pt x="75" y="138"/>
                    <a:pt x="55" y="146"/>
                    <a:pt x="47" y="147"/>
                  </a:cubicBezTo>
                  <a:cubicBezTo>
                    <a:pt x="46" y="147"/>
                    <a:pt x="45" y="148"/>
                    <a:pt x="45" y="150"/>
                  </a:cubicBezTo>
                  <a:cubicBezTo>
                    <a:pt x="46" y="154"/>
                    <a:pt x="46" y="159"/>
                    <a:pt x="46" y="164"/>
                  </a:cubicBezTo>
                  <a:cubicBezTo>
                    <a:pt x="46" y="169"/>
                    <a:pt x="46" y="174"/>
                    <a:pt x="45" y="179"/>
                  </a:cubicBezTo>
                  <a:cubicBezTo>
                    <a:pt x="45" y="179"/>
                    <a:pt x="45" y="180"/>
                    <a:pt x="45" y="181"/>
                  </a:cubicBezTo>
                  <a:cubicBezTo>
                    <a:pt x="49" y="187"/>
                    <a:pt x="52" y="193"/>
                    <a:pt x="55" y="198"/>
                  </a:cubicBezTo>
                  <a:cubicBezTo>
                    <a:pt x="56" y="199"/>
                    <a:pt x="56" y="199"/>
                    <a:pt x="56" y="199"/>
                  </a:cubicBezTo>
                  <a:cubicBezTo>
                    <a:pt x="56" y="199"/>
                    <a:pt x="56" y="199"/>
                    <a:pt x="56" y="199"/>
                  </a:cubicBezTo>
                  <a:cubicBezTo>
                    <a:pt x="56" y="199"/>
                    <a:pt x="56" y="199"/>
                    <a:pt x="56" y="199"/>
                  </a:cubicBezTo>
                  <a:cubicBezTo>
                    <a:pt x="56" y="199"/>
                    <a:pt x="56" y="199"/>
                    <a:pt x="56" y="199"/>
                  </a:cubicBezTo>
                  <a:cubicBezTo>
                    <a:pt x="57" y="199"/>
                    <a:pt x="57" y="199"/>
                    <a:pt x="57" y="199"/>
                  </a:cubicBezTo>
                  <a:cubicBezTo>
                    <a:pt x="57" y="199"/>
                    <a:pt x="57" y="199"/>
                    <a:pt x="57" y="199"/>
                  </a:cubicBezTo>
                  <a:cubicBezTo>
                    <a:pt x="57" y="199"/>
                    <a:pt x="57" y="199"/>
                    <a:pt x="57" y="199"/>
                  </a:cubicBezTo>
                  <a:cubicBezTo>
                    <a:pt x="58" y="199"/>
                    <a:pt x="58" y="199"/>
                    <a:pt x="58" y="199"/>
                  </a:cubicBezTo>
                  <a:cubicBezTo>
                    <a:pt x="58" y="199"/>
                    <a:pt x="58" y="199"/>
                    <a:pt x="58" y="199"/>
                  </a:cubicBezTo>
                  <a:cubicBezTo>
                    <a:pt x="58" y="199"/>
                    <a:pt x="58" y="199"/>
                    <a:pt x="58" y="199"/>
                  </a:cubicBezTo>
                  <a:cubicBezTo>
                    <a:pt x="58" y="199"/>
                    <a:pt x="58" y="199"/>
                    <a:pt x="58" y="199"/>
                  </a:cubicBezTo>
                  <a:cubicBezTo>
                    <a:pt x="58" y="199"/>
                    <a:pt x="59" y="199"/>
                    <a:pt x="60" y="198"/>
                  </a:cubicBezTo>
                  <a:cubicBezTo>
                    <a:pt x="64" y="197"/>
                    <a:pt x="72" y="194"/>
                    <a:pt x="81" y="191"/>
                  </a:cubicBezTo>
                  <a:cubicBezTo>
                    <a:pt x="89" y="187"/>
                    <a:pt x="97" y="183"/>
                    <a:pt x="103" y="179"/>
                  </a:cubicBezTo>
                  <a:cubicBezTo>
                    <a:pt x="104" y="182"/>
                    <a:pt x="106" y="184"/>
                    <a:pt x="107" y="187"/>
                  </a:cubicBezTo>
                  <a:cubicBezTo>
                    <a:pt x="108" y="188"/>
                    <a:pt x="108" y="188"/>
                    <a:pt x="109" y="188"/>
                  </a:cubicBezTo>
                  <a:cubicBezTo>
                    <a:pt x="109" y="188"/>
                    <a:pt x="109" y="188"/>
                    <a:pt x="109" y="188"/>
                  </a:cubicBezTo>
                  <a:cubicBezTo>
                    <a:pt x="112" y="192"/>
                    <a:pt x="114" y="196"/>
                    <a:pt x="116" y="200"/>
                  </a:cubicBezTo>
                  <a:cubicBezTo>
                    <a:pt x="116" y="201"/>
                    <a:pt x="117" y="201"/>
                    <a:pt x="118" y="201"/>
                  </a:cubicBezTo>
                  <a:cubicBezTo>
                    <a:pt x="118" y="201"/>
                    <a:pt x="118" y="201"/>
                    <a:pt x="118" y="201"/>
                  </a:cubicBezTo>
                  <a:cubicBezTo>
                    <a:pt x="118" y="201"/>
                    <a:pt x="119" y="202"/>
                    <a:pt x="119" y="202"/>
                  </a:cubicBezTo>
                  <a:cubicBezTo>
                    <a:pt x="120" y="202"/>
                    <a:pt x="120" y="201"/>
                    <a:pt x="120" y="201"/>
                  </a:cubicBezTo>
                  <a:cubicBezTo>
                    <a:pt x="129" y="195"/>
                    <a:pt x="133" y="190"/>
                    <a:pt x="140" y="185"/>
                  </a:cubicBezTo>
                  <a:cubicBezTo>
                    <a:pt x="141" y="184"/>
                    <a:pt x="141" y="183"/>
                    <a:pt x="140" y="182"/>
                  </a:cubicBezTo>
                  <a:cubicBezTo>
                    <a:pt x="140" y="182"/>
                    <a:pt x="140" y="182"/>
                    <a:pt x="140" y="182"/>
                  </a:cubicBezTo>
                  <a:cubicBezTo>
                    <a:pt x="140" y="182"/>
                    <a:pt x="140" y="181"/>
                    <a:pt x="140" y="181"/>
                  </a:cubicBezTo>
                  <a:cubicBezTo>
                    <a:pt x="138" y="176"/>
                    <a:pt x="136" y="172"/>
                    <a:pt x="134" y="168"/>
                  </a:cubicBezTo>
                  <a:cubicBezTo>
                    <a:pt x="134" y="167"/>
                    <a:pt x="134" y="167"/>
                    <a:pt x="133" y="166"/>
                  </a:cubicBezTo>
                  <a:cubicBezTo>
                    <a:pt x="131" y="163"/>
                    <a:pt x="129" y="161"/>
                    <a:pt x="127" y="159"/>
                  </a:cubicBezTo>
                  <a:cubicBezTo>
                    <a:pt x="134" y="152"/>
                    <a:pt x="140" y="142"/>
                    <a:pt x="141" y="131"/>
                  </a:cubicBezTo>
                  <a:cubicBezTo>
                    <a:pt x="141" y="131"/>
                    <a:pt x="141" y="131"/>
                    <a:pt x="141" y="131"/>
                  </a:cubicBezTo>
                  <a:cubicBezTo>
                    <a:pt x="141" y="130"/>
                    <a:pt x="141" y="130"/>
                    <a:pt x="141" y="130"/>
                  </a:cubicBezTo>
                  <a:cubicBezTo>
                    <a:pt x="141" y="130"/>
                    <a:pt x="141" y="130"/>
                    <a:pt x="141" y="130"/>
                  </a:cubicBezTo>
                  <a:cubicBezTo>
                    <a:pt x="141" y="130"/>
                    <a:pt x="141" y="130"/>
                    <a:pt x="141" y="130"/>
                  </a:cubicBezTo>
                  <a:cubicBezTo>
                    <a:pt x="141" y="130"/>
                    <a:pt x="139" y="117"/>
                    <a:pt x="128" y="97"/>
                  </a:cubicBezTo>
                  <a:cubicBezTo>
                    <a:pt x="128" y="97"/>
                    <a:pt x="128" y="97"/>
                    <a:pt x="128" y="97"/>
                  </a:cubicBezTo>
                  <a:cubicBezTo>
                    <a:pt x="125" y="91"/>
                    <a:pt x="122" y="86"/>
                    <a:pt x="118" y="82"/>
                  </a:cubicBezTo>
                  <a:cubicBezTo>
                    <a:pt x="113" y="77"/>
                    <a:pt x="108" y="73"/>
                    <a:pt x="103" y="71"/>
                  </a:cubicBezTo>
                  <a:cubicBezTo>
                    <a:pt x="98" y="68"/>
                    <a:pt x="93" y="67"/>
                    <a:pt x="87" y="67"/>
                  </a:cubicBezTo>
                  <a:cubicBezTo>
                    <a:pt x="87" y="67"/>
                    <a:pt x="87" y="67"/>
                    <a:pt x="87" y="67"/>
                  </a:cubicBezTo>
                  <a:cubicBezTo>
                    <a:pt x="84" y="67"/>
                    <a:pt x="80" y="67"/>
                    <a:pt x="77" y="68"/>
                  </a:cubicBezTo>
                  <a:cubicBezTo>
                    <a:pt x="66" y="69"/>
                    <a:pt x="57" y="75"/>
                    <a:pt x="47" y="77"/>
                  </a:cubicBezTo>
                  <a:cubicBezTo>
                    <a:pt x="46" y="77"/>
                    <a:pt x="45" y="77"/>
                    <a:pt x="44" y="77"/>
                  </a:cubicBezTo>
                  <a:cubicBezTo>
                    <a:pt x="44" y="77"/>
                    <a:pt x="44" y="77"/>
                    <a:pt x="44" y="77"/>
                  </a:cubicBezTo>
                  <a:cubicBezTo>
                    <a:pt x="43" y="77"/>
                    <a:pt x="43" y="76"/>
                    <a:pt x="42" y="76"/>
                  </a:cubicBezTo>
                  <a:cubicBezTo>
                    <a:pt x="41" y="75"/>
                    <a:pt x="41" y="74"/>
                    <a:pt x="40" y="73"/>
                  </a:cubicBezTo>
                  <a:cubicBezTo>
                    <a:pt x="40" y="73"/>
                    <a:pt x="40" y="72"/>
                    <a:pt x="40" y="72"/>
                  </a:cubicBezTo>
                  <a:cubicBezTo>
                    <a:pt x="40" y="71"/>
                    <a:pt x="40" y="70"/>
                    <a:pt x="41" y="68"/>
                  </a:cubicBezTo>
                  <a:cubicBezTo>
                    <a:pt x="43" y="66"/>
                    <a:pt x="46" y="64"/>
                    <a:pt x="50" y="62"/>
                  </a:cubicBezTo>
                  <a:cubicBezTo>
                    <a:pt x="56" y="59"/>
                    <a:pt x="64" y="57"/>
                    <a:pt x="71" y="55"/>
                  </a:cubicBezTo>
                  <a:cubicBezTo>
                    <a:pt x="78" y="53"/>
                    <a:pt x="83" y="51"/>
                    <a:pt x="85" y="51"/>
                  </a:cubicBezTo>
                  <a:cubicBezTo>
                    <a:pt x="85" y="51"/>
                    <a:pt x="85" y="51"/>
                    <a:pt x="85" y="51"/>
                  </a:cubicBezTo>
                  <a:cubicBezTo>
                    <a:pt x="86" y="51"/>
                    <a:pt x="86" y="51"/>
                    <a:pt x="86" y="51"/>
                  </a:cubicBezTo>
                  <a:cubicBezTo>
                    <a:pt x="86" y="51"/>
                    <a:pt x="86" y="51"/>
                    <a:pt x="86" y="51"/>
                  </a:cubicBezTo>
                  <a:cubicBezTo>
                    <a:pt x="87" y="51"/>
                    <a:pt x="88" y="50"/>
                    <a:pt x="88" y="49"/>
                  </a:cubicBezTo>
                  <a:cubicBezTo>
                    <a:pt x="88" y="41"/>
                    <a:pt x="89" y="33"/>
                    <a:pt x="89" y="25"/>
                  </a:cubicBezTo>
                  <a:cubicBezTo>
                    <a:pt x="89" y="25"/>
                    <a:pt x="89" y="24"/>
                    <a:pt x="88" y="24"/>
                  </a:cubicBezTo>
                  <a:cubicBezTo>
                    <a:pt x="88" y="23"/>
                    <a:pt x="88" y="23"/>
                    <a:pt x="88" y="23"/>
                  </a:cubicBezTo>
                  <a:cubicBezTo>
                    <a:pt x="86" y="19"/>
                    <a:pt x="83" y="14"/>
                    <a:pt x="80" y="9"/>
                  </a:cubicBezTo>
                  <a:cubicBezTo>
                    <a:pt x="80" y="8"/>
                    <a:pt x="79" y="8"/>
                    <a:pt x="78" y="8"/>
                  </a:cubicBezTo>
                  <a:cubicBezTo>
                    <a:pt x="78" y="8"/>
                    <a:pt x="78" y="8"/>
                    <a:pt x="77" y="8"/>
                  </a:cubicBezTo>
                  <a:cubicBezTo>
                    <a:pt x="77" y="9"/>
                    <a:pt x="77" y="9"/>
                    <a:pt x="77" y="9"/>
                  </a:cubicBezTo>
                  <a:cubicBezTo>
                    <a:pt x="77" y="9"/>
                    <a:pt x="77" y="9"/>
                    <a:pt x="77" y="9"/>
                  </a:cubicBezTo>
                  <a:cubicBezTo>
                    <a:pt x="66" y="10"/>
                    <a:pt x="45" y="17"/>
                    <a:pt x="36" y="22"/>
                  </a:cubicBezTo>
                  <a:cubicBezTo>
                    <a:pt x="32" y="15"/>
                    <a:pt x="28" y="9"/>
                    <a:pt x="24" y="3"/>
                  </a:cubicBezTo>
                  <a:cubicBezTo>
                    <a:pt x="24" y="2"/>
                    <a:pt x="24" y="2"/>
                    <a:pt x="24" y="2"/>
                  </a:cubicBezTo>
                  <a:cubicBezTo>
                    <a:pt x="24" y="2"/>
                    <a:pt x="23" y="2"/>
                    <a:pt x="23" y="1"/>
                  </a:cubicBezTo>
                  <a:cubicBezTo>
                    <a:pt x="23" y="1"/>
                    <a:pt x="22" y="0"/>
                    <a:pt x="2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1" name="Freeform 739"/>
            <p:cNvSpPr>
              <a:spLocks noEditPoints="1"/>
            </p:cNvSpPr>
            <p:nvPr/>
          </p:nvSpPr>
          <p:spPr bwMode="auto">
            <a:xfrm>
              <a:off x="4761" y="650"/>
              <a:ext cx="362" cy="220"/>
            </a:xfrm>
            <a:custGeom>
              <a:avLst/>
              <a:gdLst>
                <a:gd name="T0" fmla="*/ 114 w 153"/>
                <a:gd name="T1" fmla="*/ 13 h 93"/>
                <a:gd name="T2" fmla="*/ 136 w 153"/>
                <a:gd name="T3" fmla="*/ 7 h 93"/>
                <a:gd name="T4" fmla="*/ 148 w 153"/>
                <a:gd name="T5" fmla="*/ 5 h 93"/>
                <a:gd name="T6" fmla="*/ 143 w 153"/>
                <a:gd name="T7" fmla="*/ 38 h 93"/>
                <a:gd name="T8" fmla="*/ 139 w 153"/>
                <a:gd name="T9" fmla="*/ 36 h 93"/>
                <a:gd name="T10" fmla="*/ 139 w 153"/>
                <a:gd name="T11" fmla="*/ 18 h 93"/>
                <a:gd name="T12" fmla="*/ 137 w 153"/>
                <a:gd name="T13" fmla="*/ 19 h 93"/>
                <a:gd name="T14" fmla="*/ 97 w 153"/>
                <a:gd name="T15" fmla="*/ 66 h 93"/>
                <a:gd name="T16" fmla="*/ 90 w 153"/>
                <a:gd name="T17" fmla="*/ 71 h 93"/>
                <a:gd name="T18" fmla="*/ 84 w 153"/>
                <a:gd name="T19" fmla="*/ 68 h 93"/>
                <a:gd name="T20" fmla="*/ 45 w 153"/>
                <a:gd name="T21" fmla="*/ 48 h 93"/>
                <a:gd name="T22" fmla="*/ 5 w 153"/>
                <a:gd name="T23" fmla="*/ 87 h 93"/>
                <a:gd name="T24" fmla="*/ 39 w 153"/>
                <a:gd name="T25" fmla="*/ 44 h 93"/>
                <a:gd name="T26" fmla="*/ 50 w 153"/>
                <a:gd name="T27" fmla="*/ 43 h 93"/>
                <a:gd name="T28" fmla="*/ 90 w 153"/>
                <a:gd name="T29" fmla="*/ 63 h 93"/>
                <a:gd name="T30" fmla="*/ 92 w 153"/>
                <a:gd name="T31" fmla="*/ 63 h 93"/>
                <a:gd name="T32" fmla="*/ 128 w 153"/>
                <a:gd name="T33" fmla="*/ 22 h 93"/>
                <a:gd name="T34" fmla="*/ 133 w 153"/>
                <a:gd name="T35" fmla="*/ 15 h 93"/>
                <a:gd name="T36" fmla="*/ 131 w 153"/>
                <a:gd name="T37" fmla="*/ 14 h 93"/>
                <a:gd name="T38" fmla="*/ 151 w 153"/>
                <a:gd name="T39" fmla="*/ 0 h 93"/>
                <a:gd name="T40" fmla="*/ 108 w 153"/>
                <a:gd name="T41" fmla="*/ 9 h 93"/>
                <a:gd name="T42" fmla="*/ 107 w 153"/>
                <a:gd name="T43" fmla="*/ 12 h 93"/>
                <a:gd name="T44" fmla="*/ 115 w 153"/>
                <a:gd name="T45" fmla="*/ 18 h 93"/>
                <a:gd name="T46" fmla="*/ 126 w 153"/>
                <a:gd name="T47" fmla="*/ 18 h 93"/>
                <a:gd name="T48" fmla="*/ 73 w 153"/>
                <a:gd name="T49" fmla="*/ 50 h 93"/>
                <a:gd name="T50" fmla="*/ 46 w 153"/>
                <a:gd name="T51" fmla="*/ 37 h 93"/>
                <a:gd name="T52" fmla="*/ 0 w 153"/>
                <a:gd name="T53" fmla="*/ 80 h 93"/>
                <a:gd name="T54" fmla="*/ 2 w 153"/>
                <a:gd name="T55" fmla="*/ 91 h 93"/>
                <a:gd name="T56" fmla="*/ 4 w 153"/>
                <a:gd name="T57" fmla="*/ 93 h 93"/>
                <a:gd name="T58" fmla="*/ 45 w 153"/>
                <a:gd name="T59" fmla="*/ 52 h 93"/>
                <a:gd name="T60" fmla="*/ 90 w 153"/>
                <a:gd name="T61" fmla="*/ 74 h 93"/>
                <a:gd name="T62" fmla="*/ 100 w 153"/>
                <a:gd name="T63" fmla="*/ 69 h 93"/>
                <a:gd name="T64" fmla="*/ 135 w 153"/>
                <a:gd name="T65" fmla="*/ 36 h 93"/>
                <a:gd name="T66" fmla="*/ 138 w 153"/>
                <a:gd name="T67" fmla="*/ 40 h 93"/>
                <a:gd name="T68" fmla="*/ 144 w 153"/>
                <a:gd name="T69" fmla="*/ 43 h 93"/>
                <a:gd name="T70" fmla="*/ 146 w 153"/>
                <a:gd name="T71" fmla="*/ 42 h 93"/>
                <a:gd name="T72" fmla="*/ 153 w 153"/>
                <a:gd name="T73" fmla="*/ 3 h 93"/>
                <a:gd name="T74" fmla="*/ 151 w 153"/>
                <a:gd name="T7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3" h="93">
                  <a:moveTo>
                    <a:pt x="116" y="14"/>
                  </a:moveTo>
                  <a:cubicBezTo>
                    <a:pt x="115" y="14"/>
                    <a:pt x="114" y="13"/>
                    <a:pt x="114" y="13"/>
                  </a:cubicBezTo>
                  <a:cubicBezTo>
                    <a:pt x="113" y="12"/>
                    <a:pt x="113" y="12"/>
                    <a:pt x="112" y="11"/>
                  </a:cubicBezTo>
                  <a:cubicBezTo>
                    <a:pt x="119" y="10"/>
                    <a:pt x="128" y="8"/>
                    <a:pt x="136" y="7"/>
                  </a:cubicBezTo>
                  <a:cubicBezTo>
                    <a:pt x="140" y="6"/>
                    <a:pt x="144" y="5"/>
                    <a:pt x="147" y="5"/>
                  </a:cubicBezTo>
                  <a:cubicBezTo>
                    <a:pt x="147" y="5"/>
                    <a:pt x="148" y="5"/>
                    <a:pt x="148" y="5"/>
                  </a:cubicBezTo>
                  <a:cubicBezTo>
                    <a:pt x="148" y="8"/>
                    <a:pt x="147" y="13"/>
                    <a:pt x="146" y="19"/>
                  </a:cubicBezTo>
                  <a:cubicBezTo>
                    <a:pt x="145" y="26"/>
                    <a:pt x="144" y="34"/>
                    <a:pt x="143" y="38"/>
                  </a:cubicBezTo>
                  <a:cubicBezTo>
                    <a:pt x="142" y="38"/>
                    <a:pt x="141" y="37"/>
                    <a:pt x="141" y="37"/>
                  </a:cubicBezTo>
                  <a:cubicBezTo>
                    <a:pt x="140" y="36"/>
                    <a:pt x="139" y="36"/>
                    <a:pt x="139" y="36"/>
                  </a:cubicBezTo>
                  <a:cubicBezTo>
                    <a:pt x="140" y="20"/>
                    <a:pt x="140" y="20"/>
                    <a:pt x="140" y="20"/>
                  </a:cubicBezTo>
                  <a:cubicBezTo>
                    <a:pt x="140" y="20"/>
                    <a:pt x="140" y="19"/>
                    <a:pt x="139" y="18"/>
                  </a:cubicBezTo>
                  <a:cubicBezTo>
                    <a:pt x="139" y="18"/>
                    <a:pt x="139" y="18"/>
                    <a:pt x="138" y="18"/>
                  </a:cubicBezTo>
                  <a:cubicBezTo>
                    <a:pt x="138" y="18"/>
                    <a:pt x="137" y="19"/>
                    <a:pt x="137" y="19"/>
                  </a:cubicBezTo>
                  <a:cubicBezTo>
                    <a:pt x="137" y="19"/>
                    <a:pt x="135" y="21"/>
                    <a:pt x="133" y="24"/>
                  </a:cubicBezTo>
                  <a:cubicBezTo>
                    <a:pt x="125" y="33"/>
                    <a:pt x="109" y="53"/>
                    <a:pt x="97" y="66"/>
                  </a:cubicBezTo>
                  <a:cubicBezTo>
                    <a:pt x="95" y="68"/>
                    <a:pt x="93" y="70"/>
                    <a:pt x="91" y="70"/>
                  </a:cubicBezTo>
                  <a:cubicBezTo>
                    <a:pt x="91" y="71"/>
                    <a:pt x="91" y="71"/>
                    <a:pt x="90" y="71"/>
                  </a:cubicBezTo>
                  <a:cubicBezTo>
                    <a:pt x="90" y="71"/>
                    <a:pt x="90" y="71"/>
                    <a:pt x="90" y="71"/>
                  </a:cubicBezTo>
                  <a:cubicBezTo>
                    <a:pt x="88" y="71"/>
                    <a:pt x="86" y="70"/>
                    <a:pt x="84" y="68"/>
                  </a:cubicBezTo>
                  <a:cubicBezTo>
                    <a:pt x="71" y="62"/>
                    <a:pt x="58" y="55"/>
                    <a:pt x="46" y="48"/>
                  </a:cubicBezTo>
                  <a:cubicBezTo>
                    <a:pt x="45" y="48"/>
                    <a:pt x="45" y="48"/>
                    <a:pt x="45" y="48"/>
                  </a:cubicBezTo>
                  <a:cubicBezTo>
                    <a:pt x="44" y="48"/>
                    <a:pt x="44" y="48"/>
                    <a:pt x="43" y="48"/>
                  </a:cubicBezTo>
                  <a:cubicBezTo>
                    <a:pt x="5" y="87"/>
                    <a:pt x="5" y="87"/>
                    <a:pt x="5" y="87"/>
                  </a:cubicBezTo>
                  <a:cubicBezTo>
                    <a:pt x="4" y="85"/>
                    <a:pt x="4" y="84"/>
                    <a:pt x="4" y="82"/>
                  </a:cubicBezTo>
                  <a:cubicBezTo>
                    <a:pt x="16" y="70"/>
                    <a:pt x="27" y="57"/>
                    <a:pt x="39" y="44"/>
                  </a:cubicBezTo>
                  <a:cubicBezTo>
                    <a:pt x="41" y="42"/>
                    <a:pt x="43" y="41"/>
                    <a:pt x="46" y="41"/>
                  </a:cubicBezTo>
                  <a:cubicBezTo>
                    <a:pt x="47" y="41"/>
                    <a:pt x="49" y="42"/>
                    <a:pt x="50" y="43"/>
                  </a:cubicBezTo>
                  <a:cubicBezTo>
                    <a:pt x="56" y="46"/>
                    <a:pt x="64" y="50"/>
                    <a:pt x="71" y="54"/>
                  </a:cubicBezTo>
                  <a:cubicBezTo>
                    <a:pt x="79" y="57"/>
                    <a:pt x="86" y="61"/>
                    <a:pt x="90" y="63"/>
                  </a:cubicBezTo>
                  <a:cubicBezTo>
                    <a:pt x="90" y="63"/>
                    <a:pt x="90" y="63"/>
                    <a:pt x="91" y="63"/>
                  </a:cubicBezTo>
                  <a:cubicBezTo>
                    <a:pt x="91" y="63"/>
                    <a:pt x="92" y="63"/>
                    <a:pt x="92" y="63"/>
                  </a:cubicBezTo>
                  <a:cubicBezTo>
                    <a:pt x="100" y="53"/>
                    <a:pt x="110" y="42"/>
                    <a:pt x="118" y="33"/>
                  </a:cubicBezTo>
                  <a:cubicBezTo>
                    <a:pt x="122" y="28"/>
                    <a:pt x="126" y="24"/>
                    <a:pt x="128" y="22"/>
                  </a:cubicBezTo>
                  <a:cubicBezTo>
                    <a:pt x="131" y="19"/>
                    <a:pt x="132" y="17"/>
                    <a:pt x="132" y="17"/>
                  </a:cubicBezTo>
                  <a:cubicBezTo>
                    <a:pt x="133" y="16"/>
                    <a:pt x="133" y="16"/>
                    <a:pt x="133" y="15"/>
                  </a:cubicBezTo>
                  <a:cubicBezTo>
                    <a:pt x="132" y="14"/>
                    <a:pt x="132" y="14"/>
                    <a:pt x="131" y="14"/>
                  </a:cubicBezTo>
                  <a:cubicBezTo>
                    <a:pt x="131" y="14"/>
                    <a:pt x="131" y="14"/>
                    <a:pt x="131" y="14"/>
                  </a:cubicBezTo>
                  <a:cubicBezTo>
                    <a:pt x="116" y="14"/>
                    <a:pt x="116" y="14"/>
                    <a:pt x="116" y="14"/>
                  </a:cubicBezTo>
                  <a:moveTo>
                    <a:pt x="151" y="0"/>
                  </a:moveTo>
                  <a:cubicBezTo>
                    <a:pt x="151" y="0"/>
                    <a:pt x="151" y="0"/>
                    <a:pt x="150" y="0"/>
                  </a:cubicBezTo>
                  <a:cubicBezTo>
                    <a:pt x="150" y="0"/>
                    <a:pt x="123" y="4"/>
                    <a:pt x="108" y="9"/>
                  </a:cubicBezTo>
                  <a:cubicBezTo>
                    <a:pt x="107" y="9"/>
                    <a:pt x="107" y="9"/>
                    <a:pt x="106" y="10"/>
                  </a:cubicBezTo>
                  <a:cubicBezTo>
                    <a:pt x="106" y="11"/>
                    <a:pt x="106" y="11"/>
                    <a:pt x="107" y="12"/>
                  </a:cubicBezTo>
                  <a:cubicBezTo>
                    <a:pt x="109" y="13"/>
                    <a:pt x="114" y="18"/>
                    <a:pt x="114" y="18"/>
                  </a:cubicBezTo>
                  <a:cubicBezTo>
                    <a:pt x="114" y="18"/>
                    <a:pt x="115" y="18"/>
                    <a:pt x="115" y="18"/>
                  </a:cubicBezTo>
                  <a:cubicBezTo>
                    <a:pt x="115" y="18"/>
                    <a:pt x="115" y="18"/>
                    <a:pt x="115" y="18"/>
                  </a:cubicBezTo>
                  <a:cubicBezTo>
                    <a:pt x="126" y="18"/>
                    <a:pt x="126" y="18"/>
                    <a:pt x="126" y="18"/>
                  </a:cubicBezTo>
                  <a:cubicBezTo>
                    <a:pt x="119" y="26"/>
                    <a:pt x="102" y="44"/>
                    <a:pt x="90" y="59"/>
                  </a:cubicBezTo>
                  <a:cubicBezTo>
                    <a:pt x="86" y="56"/>
                    <a:pt x="80" y="53"/>
                    <a:pt x="73" y="50"/>
                  </a:cubicBezTo>
                  <a:cubicBezTo>
                    <a:pt x="66" y="47"/>
                    <a:pt x="58" y="43"/>
                    <a:pt x="52" y="39"/>
                  </a:cubicBezTo>
                  <a:cubicBezTo>
                    <a:pt x="50" y="38"/>
                    <a:pt x="48" y="37"/>
                    <a:pt x="46" y="37"/>
                  </a:cubicBezTo>
                  <a:cubicBezTo>
                    <a:pt x="42" y="37"/>
                    <a:pt x="39" y="39"/>
                    <a:pt x="36" y="42"/>
                  </a:cubicBezTo>
                  <a:cubicBezTo>
                    <a:pt x="24" y="55"/>
                    <a:pt x="12" y="67"/>
                    <a:pt x="0" y="80"/>
                  </a:cubicBezTo>
                  <a:cubicBezTo>
                    <a:pt x="0" y="81"/>
                    <a:pt x="0" y="81"/>
                    <a:pt x="0" y="82"/>
                  </a:cubicBezTo>
                  <a:cubicBezTo>
                    <a:pt x="0" y="86"/>
                    <a:pt x="2" y="89"/>
                    <a:pt x="2" y="91"/>
                  </a:cubicBezTo>
                  <a:cubicBezTo>
                    <a:pt x="2" y="92"/>
                    <a:pt x="2" y="93"/>
                    <a:pt x="3" y="93"/>
                  </a:cubicBezTo>
                  <a:cubicBezTo>
                    <a:pt x="3" y="93"/>
                    <a:pt x="3" y="93"/>
                    <a:pt x="4" y="93"/>
                  </a:cubicBezTo>
                  <a:cubicBezTo>
                    <a:pt x="4" y="93"/>
                    <a:pt x="5" y="93"/>
                    <a:pt x="5" y="93"/>
                  </a:cubicBezTo>
                  <a:cubicBezTo>
                    <a:pt x="45" y="52"/>
                    <a:pt x="45" y="52"/>
                    <a:pt x="45" y="52"/>
                  </a:cubicBezTo>
                  <a:cubicBezTo>
                    <a:pt x="57" y="59"/>
                    <a:pt x="70" y="65"/>
                    <a:pt x="82" y="72"/>
                  </a:cubicBezTo>
                  <a:cubicBezTo>
                    <a:pt x="84" y="73"/>
                    <a:pt x="87" y="74"/>
                    <a:pt x="90" y="74"/>
                  </a:cubicBezTo>
                  <a:cubicBezTo>
                    <a:pt x="91" y="74"/>
                    <a:pt x="92" y="74"/>
                    <a:pt x="92" y="74"/>
                  </a:cubicBezTo>
                  <a:cubicBezTo>
                    <a:pt x="96" y="74"/>
                    <a:pt x="98" y="71"/>
                    <a:pt x="100" y="69"/>
                  </a:cubicBezTo>
                  <a:cubicBezTo>
                    <a:pt x="112" y="56"/>
                    <a:pt x="128" y="36"/>
                    <a:pt x="136" y="27"/>
                  </a:cubicBezTo>
                  <a:cubicBezTo>
                    <a:pt x="135" y="36"/>
                    <a:pt x="135" y="36"/>
                    <a:pt x="135" y="36"/>
                  </a:cubicBezTo>
                  <a:cubicBezTo>
                    <a:pt x="135" y="37"/>
                    <a:pt x="135" y="38"/>
                    <a:pt x="136" y="38"/>
                  </a:cubicBezTo>
                  <a:cubicBezTo>
                    <a:pt x="136" y="38"/>
                    <a:pt x="137" y="39"/>
                    <a:pt x="138" y="40"/>
                  </a:cubicBezTo>
                  <a:cubicBezTo>
                    <a:pt x="140" y="41"/>
                    <a:pt x="142" y="42"/>
                    <a:pt x="144" y="43"/>
                  </a:cubicBezTo>
                  <a:cubicBezTo>
                    <a:pt x="144" y="43"/>
                    <a:pt x="144" y="43"/>
                    <a:pt x="144" y="43"/>
                  </a:cubicBezTo>
                  <a:cubicBezTo>
                    <a:pt x="145" y="43"/>
                    <a:pt x="145" y="43"/>
                    <a:pt x="145" y="43"/>
                  </a:cubicBezTo>
                  <a:cubicBezTo>
                    <a:pt x="146" y="43"/>
                    <a:pt x="146" y="42"/>
                    <a:pt x="146" y="42"/>
                  </a:cubicBezTo>
                  <a:cubicBezTo>
                    <a:pt x="147" y="38"/>
                    <a:pt x="149" y="28"/>
                    <a:pt x="150" y="19"/>
                  </a:cubicBezTo>
                  <a:cubicBezTo>
                    <a:pt x="152" y="10"/>
                    <a:pt x="153" y="3"/>
                    <a:pt x="153" y="3"/>
                  </a:cubicBezTo>
                  <a:cubicBezTo>
                    <a:pt x="153" y="2"/>
                    <a:pt x="153" y="1"/>
                    <a:pt x="152" y="1"/>
                  </a:cubicBezTo>
                  <a:cubicBezTo>
                    <a:pt x="152" y="1"/>
                    <a:pt x="151" y="0"/>
                    <a:pt x="15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2" name="Freeform 740"/>
            <p:cNvSpPr>
              <a:spLocks noEditPoints="1"/>
            </p:cNvSpPr>
            <p:nvPr/>
          </p:nvSpPr>
          <p:spPr bwMode="auto">
            <a:xfrm>
              <a:off x="4699" y="641"/>
              <a:ext cx="427" cy="340"/>
            </a:xfrm>
            <a:custGeom>
              <a:avLst/>
              <a:gdLst>
                <a:gd name="T0" fmla="*/ 115 w 180"/>
                <a:gd name="T1" fmla="*/ 123 h 144"/>
                <a:gd name="T2" fmla="*/ 82 w 180"/>
                <a:gd name="T3" fmla="*/ 123 h 144"/>
                <a:gd name="T4" fmla="*/ 43 w 180"/>
                <a:gd name="T5" fmla="*/ 123 h 144"/>
                <a:gd name="T6" fmla="*/ 121 w 180"/>
                <a:gd name="T7" fmla="*/ 114 h 144"/>
                <a:gd name="T8" fmla="*/ 138 w 180"/>
                <a:gd name="T9" fmla="*/ 123 h 144"/>
                <a:gd name="T10" fmla="*/ 154 w 180"/>
                <a:gd name="T11" fmla="*/ 123 h 144"/>
                <a:gd name="T12" fmla="*/ 88 w 180"/>
                <a:gd name="T13" fmla="*/ 107 h 144"/>
                <a:gd name="T14" fmla="*/ 74 w 180"/>
                <a:gd name="T15" fmla="*/ 123 h 144"/>
                <a:gd name="T16" fmla="*/ 39 w 180"/>
                <a:gd name="T17" fmla="*/ 114 h 144"/>
                <a:gd name="T18" fmla="*/ 39 w 180"/>
                <a:gd name="T19" fmla="*/ 120 h 144"/>
                <a:gd name="T20" fmla="*/ 121 w 180"/>
                <a:gd name="T21" fmla="*/ 105 h 144"/>
                <a:gd name="T22" fmla="*/ 71 w 180"/>
                <a:gd name="T23" fmla="*/ 105 h 144"/>
                <a:gd name="T24" fmla="*/ 137 w 180"/>
                <a:gd name="T25" fmla="*/ 114 h 144"/>
                <a:gd name="T26" fmla="*/ 153 w 180"/>
                <a:gd name="T27" fmla="*/ 103 h 144"/>
                <a:gd name="T28" fmla="*/ 109 w 180"/>
                <a:gd name="T29" fmla="*/ 92 h 144"/>
                <a:gd name="T30" fmla="*/ 121 w 180"/>
                <a:gd name="T31" fmla="*/ 91 h 144"/>
                <a:gd name="T32" fmla="*/ 38 w 180"/>
                <a:gd name="T33" fmla="*/ 109 h 144"/>
                <a:gd name="T34" fmla="*/ 38 w 180"/>
                <a:gd name="T35" fmla="*/ 109 h 144"/>
                <a:gd name="T36" fmla="*/ 88 w 180"/>
                <a:gd name="T37" fmla="*/ 84 h 144"/>
                <a:gd name="T38" fmla="*/ 137 w 180"/>
                <a:gd name="T39" fmla="*/ 92 h 144"/>
                <a:gd name="T40" fmla="*/ 154 w 180"/>
                <a:gd name="T41" fmla="*/ 89 h 144"/>
                <a:gd name="T42" fmla="*/ 70 w 180"/>
                <a:gd name="T43" fmla="*/ 79 h 144"/>
                <a:gd name="T44" fmla="*/ 70 w 180"/>
                <a:gd name="T45" fmla="*/ 85 h 144"/>
                <a:gd name="T46" fmla="*/ 73 w 180"/>
                <a:gd name="T47" fmla="*/ 73 h 144"/>
                <a:gd name="T48" fmla="*/ 153 w 180"/>
                <a:gd name="T49" fmla="*/ 63 h 144"/>
                <a:gd name="T50" fmla="*/ 16 w 180"/>
                <a:gd name="T51" fmla="*/ 0 h 144"/>
                <a:gd name="T52" fmla="*/ 8 w 180"/>
                <a:gd name="T53" fmla="*/ 34 h 144"/>
                <a:gd name="T54" fmla="*/ 10 w 180"/>
                <a:gd name="T55" fmla="*/ 49 h 144"/>
                <a:gd name="T56" fmla="*/ 14 w 180"/>
                <a:gd name="T57" fmla="*/ 68 h 144"/>
                <a:gd name="T58" fmla="*/ 14 w 180"/>
                <a:gd name="T59" fmla="*/ 72 h 144"/>
                <a:gd name="T60" fmla="*/ 10 w 180"/>
                <a:gd name="T61" fmla="*/ 90 h 144"/>
                <a:gd name="T62" fmla="*/ 8 w 180"/>
                <a:gd name="T63" fmla="*/ 107 h 144"/>
                <a:gd name="T64" fmla="*/ 2 w 180"/>
                <a:gd name="T65" fmla="*/ 124 h 144"/>
                <a:gd name="T66" fmla="*/ 14 w 180"/>
                <a:gd name="T67" fmla="*/ 142 h 144"/>
                <a:gd name="T68" fmla="*/ 178 w 180"/>
                <a:gd name="T69" fmla="*/ 128 h 144"/>
                <a:gd name="T70" fmla="*/ 158 w 180"/>
                <a:gd name="T71" fmla="*/ 112 h 144"/>
                <a:gd name="T72" fmla="*/ 156 w 180"/>
                <a:gd name="T73" fmla="*/ 57 h 144"/>
                <a:gd name="T74" fmla="*/ 136 w 180"/>
                <a:gd name="T75" fmla="*/ 75 h 144"/>
                <a:gd name="T76" fmla="*/ 134 w 180"/>
                <a:gd name="T77" fmla="*/ 118 h 144"/>
                <a:gd name="T78" fmla="*/ 125 w 180"/>
                <a:gd name="T79" fmla="*/ 87 h 144"/>
                <a:gd name="T80" fmla="*/ 118 w 180"/>
                <a:gd name="T81" fmla="*/ 88 h 144"/>
                <a:gd name="T82" fmla="*/ 106 w 180"/>
                <a:gd name="T83" fmla="*/ 86 h 144"/>
                <a:gd name="T84" fmla="*/ 100 w 180"/>
                <a:gd name="T85" fmla="*/ 85 h 144"/>
                <a:gd name="T86" fmla="*/ 101 w 180"/>
                <a:gd name="T87" fmla="*/ 124 h 144"/>
                <a:gd name="T88" fmla="*/ 92 w 180"/>
                <a:gd name="T89" fmla="*/ 104 h 144"/>
                <a:gd name="T90" fmla="*/ 91 w 180"/>
                <a:gd name="T91" fmla="*/ 81 h 144"/>
                <a:gd name="T92" fmla="*/ 72 w 180"/>
                <a:gd name="T93" fmla="*/ 70 h 144"/>
                <a:gd name="T94" fmla="*/ 66 w 180"/>
                <a:gd name="T95" fmla="*/ 79 h 144"/>
                <a:gd name="T96" fmla="*/ 59 w 180"/>
                <a:gd name="T97" fmla="*/ 84 h 144"/>
                <a:gd name="T98" fmla="*/ 35 w 180"/>
                <a:gd name="T99" fmla="*/ 103 h 144"/>
                <a:gd name="T100" fmla="*/ 18 w 180"/>
                <a:gd name="T101" fmla="*/ 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0" h="144">
                  <a:moveTo>
                    <a:pt x="115" y="123"/>
                  </a:moveTo>
                  <a:cubicBezTo>
                    <a:pt x="117" y="121"/>
                    <a:pt x="119" y="120"/>
                    <a:pt x="121" y="119"/>
                  </a:cubicBezTo>
                  <a:cubicBezTo>
                    <a:pt x="121" y="120"/>
                    <a:pt x="121" y="121"/>
                    <a:pt x="121" y="123"/>
                  </a:cubicBezTo>
                  <a:cubicBezTo>
                    <a:pt x="115" y="123"/>
                    <a:pt x="115" y="123"/>
                    <a:pt x="115" y="123"/>
                  </a:cubicBezTo>
                  <a:moveTo>
                    <a:pt x="82" y="123"/>
                  </a:moveTo>
                  <a:cubicBezTo>
                    <a:pt x="84" y="121"/>
                    <a:pt x="86" y="120"/>
                    <a:pt x="88" y="118"/>
                  </a:cubicBezTo>
                  <a:cubicBezTo>
                    <a:pt x="88" y="120"/>
                    <a:pt x="88" y="121"/>
                    <a:pt x="88" y="123"/>
                  </a:cubicBezTo>
                  <a:cubicBezTo>
                    <a:pt x="82" y="123"/>
                    <a:pt x="82" y="123"/>
                    <a:pt x="82" y="123"/>
                  </a:cubicBezTo>
                  <a:moveTo>
                    <a:pt x="43" y="123"/>
                  </a:moveTo>
                  <a:cubicBezTo>
                    <a:pt x="47" y="120"/>
                    <a:pt x="51" y="118"/>
                    <a:pt x="55" y="116"/>
                  </a:cubicBezTo>
                  <a:cubicBezTo>
                    <a:pt x="55" y="118"/>
                    <a:pt x="55" y="120"/>
                    <a:pt x="55" y="123"/>
                  </a:cubicBezTo>
                  <a:cubicBezTo>
                    <a:pt x="43" y="123"/>
                    <a:pt x="43" y="123"/>
                    <a:pt x="43" y="123"/>
                  </a:cubicBezTo>
                  <a:moveTo>
                    <a:pt x="105" y="123"/>
                  </a:moveTo>
                  <a:cubicBezTo>
                    <a:pt x="105" y="122"/>
                    <a:pt x="105" y="121"/>
                    <a:pt x="105" y="120"/>
                  </a:cubicBezTo>
                  <a:cubicBezTo>
                    <a:pt x="110" y="115"/>
                    <a:pt x="115" y="112"/>
                    <a:pt x="121" y="109"/>
                  </a:cubicBezTo>
                  <a:cubicBezTo>
                    <a:pt x="121" y="111"/>
                    <a:pt x="121" y="113"/>
                    <a:pt x="121" y="114"/>
                  </a:cubicBezTo>
                  <a:cubicBezTo>
                    <a:pt x="117" y="117"/>
                    <a:pt x="112" y="120"/>
                    <a:pt x="108" y="122"/>
                  </a:cubicBezTo>
                  <a:cubicBezTo>
                    <a:pt x="108" y="123"/>
                    <a:pt x="108" y="123"/>
                    <a:pt x="108" y="123"/>
                  </a:cubicBezTo>
                  <a:cubicBezTo>
                    <a:pt x="105" y="123"/>
                    <a:pt x="105" y="123"/>
                    <a:pt x="105" y="123"/>
                  </a:cubicBezTo>
                  <a:moveTo>
                    <a:pt x="138" y="123"/>
                  </a:moveTo>
                  <a:cubicBezTo>
                    <a:pt x="138" y="121"/>
                    <a:pt x="138" y="120"/>
                    <a:pt x="138" y="118"/>
                  </a:cubicBezTo>
                  <a:cubicBezTo>
                    <a:pt x="144" y="114"/>
                    <a:pt x="148" y="111"/>
                    <a:pt x="154" y="108"/>
                  </a:cubicBezTo>
                  <a:cubicBezTo>
                    <a:pt x="154" y="109"/>
                    <a:pt x="154" y="110"/>
                    <a:pt x="154" y="112"/>
                  </a:cubicBezTo>
                  <a:cubicBezTo>
                    <a:pt x="154" y="115"/>
                    <a:pt x="154" y="119"/>
                    <a:pt x="154" y="123"/>
                  </a:cubicBezTo>
                  <a:cubicBezTo>
                    <a:pt x="138" y="123"/>
                    <a:pt x="138" y="123"/>
                    <a:pt x="138" y="123"/>
                  </a:cubicBezTo>
                  <a:moveTo>
                    <a:pt x="72" y="123"/>
                  </a:moveTo>
                  <a:cubicBezTo>
                    <a:pt x="72" y="120"/>
                    <a:pt x="72" y="118"/>
                    <a:pt x="71" y="116"/>
                  </a:cubicBezTo>
                  <a:cubicBezTo>
                    <a:pt x="79" y="112"/>
                    <a:pt x="82" y="111"/>
                    <a:pt x="88" y="107"/>
                  </a:cubicBezTo>
                  <a:cubicBezTo>
                    <a:pt x="88" y="109"/>
                    <a:pt x="88" y="111"/>
                    <a:pt x="88" y="113"/>
                  </a:cubicBezTo>
                  <a:cubicBezTo>
                    <a:pt x="88" y="114"/>
                    <a:pt x="88" y="114"/>
                    <a:pt x="88" y="114"/>
                  </a:cubicBezTo>
                  <a:cubicBezTo>
                    <a:pt x="84" y="117"/>
                    <a:pt x="78" y="120"/>
                    <a:pt x="74" y="122"/>
                  </a:cubicBezTo>
                  <a:cubicBezTo>
                    <a:pt x="74" y="123"/>
                    <a:pt x="74" y="123"/>
                    <a:pt x="74" y="123"/>
                  </a:cubicBezTo>
                  <a:cubicBezTo>
                    <a:pt x="72" y="123"/>
                    <a:pt x="72" y="123"/>
                    <a:pt x="72" y="123"/>
                  </a:cubicBezTo>
                  <a:moveTo>
                    <a:pt x="39" y="120"/>
                  </a:moveTo>
                  <a:cubicBezTo>
                    <a:pt x="39" y="118"/>
                    <a:pt x="38" y="116"/>
                    <a:pt x="38" y="114"/>
                  </a:cubicBezTo>
                  <a:cubicBezTo>
                    <a:pt x="39" y="114"/>
                    <a:pt x="39" y="114"/>
                    <a:pt x="39" y="114"/>
                  </a:cubicBezTo>
                  <a:cubicBezTo>
                    <a:pt x="44" y="112"/>
                    <a:pt x="50" y="109"/>
                    <a:pt x="55" y="106"/>
                  </a:cubicBezTo>
                  <a:cubicBezTo>
                    <a:pt x="55" y="108"/>
                    <a:pt x="55" y="109"/>
                    <a:pt x="55" y="111"/>
                  </a:cubicBezTo>
                  <a:cubicBezTo>
                    <a:pt x="55" y="111"/>
                    <a:pt x="55" y="111"/>
                    <a:pt x="55" y="111"/>
                  </a:cubicBezTo>
                  <a:cubicBezTo>
                    <a:pt x="49" y="115"/>
                    <a:pt x="44" y="117"/>
                    <a:pt x="39" y="120"/>
                  </a:cubicBezTo>
                  <a:moveTo>
                    <a:pt x="104" y="115"/>
                  </a:moveTo>
                  <a:cubicBezTo>
                    <a:pt x="104" y="112"/>
                    <a:pt x="104" y="108"/>
                    <a:pt x="104" y="105"/>
                  </a:cubicBezTo>
                  <a:cubicBezTo>
                    <a:pt x="109" y="103"/>
                    <a:pt x="116" y="100"/>
                    <a:pt x="121" y="98"/>
                  </a:cubicBezTo>
                  <a:cubicBezTo>
                    <a:pt x="121" y="100"/>
                    <a:pt x="121" y="103"/>
                    <a:pt x="121" y="105"/>
                  </a:cubicBezTo>
                  <a:cubicBezTo>
                    <a:pt x="115" y="108"/>
                    <a:pt x="110" y="111"/>
                    <a:pt x="104" y="115"/>
                  </a:cubicBezTo>
                  <a:moveTo>
                    <a:pt x="71" y="112"/>
                  </a:moveTo>
                  <a:cubicBezTo>
                    <a:pt x="71" y="109"/>
                    <a:pt x="71" y="107"/>
                    <a:pt x="71" y="105"/>
                  </a:cubicBezTo>
                  <a:cubicBezTo>
                    <a:pt x="71" y="105"/>
                    <a:pt x="71" y="105"/>
                    <a:pt x="71" y="105"/>
                  </a:cubicBezTo>
                  <a:cubicBezTo>
                    <a:pt x="77" y="101"/>
                    <a:pt x="82" y="98"/>
                    <a:pt x="88" y="95"/>
                  </a:cubicBezTo>
                  <a:cubicBezTo>
                    <a:pt x="88" y="97"/>
                    <a:pt x="88" y="100"/>
                    <a:pt x="88" y="103"/>
                  </a:cubicBezTo>
                  <a:cubicBezTo>
                    <a:pt x="81" y="107"/>
                    <a:pt x="78" y="108"/>
                    <a:pt x="71" y="112"/>
                  </a:cubicBezTo>
                  <a:moveTo>
                    <a:pt x="137" y="114"/>
                  </a:moveTo>
                  <a:cubicBezTo>
                    <a:pt x="137" y="111"/>
                    <a:pt x="137" y="109"/>
                    <a:pt x="137" y="106"/>
                  </a:cubicBezTo>
                  <a:cubicBezTo>
                    <a:pt x="144" y="101"/>
                    <a:pt x="147" y="100"/>
                    <a:pt x="154" y="94"/>
                  </a:cubicBezTo>
                  <a:cubicBezTo>
                    <a:pt x="154" y="97"/>
                    <a:pt x="154" y="100"/>
                    <a:pt x="154" y="103"/>
                  </a:cubicBezTo>
                  <a:cubicBezTo>
                    <a:pt x="153" y="103"/>
                    <a:pt x="153" y="103"/>
                    <a:pt x="153" y="103"/>
                  </a:cubicBezTo>
                  <a:cubicBezTo>
                    <a:pt x="147" y="107"/>
                    <a:pt x="143" y="110"/>
                    <a:pt x="137" y="114"/>
                  </a:cubicBezTo>
                  <a:moveTo>
                    <a:pt x="104" y="101"/>
                  </a:moveTo>
                  <a:cubicBezTo>
                    <a:pt x="104" y="97"/>
                    <a:pt x="104" y="93"/>
                    <a:pt x="104" y="90"/>
                  </a:cubicBezTo>
                  <a:cubicBezTo>
                    <a:pt x="105" y="90"/>
                    <a:pt x="107" y="91"/>
                    <a:pt x="109" y="92"/>
                  </a:cubicBezTo>
                  <a:cubicBezTo>
                    <a:pt x="109" y="92"/>
                    <a:pt x="110" y="92"/>
                    <a:pt x="111" y="92"/>
                  </a:cubicBezTo>
                  <a:cubicBezTo>
                    <a:pt x="112" y="93"/>
                    <a:pt x="112" y="93"/>
                    <a:pt x="113" y="93"/>
                  </a:cubicBezTo>
                  <a:cubicBezTo>
                    <a:pt x="115" y="93"/>
                    <a:pt x="116" y="93"/>
                    <a:pt x="117" y="93"/>
                  </a:cubicBezTo>
                  <a:cubicBezTo>
                    <a:pt x="118" y="92"/>
                    <a:pt x="120" y="92"/>
                    <a:pt x="121" y="91"/>
                  </a:cubicBezTo>
                  <a:cubicBezTo>
                    <a:pt x="121" y="91"/>
                    <a:pt x="121" y="91"/>
                    <a:pt x="121" y="91"/>
                  </a:cubicBezTo>
                  <a:cubicBezTo>
                    <a:pt x="121" y="92"/>
                    <a:pt x="121" y="93"/>
                    <a:pt x="121" y="94"/>
                  </a:cubicBezTo>
                  <a:cubicBezTo>
                    <a:pt x="116" y="96"/>
                    <a:pt x="109" y="99"/>
                    <a:pt x="104" y="101"/>
                  </a:cubicBezTo>
                  <a:moveTo>
                    <a:pt x="38" y="109"/>
                  </a:moveTo>
                  <a:cubicBezTo>
                    <a:pt x="38" y="108"/>
                    <a:pt x="38" y="107"/>
                    <a:pt x="38" y="105"/>
                  </a:cubicBezTo>
                  <a:cubicBezTo>
                    <a:pt x="44" y="101"/>
                    <a:pt x="50" y="95"/>
                    <a:pt x="55" y="89"/>
                  </a:cubicBezTo>
                  <a:cubicBezTo>
                    <a:pt x="55" y="93"/>
                    <a:pt x="55" y="97"/>
                    <a:pt x="55" y="101"/>
                  </a:cubicBezTo>
                  <a:cubicBezTo>
                    <a:pt x="49" y="104"/>
                    <a:pt x="44" y="106"/>
                    <a:pt x="38" y="109"/>
                  </a:cubicBezTo>
                  <a:moveTo>
                    <a:pt x="71" y="100"/>
                  </a:moveTo>
                  <a:cubicBezTo>
                    <a:pt x="71" y="97"/>
                    <a:pt x="71" y="93"/>
                    <a:pt x="71" y="90"/>
                  </a:cubicBezTo>
                  <a:cubicBezTo>
                    <a:pt x="75" y="87"/>
                    <a:pt x="79" y="85"/>
                    <a:pt x="85" y="82"/>
                  </a:cubicBezTo>
                  <a:cubicBezTo>
                    <a:pt x="86" y="82"/>
                    <a:pt x="87" y="83"/>
                    <a:pt x="88" y="84"/>
                  </a:cubicBezTo>
                  <a:cubicBezTo>
                    <a:pt x="88" y="86"/>
                    <a:pt x="88" y="88"/>
                    <a:pt x="88" y="90"/>
                  </a:cubicBezTo>
                  <a:cubicBezTo>
                    <a:pt x="82" y="93"/>
                    <a:pt x="77" y="97"/>
                    <a:pt x="71" y="100"/>
                  </a:cubicBezTo>
                  <a:moveTo>
                    <a:pt x="137" y="101"/>
                  </a:moveTo>
                  <a:cubicBezTo>
                    <a:pt x="137" y="98"/>
                    <a:pt x="137" y="95"/>
                    <a:pt x="137" y="92"/>
                  </a:cubicBezTo>
                  <a:cubicBezTo>
                    <a:pt x="137" y="92"/>
                    <a:pt x="137" y="92"/>
                    <a:pt x="137" y="92"/>
                  </a:cubicBezTo>
                  <a:cubicBezTo>
                    <a:pt x="141" y="89"/>
                    <a:pt x="145" y="87"/>
                    <a:pt x="148" y="84"/>
                  </a:cubicBezTo>
                  <a:cubicBezTo>
                    <a:pt x="150" y="82"/>
                    <a:pt x="151" y="80"/>
                    <a:pt x="154" y="78"/>
                  </a:cubicBezTo>
                  <a:cubicBezTo>
                    <a:pt x="154" y="81"/>
                    <a:pt x="154" y="85"/>
                    <a:pt x="154" y="89"/>
                  </a:cubicBezTo>
                  <a:cubicBezTo>
                    <a:pt x="153" y="89"/>
                    <a:pt x="153" y="89"/>
                    <a:pt x="153" y="89"/>
                  </a:cubicBezTo>
                  <a:cubicBezTo>
                    <a:pt x="146" y="96"/>
                    <a:pt x="143" y="97"/>
                    <a:pt x="137" y="101"/>
                  </a:cubicBezTo>
                  <a:moveTo>
                    <a:pt x="70" y="85"/>
                  </a:moveTo>
                  <a:cubicBezTo>
                    <a:pt x="70" y="83"/>
                    <a:pt x="70" y="81"/>
                    <a:pt x="70" y="79"/>
                  </a:cubicBezTo>
                  <a:cubicBezTo>
                    <a:pt x="71" y="78"/>
                    <a:pt x="72" y="77"/>
                    <a:pt x="73" y="75"/>
                  </a:cubicBezTo>
                  <a:cubicBezTo>
                    <a:pt x="73" y="75"/>
                    <a:pt x="74" y="74"/>
                    <a:pt x="74" y="73"/>
                  </a:cubicBezTo>
                  <a:cubicBezTo>
                    <a:pt x="76" y="75"/>
                    <a:pt x="79" y="77"/>
                    <a:pt x="81" y="79"/>
                  </a:cubicBezTo>
                  <a:cubicBezTo>
                    <a:pt x="77" y="81"/>
                    <a:pt x="74" y="83"/>
                    <a:pt x="70" y="85"/>
                  </a:cubicBezTo>
                  <a:moveTo>
                    <a:pt x="73" y="73"/>
                  </a:moveTo>
                  <a:cubicBezTo>
                    <a:pt x="74" y="71"/>
                    <a:pt x="74" y="71"/>
                    <a:pt x="74" y="71"/>
                  </a:cubicBezTo>
                  <a:cubicBezTo>
                    <a:pt x="74" y="71"/>
                    <a:pt x="74" y="71"/>
                    <a:pt x="74" y="71"/>
                  </a:cubicBezTo>
                  <a:cubicBezTo>
                    <a:pt x="73" y="73"/>
                    <a:pt x="73" y="73"/>
                    <a:pt x="73" y="73"/>
                  </a:cubicBezTo>
                  <a:moveTo>
                    <a:pt x="137" y="87"/>
                  </a:moveTo>
                  <a:cubicBezTo>
                    <a:pt x="137" y="85"/>
                    <a:pt x="136" y="83"/>
                    <a:pt x="136" y="80"/>
                  </a:cubicBezTo>
                  <a:cubicBezTo>
                    <a:pt x="137" y="80"/>
                    <a:pt x="138" y="79"/>
                    <a:pt x="139" y="78"/>
                  </a:cubicBezTo>
                  <a:cubicBezTo>
                    <a:pt x="143" y="74"/>
                    <a:pt x="149" y="68"/>
                    <a:pt x="153" y="63"/>
                  </a:cubicBezTo>
                  <a:cubicBezTo>
                    <a:pt x="153" y="66"/>
                    <a:pt x="153" y="69"/>
                    <a:pt x="154" y="72"/>
                  </a:cubicBezTo>
                  <a:cubicBezTo>
                    <a:pt x="150" y="76"/>
                    <a:pt x="148" y="78"/>
                    <a:pt x="145" y="81"/>
                  </a:cubicBezTo>
                  <a:cubicBezTo>
                    <a:pt x="143" y="83"/>
                    <a:pt x="140" y="85"/>
                    <a:pt x="137" y="87"/>
                  </a:cubicBezTo>
                  <a:moveTo>
                    <a:pt x="16" y="0"/>
                  </a:moveTo>
                  <a:cubicBezTo>
                    <a:pt x="15" y="0"/>
                    <a:pt x="14" y="1"/>
                    <a:pt x="14" y="2"/>
                  </a:cubicBezTo>
                  <a:cubicBezTo>
                    <a:pt x="14" y="32"/>
                    <a:pt x="14" y="32"/>
                    <a:pt x="14" y="32"/>
                  </a:cubicBezTo>
                  <a:cubicBezTo>
                    <a:pt x="13" y="32"/>
                    <a:pt x="11" y="32"/>
                    <a:pt x="10" y="32"/>
                  </a:cubicBezTo>
                  <a:cubicBezTo>
                    <a:pt x="8" y="32"/>
                    <a:pt x="8" y="33"/>
                    <a:pt x="8" y="34"/>
                  </a:cubicBezTo>
                  <a:cubicBezTo>
                    <a:pt x="8" y="35"/>
                    <a:pt x="8" y="36"/>
                    <a:pt x="10" y="36"/>
                  </a:cubicBezTo>
                  <a:cubicBezTo>
                    <a:pt x="11" y="36"/>
                    <a:pt x="13" y="36"/>
                    <a:pt x="14" y="36"/>
                  </a:cubicBezTo>
                  <a:cubicBezTo>
                    <a:pt x="14" y="49"/>
                    <a:pt x="14" y="49"/>
                    <a:pt x="14" y="49"/>
                  </a:cubicBezTo>
                  <a:cubicBezTo>
                    <a:pt x="13" y="49"/>
                    <a:pt x="11" y="49"/>
                    <a:pt x="10" y="49"/>
                  </a:cubicBezTo>
                  <a:cubicBezTo>
                    <a:pt x="8" y="49"/>
                    <a:pt x="8" y="50"/>
                    <a:pt x="8" y="51"/>
                  </a:cubicBezTo>
                  <a:cubicBezTo>
                    <a:pt x="8" y="52"/>
                    <a:pt x="8" y="53"/>
                    <a:pt x="10" y="53"/>
                  </a:cubicBezTo>
                  <a:cubicBezTo>
                    <a:pt x="11" y="53"/>
                    <a:pt x="13" y="53"/>
                    <a:pt x="14" y="53"/>
                  </a:cubicBezTo>
                  <a:cubicBezTo>
                    <a:pt x="14" y="68"/>
                    <a:pt x="14" y="68"/>
                    <a:pt x="14" y="68"/>
                  </a:cubicBezTo>
                  <a:cubicBezTo>
                    <a:pt x="13" y="68"/>
                    <a:pt x="11" y="68"/>
                    <a:pt x="10" y="68"/>
                  </a:cubicBezTo>
                  <a:cubicBezTo>
                    <a:pt x="8" y="68"/>
                    <a:pt x="8" y="69"/>
                    <a:pt x="8" y="70"/>
                  </a:cubicBezTo>
                  <a:cubicBezTo>
                    <a:pt x="8" y="71"/>
                    <a:pt x="8" y="72"/>
                    <a:pt x="10" y="72"/>
                  </a:cubicBezTo>
                  <a:cubicBezTo>
                    <a:pt x="11" y="72"/>
                    <a:pt x="13" y="72"/>
                    <a:pt x="14" y="72"/>
                  </a:cubicBezTo>
                  <a:cubicBezTo>
                    <a:pt x="14" y="86"/>
                    <a:pt x="14" y="86"/>
                    <a:pt x="14" y="86"/>
                  </a:cubicBezTo>
                  <a:cubicBezTo>
                    <a:pt x="13" y="86"/>
                    <a:pt x="11" y="86"/>
                    <a:pt x="10" y="86"/>
                  </a:cubicBezTo>
                  <a:cubicBezTo>
                    <a:pt x="8" y="86"/>
                    <a:pt x="8" y="87"/>
                    <a:pt x="8" y="88"/>
                  </a:cubicBezTo>
                  <a:cubicBezTo>
                    <a:pt x="8" y="90"/>
                    <a:pt x="8" y="90"/>
                    <a:pt x="10" y="90"/>
                  </a:cubicBezTo>
                  <a:cubicBezTo>
                    <a:pt x="11" y="90"/>
                    <a:pt x="13" y="90"/>
                    <a:pt x="14" y="90"/>
                  </a:cubicBezTo>
                  <a:cubicBezTo>
                    <a:pt x="14" y="105"/>
                    <a:pt x="14" y="105"/>
                    <a:pt x="14" y="105"/>
                  </a:cubicBezTo>
                  <a:cubicBezTo>
                    <a:pt x="13" y="105"/>
                    <a:pt x="11" y="105"/>
                    <a:pt x="10" y="105"/>
                  </a:cubicBezTo>
                  <a:cubicBezTo>
                    <a:pt x="8" y="105"/>
                    <a:pt x="8" y="106"/>
                    <a:pt x="8" y="107"/>
                  </a:cubicBezTo>
                  <a:cubicBezTo>
                    <a:pt x="8" y="109"/>
                    <a:pt x="8" y="109"/>
                    <a:pt x="10" y="109"/>
                  </a:cubicBezTo>
                  <a:cubicBezTo>
                    <a:pt x="11" y="109"/>
                    <a:pt x="13" y="109"/>
                    <a:pt x="14" y="109"/>
                  </a:cubicBezTo>
                  <a:cubicBezTo>
                    <a:pt x="14" y="124"/>
                    <a:pt x="14" y="124"/>
                    <a:pt x="14" y="124"/>
                  </a:cubicBezTo>
                  <a:cubicBezTo>
                    <a:pt x="2" y="124"/>
                    <a:pt x="2" y="124"/>
                    <a:pt x="2" y="124"/>
                  </a:cubicBezTo>
                  <a:cubicBezTo>
                    <a:pt x="1" y="124"/>
                    <a:pt x="0" y="125"/>
                    <a:pt x="0" y="126"/>
                  </a:cubicBezTo>
                  <a:cubicBezTo>
                    <a:pt x="0" y="127"/>
                    <a:pt x="1" y="128"/>
                    <a:pt x="2" y="128"/>
                  </a:cubicBezTo>
                  <a:cubicBezTo>
                    <a:pt x="14" y="128"/>
                    <a:pt x="14" y="128"/>
                    <a:pt x="14" y="128"/>
                  </a:cubicBezTo>
                  <a:cubicBezTo>
                    <a:pt x="14" y="142"/>
                    <a:pt x="14" y="142"/>
                    <a:pt x="14" y="142"/>
                  </a:cubicBezTo>
                  <a:cubicBezTo>
                    <a:pt x="14" y="143"/>
                    <a:pt x="15" y="144"/>
                    <a:pt x="16" y="144"/>
                  </a:cubicBezTo>
                  <a:cubicBezTo>
                    <a:pt x="17" y="144"/>
                    <a:pt x="18" y="143"/>
                    <a:pt x="18" y="142"/>
                  </a:cubicBezTo>
                  <a:cubicBezTo>
                    <a:pt x="18" y="128"/>
                    <a:pt x="18" y="128"/>
                    <a:pt x="18" y="128"/>
                  </a:cubicBezTo>
                  <a:cubicBezTo>
                    <a:pt x="178" y="128"/>
                    <a:pt x="178" y="128"/>
                    <a:pt x="178" y="128"/>
                  </a:cubicBezTo>
                  <a:cubicBezTo>
                    <a:pt x="179" y="128"/>
                    <a:pt x="180" y="127"/>
                    <a:pt x="180" y="126"/>
                  </a:cubicBezTo>
                  <a:cubicBezTo>
                    <a:pt x="180" y="125"/>
                    <a:pt x="179" y="124"/>
                    <a:pt x="178" y="124"/>
                  </a:cubicBezTo>
                  <a:cubicBezTo>
                    <a:pt x="158" y="124"/>
                    <a:pt x="158" y="124"/>
                    <a:pt x="158" y="124"/>
                  </a:cubicBezTo>
                  <a:cubicBezTo>
                    <a:pt x="158" y="120"/>
                    <a:pt x="158" y="116"/>
                    <a:pt x="158" y="112"/>
                  </a:cubicBezTo>
                  <a:cubicBezTo>
                    <a:pt x="158" y="99"/>
                    <a:pt x="158" y="86"/>
                    <a:pt x="157" y="74"/>
                  </a:cubicBezTo>
                  <a:cubicBezTo>
                    <a:pt x="158" y="73"/>
                    <a:pt x="158" y="72"/>
                    <a:pt x="157" y="72"/>
                  </a:cubicBezTo>
                  <a:cubicBezTo>
                    <a:pt x="157" y="67"/>
                    <a:pt x="157" y="63"/>
                    <a:pt x="157" y="58"/>
                  </a:cubicBezTo>
                  <a:cubicBezTo>
                    <a:pt x="157" y="58"/>
                    <a:pt x="157" y="57"/>
                    <a:pt x="156" y="57"/>
                  </a:cubicBezTo>
                  <a:cubicBezTo>
                    <a:pt x="156" y="56"/>
                    <a:pt x="155" y="56"/>
                    <a:pt x="155" y="56"/>
                  </a:cubicBezTo>
                  <a:cubicBezTo>
                    <a:pt x="155" y="56"/>
                    <a:pt x="154" y="57"/>
                    <a:pt x="154" y="57"/>
                  </a:cubicBezTo>
                  <a:cubicBezTo>
                    <a:pt x="151" y="60"/>
                    <a:pt x="146" y="65"/>
                    <a:pt x="142" y="69"/>
                  </a:cubicBezTo>
                  <a:cubicBezTo>
                    <a:pt x="140" y="71"/>
                    <a:pt x="138" y="73"/>
                    <a:pt x="136" y="75"/>
                  </a:cubicBezTo>
                  <a:cubicBezTo>
                    <a:pt x="134" y="76"/>
                    <a:pt x="133" y="78"/>
                    <a:pt x="133" y="78"/>
                  </a:cubicBezTo>
                  <a:cubicBezTo>
                    <a:pt x="133" y="78"/>
                    <a:pt x="132" y="79"/>
                    <a:pt x="132" y="79"/>
                  </a:cubicBezTo>
                  <a:cubicBezTo>
                    <a:pt x="133" y="93"/>
                    <a:pt x="133" y="104"/>
                    <a:pt x="134" y="117"/>
                  </a:cubicBezTo>
                  <a:cubicBezTo>
                    <a:pt x="133" y="117"/>
                    <a:pt x="134" y="117"/>
                    <a:pt x="134" y="118"/>
                  </a:cubicBezTo>
                  <a:cubicBezTo>
                    <a:pt x="134" y="120"/>
                    <a:pt x="134" y="122"/>
                    <a:pt x="134" y="124"/>
                  </a:cubicBezTo>
                  <a:cubicBezTo>
                    <a:pt x="125" y="124"/>
                    <a:pt x="125" y="124"/>
                    <a:pt x="125" y="124"/>
                  </a:cubicBezTo>
                  <a:cubicBezTo>
                    <a:pt x="125" y="121"/>
                    <a:pt x="125" y="118"/>
                    <a:pt x="125" y="115"/>
                  </a:cubicBezTo>
                  <a:cubicBezTo>
                    <a:pt x="125" y="105"/>
                    <a:pt x="125" y="97"/>
                    <a:pt x="125" y="87"/>
                  </a:cubicBezTo>
                  <a:cubicBezTo>
                    <a:pt x="125" y="86"/>
                    <a:pt x="124" y="85"/>
                    <a:pt x="123" y="85"/>
                  </a:cubicBezTo>
                  <a:cubicBezTo>
                    <a:pt x="123" y="85"/>
                    <a:pt x="123" y="85"/>
                    <a:pt x="123" y="85"/>
                  </a:cubicBezTo>
                  <a:cubicBezTo>
                    <a:pt x="122" y="85"/>
                    <a:pt x="122" y="85"/>
                    <a:pt x="121" y="85"/>
                  </a:cubicBezTo>
                  <a:cubicBezTo>
                    <a:pt x="119" y="87"/>
                    <a:pt x="119" y="88"/>
                    <a:pt x="118" y="88"/>
                  </a:cubicBezTo>
                  <a:cubicBezTo>
                    <a:pt x="117" y="89"/>
                    <a:pt x="117" y="89"/>
                    <a:pt x="116" y="89"/>
                  </a:cubicBezTo>
                  <a:cubicBezTo>
                    <a:pt x="116" y="89"/>
                    <a:pt x="115" y="89"/>
                    <a:pt x="113" y="89"/>
                  </a:cubicBezTo>
                  <a:cubicBezTo>
                    <a:pt x="113" y="89"/>
                    <a:pt x="112" y="89"/>
                    <a:pt x="111" y="88"/>
                  </a:cubicBezTo>
                  <a:cubicBezTo>
                    <a:pt x="110" y="88"/>
                    <a:pt x="108" y="87"/>
                    <a:pt x="106" y="86"/>
                  </a:cubicBezTo>
                  <a:cubicBezTo>
                    <a:pt x="105" y="86"/>
                    <a:pt x="105" y="86"/>
                    <a:pt x="104" y="86"/>
                  </a:cubicBezTo>
                  <a:cubicBezTo>
                    <a:pt x="103" y="85"/>
                    <a:pt x="103" y="85"/>
                    <a:pt x="102" y="85"/>
                  </a:cubicBezTo>
                  <a:cubicBezTo>
                    <a:pt x="102" y="85"/>
                    <a:pt x="102" y="85"/>
                    <a:pt x="102" y="85"/>
                  </a:cubicBezTo>
                  <a:cubicBezTo>
                    <a:pt x="101" y="85"/>
                    <a:pt x="101" y="85"/>
                    <a:pt x="100" y="85"/>
                  </a:cubicBezTo>
                  <a:cubicBezTo>
                    <a:pt x="100" y="86"/>
                    <a:pt x="100" y="86"/>
                    <a:pt x="100" y="87"/>
                  </a:cubicBezTo>
                  <a:cubicBezTo>
                    <a:pt x="100" y="97"/>
                    <a:pt x="100" y="108"/>
                    <a:pt x="101" y="118"/>
                  </a:cubicBezTo>
                  <a:cubicBezTo>
                    <a:pt x="100" y="119"/>
                    <a:pt x="100" y="119"/>
                    <a:pt x="101" y="119"/>
                  </a:cubicBezTo>
                  <a:cubicBezTo>
                    <a:pt x="101" y="121"/>
                    <a:pt x="101" y="122"/>
                    <a:pt x="101" y="124"/>
                  </a:cubicBezTo>
                  <a:cubicBezTo>
                    <a:pt x="92" y="124"/>
                    <a:pt x="92" y="124"/>
                    <a:pt x="92" y="124"/>
                  </a:cubicBezTo>
                  <a:cubicBezTo>
                    <a:pt x="92" y="120"/>
                    <a:pt x="92" y="117"/>
                    <a:pt x="92" y="113"/>
                  </a:cubicBezTo>
                  <a:cubicBezTo>
                    <a:pt x="92" y="110"/>
                    <a:pt x="92" y="107"/>
                    <a:pt x="92" y="104"/>
                  </a:cubicBezTo>
                  <a:cubicBezTo>
                    <a:pt x="92" y="104"/>
                    <a:pt x="92" y="104"/>
                    <a:pt x="92" y="104"/>
                  </a:cubicBezTo>
                  <a:cubicBezTo>
                    <a:pt x="92" y="100"/>
                    <a:pt x="92" y="96"/>
                    <a:pt x="92" y="92"/>
                  </a:cubicBezTo>
                  <a:cubicBezTo>
                    <a:pt x="92" y="91"/>
                    <a:pt x="92" y="91"/>
                    <a:pt x="92" y="91"/>
                  </a:cubicBezTo>
                  <a:cubicBezTo>
                    <a:pt x="92" y="88"/>
                    <a:pt x="92" y="86"/>
                    <a:pt x="92" y="83"/>
                  </a:cubicBezTo>
                  <a:cubicBezTo>
                    <a:pt x="92" y="82"/>
                    <a:pt x="91" y="82"/>
                    <a:pt x="91" y="81"/>
                  </a:cubicBezTo>
                  <a:cubicBezTo>
                    <a:pt x="85" y="77"/>
                    <a:pt x="80" y="73"/>
                    <a:pt x="76" y="70"/>
                  </a:cubicBezTo>
                  <a:cubicBezTo>
                    <a:pt x="75" y="69"/>
                    <a:pt x="75" y="69"/>
                    <a:pt x="74" y="69"/>
                  </a:cubicBezTo>
                  <a:cubicBezTo>
                    <a:pt x="74" y="69"/>
                    <a:pt x="74" y="69"/>
                    <a:pt x="74" y="69"/>
                  </a:cubicBezTo>
                  <a:cubicBezTo>
                    <a:pt x="73" y="69"/>
                    <a:pt x="73" y="69"/>
                    <a:pt x="72" y="70"/>
                  </a:cubicBezTo>
                  <a:cubicBezTo>
                    <a:pt x="72" y="70"/>
                    <a:pt x="71" y="71"/>
                    <a:pt x="70" y="72"/>
                  </a:cubicBezTo>
                  <a:cubicBezTo>
                    <a:pt x="70" y="73"/>
                    <a:pt x="69" y="74"/>
                    <a:pt x="68" y="75"/>
                  </a:cubicBezTo>
                  <a:cubicBezTo>
                    <a:pt x="67" y="76"/>
                    <a:pt x="67" y="77"/>
                    <a:pt x="67" y="78"/>
                  </a:cubicBezTo>
                  <a:cubicBezTo>
                    <a:pt x="66" y="78"/>
                    <a:pt x="66" y="78"/>
                    <a:pt x="66" y="79"/>
                  </a:cubicBezTo>
                  <a:cubicBezTo>
                    <a:pt x="67" y="97"/>
                    <a:pt x="67" y="106"/>
                    <a:pt x="68" y="124"/>
                  </a:cubicBezTo>
                  <a:cubicBezTo>
                    <a:pt x="59" y="124"/>
                    <a:pt x="59" y="124"/>
                    <a:pt x="59" y="124"/>
                  </a:cubicBezTo>
                  <a:cubicBezTo>
                    <a:pt x="59" y="120"/>
                    <a:pt x="59" y="117"/>
                    <a:pt x="59" y="113"/>
                  </a:cubicBezTo>
                  <a:cubicBezTo>
                    <a:pt x="59" y="104"/>
                    <a:pt x="59" y="94"/>
                    <a:pt x="59" y="84"/>
                  </a:cubicBezTo>
                  <a:cubicBezTo>
                    <a:pt x="59" y="83"/>
                    <a:pt x="58" y="83"/>
                    <a:pt x="57" y="82"/>
                  </a:cubicBezTo>
                  <a:cubicBezTo>
                    <a:pt x="57" y="82"/>
                    <a:pt x="57" y="82"/>
                    <a:pt x="57" y="82"/>
                  </a:cubicBezTo>
                  <a:cubicBezTo>
                    <a:pt x="56" y="82"/>
                    <a:pt x="56" y="82"/>
                    <a:pt x="55" y="83"/>
                  </a:cubicBezTo>
                  <a:cubicBezTo>
                    <a:pt x="49" y="90"/>
                    <a:pt x="42" y="98"/>
                    <a:pt x="35" y="103"/>
                  </a:cubicBezTo>
                  <a:cubicBezTo>
                    <a:pt x="34" y="103"/>
                    <a:pt x="34" y="104"/>
                    <a:pt x="34" y="104"/>
                  </a:cubicBezTo>
                  <a:cubicBezTo>
                    <a:pt x="34" y="112"/>
                    <a:pt x="35" y="117"/>
                    <a:pt x="35" y="124"/>
                  </a:cubicBezTo>
                  <a:cubicBezTo>
                    <a:pt x="18" y="124"/>
                    <a:pt x="18" y="124"/>
                    <a:pt x="18" y="124"/>
                  </a:cubicBezTo>
                  <a:cubicBezTo>
                    <a:pt x="18" y="2"/>
                    <a:pt x="18" y="2"/>
                    <a:pt x="18" y="2"/>
                  </a:cubicBezTo>
                  <a:cubicBezTo>
                    <a:pt x="18" y="1"/>
                    <a:pt x="17" y="0"/>
                    <a:pt x="16"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3" name="Freeform 741"/>
            <p:cNvSpPr>
              <a:spLocks noEditPoints="1"/>
            </p:cNvSpPr>
            <p:nvPr/>
          </p:nvSpPr>
          <p:spPr bwMode="auto">
            <a:xfrm>
              <a:off x="3035" y="1218"/>
              <a:ext cx="187" cy="187"/>
            </a:xfrm>
            <a:custGeom>
              <a:avLst/>
              <a:gdLst>
                <a:gd name="T0" fmla="*/ 75 w 79"/>
                <a:gd name="T1" fmla="*/ 34 h 79"/>
                <a:gd name="T2" fmla="*/ 72 w 79"/>
                <a:gd name="T3" fmla="*/ 34 h 79"/>
                <a:gd name="T4" fmla="*/ 74 w 79"/>
                <a:gd name="T5" fmla="*/ 32 h 79"/>
                <a:gd name="T6" fmla="*/ 71 w 79"/>
                <a:gd name="T7" fmla="*/ 31 h 79"/>
                <a:gd name="T8" fmla="*/ 73 w 79"/>
                <a:gd name="T9" fmla="*/ 29 h 79"/>
                <a:gd name="T10" fmla="*/ 67 w 79"/>
                <a:gd name="T11" fmla="*/ 26 h 79"/>
                <a:gd name="T12" fmla="*/ 69 w 79"/>
                <a:gd name="T13" fmla="*/ 28 h 79"/>
                <a:gd name="T14" fmla="*/ 69 w 79"/>
                <a:gd name="T15" fmla="*/ 20 h 79"/>
                <a:gd name="T16" fmla="*/ 64 w 79"/>
                <a:gd name="T17" fmla="*/ 23 h 79"/>
                <a:gd name="T18" fmla="*/ 67 w 79"/>
                <a:gd name="T19" fmla="*/ 18 h 79"/>
                <a:gd name="T20" fmla="*/ 12 w 79"/>
                <a:gd name="T21" fmla="*/ 25 h 79"/>
                <a:gd name="T22" fmla="*/ 62 w 79"/>
                <a:gd name="T23" fmla="*/ 25 h 79"/>
                <a:gd name="T24" fmla="*/ 65 w 79"/>
                <a:gd name="T25" fmla="*/ 65 h 79"/>
                <a:gd name="T26" fmla="*/ 41 w 79"/>
                <a:gd name="T27" fmla="*/ 76 h 79"/>
                <a:gd name="T28" fmla="*/ 3 w 79"/>
                <a:gd name="T29" fmla="*/ 39 h 79"/>
                <a:gd name="T30" fmla="*/ 61 w 79"/>
                <a:gd name="T31" fmla="*/ 20 h 79"/>
                <a:gd name="T32" fmla="*/ 64 w 79"/>
                <a:gd name="T33" fmla="*/ 15 h 79"/>
                <a:gd name="T34" fmla="*/ 3 w 79"/>
                <a:gd name="T35" fmla="*/ 32 h 79"/>
                <a:gd name="T36" fmla="*/ 12 w 79"/>
                <a:gd name="T37" fmla="*/ 16 h 79"/>
                <a:gd name="T38" fmla="*/ 8 w 79"/>
                <a:gd name="T39" fmla="*/ 26 h 79"/>
                <a:gd name="T40" fmla="*/ 57 w 79"/>
                <a:gd name="T41" fmla="*/ 18 h 79"/>
                <a:gd name="T42" fmla="*/ 62 w 79"/>
                <a:gd name="T43" fmla="*/ 13 h 79"/>
                <a:gd name="T44" fmla="*/ 49 w 79"/>
                <a:gd name="T45" fmla="*/ 14 h 79"/>
                <a:gd name="T46" fmla="*/ 58 w 79"/>
                <a:gd name="T47" fmla="*/ 10 h 79"/>
                <a:gd name="T48" fmla="*/ 46 w 79"/>
                <a:gd name="T49" fmla="*/ 13 h 79"/>
                <a:gd name="T50" fmla="*/ 54 w 79"/>
                <a:gd name="T51" fmla="*/ 7 h 79"/>
                <a:gd name="T52" fmla="*/ 20 w 79"/>
                <a:gd name="T53" fmla="*/ 8 h 79"/>
                <a:gd name="T54" fmla="*/ 16 w 79"/>
                <a:gd name="T55" fmla="*/ 18 h 79"/>
                <a:gd name="T56" fmla="*/ 40 w 79"/>
                <a:gd name="T57" fmla="*/ 12 h 79"/>
                <a:gd name="T58" fmla="*/ 50 w 79"/>
                <a:gd name="T59" fmla="*/ 5 h 79"/>
                <a:gd name="T60" fmla="*/ 28 w 79"/>
                <a:gd name="T61" fmla="*/ 5 h 79"/>
                <a:gd name="T62" fmla="*/ 22 w 79"/>
                <a:gd name="T63" fmla="*/ 15 h 79"/>
                <a:gd name="T64" fmla="*/ 42 w 79"/>
                <a:gd name="T65" fmla="*/ 3 h 79"/>
                <a:gd name="T66" fmla="*/ 39 w 79"/>
                <a:gd name="T67" fmla="*/ 12 h 79"/>
                <a:gd name="T68" fmla="*/ 36 w 79"/>
                <a:gd name="T69" fmla="*/ 12 h 79"/>
                <a:gd name="T70" fmla="*/ 35 w 79"/>
                <a:gd name="T71" fmla="*/ 3 h 79"/>
                <a:gd name="T72" fmla="*/ 30 w 79"/>
                <a:gd name="T73" fmla="*/ 12 h 79"/>
                <a:gd name="T74" fmla="*/ 38 w 79"/>
                <a:gd name="T75" fmla="*/ 3 h 79"/>
                <a:gd name="T76" fmla="*/ 30 w 79"/>
                <a:gd name="T77" fmla="*/ 12 h 79"/>
                <a:gd name="T78" fmla="*/ 11 w 79"/>
                <a:gd name="T79" fmla="*/ 12 h 79"/>
                <a:gd name="T80" fmla="*/ 41 w 79"/>
                <a:gd name="T81" fmla="*/ 79 h 79"/>
                <a:gd name="T82" fmla="*/ 65 w 79"/>
                <a:gd name="T83" fmla="*/ 70 h 79"/>
                <a:gd name="T84" fmla="*/ 67 w 79"/>
                <a:gd name="T85" fmla="*/ 67 h 79"/>
                <a:gd name="T86" fmla="*/ 69 w 79"/>
                <a:gd name="T87" fmla="*/ 66 h 79"/>
                <a:gd name="T88" fmla="*/ 69 w 79"/>
                <a:gd name="T89" fmla="*/ 65 h 79"/>
                <a:gd name="T90" fmla="*/ 69 w 79"/>
                <a:gd name="T91" fmla="*/ 65 h 79"/>
                <a:gd name="T92" fmla="*/ 69 w 79"/>
                <a:gd name="T93" fmla="*/ 65 h 79"/>
                <a:gd name="T94" fmla="*/ 38 w 79"/>
                <a:gd name="T9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79">
                  <a:moveTo>
                    <a:pt x="76" y="41"/>
                  </a:moveTo>
                  <a:cubicBezTo>
                    <a:pt x="75" y="39"/>
                    <a:pt x="74" y="37"/>
                    <a:pt x="73" y="35"/>
                  </a:cubicBezTo>
                  <a:cubicBezTo>
                    <a:pt x="75" y="34"/>
                    <a:pt x="75" y="34"/>
                    <a:pt x="75" y="34"/>
                  </a:cubicBezTo>
                  <a:cubicBezTo>
                    <a:pt x="75" y="36"/>
                    <a:pt x="76" y="39"/>
                    <a:pt x="76" y="41"/>
                  </a:cubicBezTo>
                  <a:cubicBezTo>
                    <a:pt x="76" y="41"/>
                    <a:pt x="76" y="41"/>
                    <a:pt x="76" y="41"/>
                  </a:cubicBezTo>
                  <a:moveTo>
                    <a:pt x="72" y="34"/>
                  </a:moveTo>
                  <a:cubicBezTo>
                    <a:pt x="72" y="33"/>
                    <a:pt x="72" y="33"/>
                    <a:pt x="71" y="32"/>
                  </a:cubicBezTo>
                  <a:cubicBezTo>
                    <a:pt x="72" y="31"/>
                    <a:pt x="73" y="31"/>
                    <a:pt x="74" y="30"/>
                  </a:cubicBezTo>
                  <a:cubicBezTo>
                    <a:pt x="74" y="31"/>
                    <a:pt x="74" y="31"/>
                    <a:pt x="74" y="32"/>
                  </a:cubicBezTo>
                  <a:cubicBezTo>
                    <a:pt x="74" y="32"/>
                    <a:pt x="74" y="32"/>
                    <a:pt x="74" y="32"/>
                  </a:cubicBezTo>
                  <a:cubicBezTo>
                    <a:pt x="74" y="33"/>
                    <a:pt x="73" y="33"/>
                    <a:pt x="72" y="34"/>
                  </a:cubicBezTo>
                  <a:moveTo>
                    <a:pt x="71" y="31"/>
                  </a:moveTo>
                  <a:cubicBezTo>
                    <a:pt x="70" y="30"/>
                    <a:pt x="70" y="30"/>
                    <a:pt x="70" y="30"/>
                  </a:cubicBezTo>
                  <a:cubicBezTo>
                    <a:pt x="71" y="29"/>
                    <a:pt x="72" y="28"/>
                    <a:pt x="73" y="27"/>
                  </a:cubicBezTo>
                  <a:cubicBezTo>
                    <a:pt x="73" y="27"/>
                    <a:pt x="73" y="28"/>
                    <a:pt x="73" y="29"/>
                  </a:cubicBezTo>
                  <a:cubicBezTo>
                    <a:pt x="72" y="29"/>
                    <a:pt x="71" y="30"/>
                    <a:pt x="71" y="31"/>
                  </a:cubicBezTo>
                  <a:moveTo>
                    <a:pt x="69" y="28"/>
                  </a:moveTo>
                  <a:cubicBezTo>
                    <a:pt x="68" y="28"/>
                    <a:pt x="67" y="27"/>
                    <a:pt x="67" y="26"/>
                  </a:cubicBezTo>
                  <a:cubicBezTo>
                    <a:pt x="68" y="25"/>
                    <a:pt x="69" y="24"/>
                    <a:pt x="70" y="23"/>
                  </a:cubicBezTo>
                  <a:cubicBezTo>
                    <a:pt x="71" y="24"/>
                    <a:pt x="71" y="25"/>
                    <a:pt x="72" y="26"/>
                  </a:cubicBezTo>
                  <a:cubicBezTo>
                    <a:pt x="71" y="26"/>
                    <a:pt x="70" y="27"/>
                    <a:pt x="69" y="28"/>
                  </a:cubicBezTo>
                  <a:moveTo>
                    <a:pt x="66" y="25"/>
                  </a:moveTo>
                  <a:cubicBezTo>
                    <a:pt x="65" y="24"/>
                    <a:pt x="65" y="24"/>
                    <a:pt x="65" y="24"/>
                  </a:cubicBezTo>
                  <a:cubicBezTo>
                    <a:pt x="66" y="23"/>
                    <a:pt x="67" y="22"/>
                    <a:pt x="69" y="20"/>
                  </a:cubicBezTo>
                  <a:cubicBezTo>
                    <a:pt x="70" y="22"/>
                    <a:pt x="70" y="22"/>
                    <a:pt x="70" y="22"/>
                  </a:cubicBezTo>
                  <a:cubicBezTo>
                    <a:pt x="68" y="23"/>
                    <a:pt x="67" y="24"/>
                    <a:pt x="66" y="25"/>
                  </a:cubicBezTo>
                  <a:moveTo>
                    <a:pt x="64" y="23"/>
                  </a:moveTo>
                  <a:cubicBezTo>
                    <a:pt x="64" y="23"/>
                    <a:pt x="64" y="23"/>
                    <a:pt x="64" y="23"/>
                  </a:cubicBezTo>
                  <a:cubicBezTo>
                    <a:pt x="63" y="22"/>
                    <a:pt x="62" y="22"/>
                    <a:pt x="62" y="21"/>
                  </a:cubicBezTo>
                  <a:cubicBezTo>
                    <a:pt x="63" y="20"/>
                    <a:pt x="65" y="19"/>
                    <a:pt x="67" y="18"/>
                  </a:cubicBezTo>
                  <a:cubicBezTo>
                    <a:pt x="67" y="18"/>
                    <a:pt x="68" y="19"/>
                    <a:pt x="68" y="19"/>
                  </a:cubicBezTo>
                  <a:cubicBezTo>
                    <a:pt x="67" y="20"/>
                    <a:pt x="65" y="22"/>
                    <a:pt x="64" y="23"/>
                  </a:cubicBezTo>
                  <a:moveTo>
                    <a:pt x="12" y="25"/>
                  </a:moveTo>
                  <a:cubicBezTo>
                    <a:pt x="20" y="18"/>
                    <a:pt x="28" y="15"/>
                    <a:pt x="36" y="15"/>
                  </a:cubicBezTo>
                  <a:cubicBezTo>
                    <a:pt x="36" y="15"/>
                    <a:pt x="36" y="15"/>
                    <a:pt x="36" y="15"/>
                  </a:cubicBezTo>
                  <a:cubicBezTo>
                    <a:pt x="46" y="15"/>
                    <a:pt x="55" y="19"/>
                    <a:pt x="62" y="25"/>
                  </a:cubicBezTo>
                  <a:cubicBezTo>
                    <a:pt x="69" y="31"/>
                    <a:pt x="73" y="40"/>
                    <a:pt x="74" y="49"/>
                  </a:cubicBezTo>
                  <a:cubicBezTo>
                    <a:pt x="74" y="50"/>
                    <a:pt x="74" y="50"/>
                    <a:pt x="74" y="50"/>
                  </a:cubicBezTo>
                  <a:cubicBezTo>
                    <a:pt x="73" y="55"/>
                    <a:pt x="70" y="60"/>
                    <a:pt x="65" y="65"/>
                  </a:cubicBezTo>
                  <a:cubicBezTo>
                    <a:pt x="65" y="65"/>
                    <a:pt x="65" y="65"/>
                    <a:pt x="65" y="65"/>
                  </a:cubicBezTo>
                  <a:cubicBezTo>
                    <a:pt x="57" y="73"/>
                    <a:pt x="49" y="76"/>
                    <a:pt x="41" y="76"/>
                  </a:cubicBezTo>
                  <a:cubicBezTo>
                    <a:pt x="41" y="76"/>
                    <a:pt x="41" y="76"/>
                    <a:pt x="41" y="76"/>
                  </a:cubicBezTo>
                  <a:cubicBezTo>
                    <a:pt x="31" y="76"/>
                    <a:pt x="21" y="72"/>
                    <a:pt x="14" y="65"/>
                  </a:cubicBezTo>
                  <a:cubicBezTo>
                    <a:pt x="7" y="58"/>
                    <a:pt x="3" y="49"/>
                    <a:pt x="3" y="40"/>
                  </a:cubicBezTo>
                  <a:cubicBezTo>
                    <a:pt x="3" y="39"/>
                    <a:pt x="3" y="39"/>
                    <a:pt x="3" y="39"/>
                  </a:cubicBezTo>
                  <a:cubicBezTo>
                    <a:pt x="5" y="34"/>
                    <a:pt x="8" y="30"/>
                    <a:pt x="12" y="25"/>
                  </a:cubicBezTo>
                  <a:cubicBezTo>
                    <a:pt x="12" y="25"/>
                    <a:pt x="12" y="25"/>
                    <a:pt x="12" y="25"/>
                  </a:cubicBezTo>
                  <a:moveTo>
                    <a:pt x="61" y="20"/>
                  </a:moveTo>
                  <a:cubicBezTo>
                    <a:pt x="60" y="20"/>
                    <a:pt x="59" y="19"/>
                    <a:pt x="58" y="18"/>
                  </a:cubicBezTo>
                  <a:cubicBezTo>
                    <a:pt x="60" y="17"/>
                    <a:pt x="62" y="15"/>
                    <a:pt x="63" y="14"/>
                  </a:cubicBezTo>
                  <a:cubicBezTo>
                    <a:pt x="64" y="15"/>
                    <a:pt x="64" y="15"/>
                    <a:pt x="64" y="15"/>
                  </a:cubicBezTo>
                  <a:cubicBezTo>
                    <a:pt x="65" y="15"/>
                    <a:pt x="65" y="16"/>
                    <a:pt x="66" y="16"/>
                  </a:cubicBezTo>
                  <a:cubicBezTo>
                    <a:pt x="64" y="18"/>
                    <a:pt x="62" y="19"/>
                    <a:pt x="61" y="20"/>
                  </a:cubicBezTo>
                  <a:moveTo>
                    <a:pt x="3" y="32"/>
                  </a:moveTo>
                  <a:cubicBezTo>
                    <a:pt x="3" y="31"/>
                    <a:pt x="4" y="30"/>
                    <a:pt x="4" y="29"/>
                  </a:cubicBezTo>
                  <a:cubicBezTo>
                    <a:pt x="4" y="29"/>
                    <a:pt x="4" y="29"/>
                    <a:pt x="4" y="29"/>
                  </a:cubicBezTo>
                  <a:cubicBezTo>
                    <a:pt x="7" y="25"/>
                    <a:pt x="10" y="21"/>
                    <a:pt x="12" y="16"/>
                  </a:cubicBezTo>
                  <a:cubicBezTo>
                    <a:pt x="13" y="15"/>
                    <a:pt x="14" y="14"/>
                    <a:pt x="15" y="12"/>
                  </a:cubicBezTo>
                  <a:cubicBezTo>
                    <a:pt x="15" y="12"/>
                    <a:pt x="16" y="11"/>
                    <a:pt x="17" y="11"/>
                  </a:cubicBezTo>
                  <a:cubicBezTo>
                    <a:pt x="13" y="16"/>
                    <a:pt x="10" y="21"/>
                    <a:pt x="8" y="26"/>
                  </a:cubicBezTo>
                  <a:cubicBezTo>
                    <a:pt x="8" y="26"/>
                    <a:pt x="8" y="26"/>
                    <a:pt x="8" y="26"/>
                  </a:cubicBezTo>
                  <a:cubicBezTo>
                    <a:pt x="6" y="28"/>
                    <a:pt x="4" y="30"/>
                    <a:pt x="3" y="32"/>
                  </a:cubicBezTo>
                  <a:moveTo>
                    <a:pt x="57" y="18"/>
                  </a:moveTo>
                  <a:cubicBezTo>
                    <a:pt x="56" y="17"/>
                    <a:pt x="55" y="16"/>
                    <a:pt x="53" y="16"/>
                  </a:cubicBezTo>
                  <a:cubicBezTo>
                    <a:pt x="55" y="14"/>
                    <a:pt x="57" y="12"/>
                    <a:pt x="59" y="11"/>
                  </a:cubicBezTo>
                  <a:cubicBezTo>
                    <a:pt x="60" y="11"/>
                    <a:pt x="61" y="12"/>
                    <a:pt x="62" y="13"/>
                  </a:cubicBezTo>
                  <a:cubicBezTo>
                    <a:pt x="60" y="14"/>
                    <a:pt x="59" y="16"/>
                    <a:pt x="57" y="18"/>
                  </a:cubicBezTo>
                  <a:moveTo>
                    <a:pt x="52" y="15"/>
                  </a:moveTo>
                  <a:cubicBezTo>
                    <a:pt x="51" y="15"/>
                    <a:pt x="50" y="14"/>
                    <a:pt x="49" y="14"/>
                  </a:cubicBezTo>
                  <a:cubicBezTo>
                    <a:pt x="51" y="12"/>
                    <a:pt x="53" y="10"/>
                    <a:pt x="55" y="8"/>
                  </a:cubicBezTo>
                  <a:cubicBezTo>
                    <a:pt x="55" y="8"/>
                    <a:pt x="55" y="8"/>
                    <a:pt x="55" y="8"/>
                  </a:cubicBezTo>
                  <a:cubicBezTo>
                    <a:pt x="56" y="8"/>
                    <a:pt x="57" y="9"/>
                    <a:pt x="58" y="10"/>
                  </a:cubicBezTo>
                  <a:cubicBezTo>
                    <a:pt x="56" y="11"/>
                    <a:pt x="54" y="13"/>
                    <a:pt x="52" y="15"/>
                  </a:cubicBezTo>
                  <a:moveTo>
                    <a:pt x="47" y="13"/>
                  </a:moveTo>
                  <a:cubicBezTo>
                    <a:pt x="47" y="13"/>
                    <a:pt x="46" y="13"/>
                    <a:pt x="46" y="13"/>
                  </a:cubicBezTo>
                  <a:cubicBezTo>
                    <a:pt x="48" y="10"/>
                    <a:pt x="49" y="8"/>
                    <a:pt x="52" y="6"/>
                  </a:cubicBezTo>
                  <a:cubicBezTo>
                    <a:pt x="52" y="6"/>
                    <a:pt x="53" y="7"/>
                    <a:pt x="54" y="7"/>
                  </a:cubicBezTo>
                  <a:cubicBezTo>
                    <a:pt x="54" y="7"/>
                    <a:pt x="54" y="7"/>
                    <a:pt x="54" y="7"/>
                  </a:cubicBezTo>
                  <a:cubicBezTo>
                    <a:pt x="51" y="9"/>
                    <a:pt x="49" y="11"/>
                    <a:pt x="47" y="13"/>
                  </a:cubicBezTo>
                  <a:moveTo>
                    <a:pt x="11" y="22"/>
                  </a:moveTo>
                  <a:cubicBezTo>
                    <a:pt x="14" y="17"/>
                    <a:pt x="17" y="13"/>
                    <a:pt x="20" y="8"/>
                  </a:cubicBezTo>
                  <a:cubicBezTo>
                    <a:pt x="22" y="7"/>
                    <a:pt x="24" y="6"/>
                    <a:pt x="25" y="6"/>
                  </a:cubicBezTo>
                  <a:cubicBezTo>
                    <a:pt x="22" y="10"/>
                    <a:pt x="19" y="14"/>
                    <a:pt x="16" y="18"/>
                  </a:cubicBezTo>
                  <a:cubicBezTo>
                    <a:pt x="16" y="18"/>
                    <a:pt x="16" y="18"/>
                    <a:pt x="16" y="18"/>
                  </a:cubicBezTo>
                  <a:cubicBezTo>
                    <a:pt x="14" y="19"/>
                    <a:pt x="13" y="21"/>
                    <a:pt x="11" y="22"/>
                  </a:cubicBezTo>
                  <a:moveTo>
                    <a:pt x="44" y="12"/>
                  </a:moveTo>
                  <a:cubicBezTo>
                    <a:pt x="43" y="12"/>
                    <a:pt x="42" y="12"/>
                    <a:pt x="40" y="12"/>
                  </a:cubicBezTo>
                  <a:cubicBezTo>
                    <a:pt x="41" y="10"/>
                    <a:pt x="43" y="8"/>
                    <a:pt x="44" y="7"/>
                  </a:cubicBezTo>
                  <a:cubicBezTo>
                    <a:pt x="45" y="6"/>
                    <a:pt x="46" y="5"/>
                    <a:pt x="46" y="4"/>
                  </a:cubicBezTo>
                  <a:cubicBezTo>
                    <a:pt x="48" y="5"/>
                    <a:pt x="49" y="5"/>
                    <a:pt x="50" y="5"/>
                  </a:cubicBezTo>
                  <a:cubicBezTo>
                    <a:pt x="48" y="8"/>
                    <a:pt x="46" y="10"/>
                    <a:pt x="44" y="12"/>
                  </a:cubicBezTo>
                  <a:moveTo>
                    <a:pt x="19" y="16"/>
                  </a:moveTo>
                  <a:cubicBezTo>
                    <a:pt x="22" y="12"/>
                    <a:pt x="25" y="9"/>
                    <a:pt x="28" y="5"/>
                  </a:cubicBezTo>
                  <a:cubicBezTo>
                    <a:pt x="28" y="4"/>
                    <a:pt x="29" y="4"/>
                    <a:pt x="30" y="4"/>
                  </a:cubicBezTo>
                  <a:cubicBezTo>
                    <a:pt x="27" y="7"/>
                    <a:pt x="25" y="11"/>
                    <a:pt x="22" y="14"/>
                  </a:cubicBezTo>
                  <a:cubicBezTo>
                    <a:pt x="22" y="15"/>
                    <a:pt x="22" y="15"/>
                    <a:pt x="22" y="15"/>
                  </a:cubicBezTo>
                  <a:cubicBezTo>
                    <a:pt x="21" y="15"/>
                    <a:pt x="20" y="16"/>
                    <a:pt x="19" y="16"/>
                  </a:cubicBezTo>
                  <a:moveTo>
                    <a:pt x="36" y="12"/>
                  </a:moveTo>
                  <a:cubicBezTo>
                    <a:pt x="38" y="9"/>
                    <a:pt x="40" y="6"/>
                    <a:pt x="42" y="3"/>
                  </a:cubicBezTo>
                  <a:cubicBezTo>
                    <a:pt x="43" y="4"/>
                    <a:pt x="44" y="4"/>
                    <a:pt x="45" y="4"/>
                  </a:cubicBezTo>
                  <a:cubicBezTo>
                    <a:pt x="44" y="4"/>
                    <a:pt x="44" y="5"/>
                    <a:pt x="43" y="6"/>
                  </a:cubicBezTo>
                  <a:cubicBezTo>
                    <a:pt x="42" y="7"/>
                    <a:pt x="40" y="9"/>
                    <a:pt x="39" y="12"/>
                  </a:cubicBezTo>
                  <a:cubicBezTo>
                    <a:pt x="39" y="12"/>
                    <a:pt x="39" y="12"/>
                    <a:pt x="39" y="12"/>
                  </a:cubicBezTo>
                  <a:cubicBezTo>
                    <a:pt x="38" y="12"/>
                    <a:pt x="37" y="12"/>
                    <a:pt x="36" y="12"/>
                  </a:cubicBezTo>
                  <a:cubicBezTo>
                    <a:pt x="36" y="12"/>
                    <a:pt x="36" y="12"/>
                    <a:pt x="36" y="12"/>
                  </a:cubicBezTo>
                  <a:moveTo>
                    <a:pt x="24" y="14"/>
                  </a:moveTo>
                  <a:cubicBezTo>
                    <a:pt x="27" y="10"/>
                    <a:pt x="30" y="7"/>
                    <a:pt x="32" y="4"/>
                  </a:cubicBezTo>
                  <a:cubicBezTo>
                    <a:pt x="33" y="3"/>
                    <a:pt x="34" y="3"/>
                    <a:pt x="35" y="3"/>
                  </a:cubicBezTo>
                  <a:cubicBezTo>
                    <a:pt x="32" y="6"/>
                    <a:pt x="30" y="10"/>
                    <a:pt x="27" y="13"/>
                  </a:cubicBezTo>
                  <a:cubicBezTo>
                    <a:pt x="26" y="13"/>
                    <a:pt x="25" y="13"/>
                    <a:pt x="24" y="14"/>
                  </a:cubicBezTo>
                  <a:moveTo>
                    <a:pt x="30" y="12"/>
                  </a:moveTo>
                  <a:cubicBezTo>
                    <a:pt x="32" y="9"/>
                    <a:pt x="34" y="6"/>
                    <a:pt x="37" y="3"/>
                  </a:cubicBezTo>
                  <a:cubicBezTo>
                    <a:pt x="38" y="3"/>
                    <a:pt x="38" y="3"/>
                    <a:pt x="38" y="3"/>
                  </a:cubicBezTo>
                  <a:cubicBezTo>
                    <a:pt x="38" y="3"/>
                    <a:pt x="38" y="3"/>
                    <a:pt x="38" y="3"/>
                  </a:cubicBezTo>
                  <a:cubicBezTo>
                    <a:pt x="39" y="3"/>
                    <a:pt x="39" y="3"/>
                    <a:pt x="40" y="3"/>
                  </a:cubicBezTo>
                  <a:cubicBezTo>
                    <a:pt x="38" y="6"/>
                    <a:pt x="36" y="9"/>
                    <a:pt x="34" y="12"/>
                  </a:cubicBezTo>
                  <a:cubicBezTo>
                    <a:pt x="32" y="12"/>
                    <a:pt x="31" y="12"/>
                    <a:pt x="30" y="12"/>
                  </a:cubicBezTo>
                  <a:moveTo>
                    <a:pt x="38" y="0"/>
                  </a:moveTo>
                  <a:cubicBezTo>
                    <a:pt x="29" y="0"/>
                    <a:pt x="19" y="4"/>
                    <a:pt x="11" y="12"/>
                  </a:cubicBezTo>
                  <a:cubicBezTo>
                    <a:pt x="11" y="12"/>
                    <a:pt x="11" y="12"/>
                    <a:pt x="11" y="12"/>
                  </a:cubicBezTo>
                  <a:cubicBezTo>
                    <a:pt x="3" y="20"/>
                    <a:pt x="0" y="29"/>
                    <a:pt x="0" y="38"/>
                  </a:cubicBezTo>
                  <a:cubicBezTo>
                    <a:pt x="0" y="49"/>
                    <a:pt x="5" y="59"/>
                    <a:pt x="12" y="67"/>
                  </a:cubicBezTo>
                  <a:cubicBezTo>
                    <a:pt x="20" y="74"/>
                    <a:pt x="30" y="79"/>
                    <a:pt x="41" y="79"/>
                  </a:cubicBezTo>
                  <a:cubicBezTo>
                    <a:pt x="41" y="79"/>
                    <a:pt x="41" y="79"/>
                    <a:pt x="41" y="79"/>
                  </a:cubicBezTo>
                  <a:cubicBezTo>
                    <a:pt x="49" y="79"/>
                    <a:pt x="57" y="76"/>
                    <a:pt x="64" y="70"/>
                  </a:cubicBezTo>
                  <a:cubicBezTo>
                    <a:pt x="65" y="70"/>
                    <a:pt x="65" y="70"/>
                    <a:pt x="65" y="70"/>
                  </a:cubicBezTo>
                  <a:cubicBezTo>
                    <a:pt x="65" y="69"/>
                    <a:pt x="65" y="69"/>
                    <a:pt x="65" y="69"/>
                  </a:cubicBezTo>
                  <a:cubicBezTo>
                    <a:pt x="65" y="69"/>
                    <a:pt x="65" y="69"/>
                    <a:pt x="65" y="69"/>
                  </a:cubicBezTo>
                  <a:cubicBezTo>
                    <a:pt x="65" y="69"/>
                    <a:pt x="66" y="69"/>
                    <a:pt x="67" y="67"/>
                  </a:cubicBezTo>
                  <a:cubicBezTo>
                    <a:pt x="67" y="67"/>
                    <a:pt x="67" y="67"/>
                    <a:pt x="67" y="67"/>
                  </a:cubicBezTo>
                  <a:cubicBezTo>
                    <a:pt x="68" y="67"/>
                    <a:pt x="68" y="66"/>
                    <a:pt x="68" y="66"/>
                  </a:cubicBezTo>
                  <a:cubicBezTo>
                    <a:pt x="69" y="66"/>
                    <a:pt x="69" y="66"/>
                    <a:pt x="69" y="66"/>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76" y="57"/>
                    <a:pt x="79" y="49"/>
                    <a:pt x="79" y="41"/>
                  </a:cubicBezTo>
                  <a:cubicBezTo>
                    <a:pt x="79" y="30"/>
                    <a:pt x="74" y="20"/>
                    <a:pt x="66" y="13"/>
                  </a:cubicBezTo>
                  <a:cubicBezTo>
                    <a:pt x="59" y="5"/>
                    <a:pt x="48" y="0"/>
                    <a:pt x="38" y="0"/>
                  </a:cubicBezTo>
                  <a:cubicBezTo>
                    <a:pt x="38" y="0"/>
                    <a:pt x="38" y="0"/>
                    <a:pt x="3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4" name="Freeform 742"/>
            <p:cNvSpPr>
              <a:spLocks noEditPoints="1"/>
            </p:cNvSpPr>
            <p:nvPr/>
          </p:nvSpPr>
          <p:spPr bwMode="auto">
            <a:xfrm>
              <a:off x="2976" y="1164"/>
              <a:ext cx="301" cy="324"/>
            </a:xfrm>
            <a:custGeom>
              <a:avLst/>
              <a:gdLst>
                <a:gd name="T0" fmla="*/ 64 w 127"/>
                <a:gd name="T1" fmla="*/ 126 h 137"/>
                <a:gd name="T2" fmla="*/ 60 w 127"/>
                <a:gd name="T3" fmla="*/ 125 h 137"/>
                <a:gd name="T4" fmla="*/ 68 w 127"/>
                <a:gd name="T5" fmla="*/ 134 h 137"/>
                <a:gd name="T6" fmla="*/ 53 w 127"/>
                <a:gd name="T7" fmla="*/ 124 h 137"/>
                <a:gd name="T8" fmla="*/ 97 w 127"/>
                <a:gd name="T9" fmla="*/ 120 h 137"/>
                <a:gd name="T10" fmla="*/ 76 w 127"/>
                <a:gd name="T11" fmla="*/ 116 h 137"/>
                <a:gd name="T12" fmla="*/ 90 w 127"/>
                <a:gd name="T13" fmla="*/ 113 h 137"/>
                <a:gd name="T14" fmla="*/ 25 w 127"/>
                <a:gd name="T15" fmla="*/ 121 h 137"/>
                <a:gd name="T16" fmla="*/ 42 w 127"/>
                <a:gd name="T17" fmla="*/ 120 h 137"/>
                <a:gd name="T18" fmla="*/ 104 w 127"/>
                <a:gd name="T19" fmla="*/ 111 h 137"/>
                <a:gd name="T20" fmla="*/ 98 w 127"/>
                <a:gd name="T21" fmla="*/ 112 h 137"/>
                <a:gd name="T22" fmla="*/ 22 w 127"/>
                <a:gd name="T23" fmla="*/ 118 h 137"/>
                <a:gd name="T24" fmla="*/ 79 w 127"/>
                <a:gd name="T25" fmla="*/ 121 h 137"/>
                <a:gd name="T26" fmla="*/ 34 w 127"/>
                <a:gd name="T27" fmla="*/ 109 h 137"/>
                <a:gd name="T28" fmla="*/ 41 w 127"/>
                <a:gd name="T29" fmla="*/ 110 h 137"/>
                <a:gd name="T30" fmla="*/ 93 w 127"/>
                <a:gd name="T31" fmla="*/ 115 h 137"/>
                <a:gd name="T32" fmla="*/ 87 w 127"/>
                <a:gd name="T33" fmla="*/ 118 h 137"/>
                <a:gd name="T34" fmla="*/ 106 w 127"/>
                <a:gd name="T35" fmla="*/ 109 h 137"/>
                <a:gd name="T36" fmla="*/ 20 w 127"/>
                <a:gd name="T37" fmla="*/ 108 h 137"/>
                <a:gd name="T38" fmla="*/ 109 w 127"/>
                <a:gd name="T39" fmla="*/ 113 h 137"/>
                <a:gd name="T40" fmla="*/ 16 w 127"/>
                <a:gd name="T41" fmla="*/ 104 h 137"/>
                <a:gd name="T42" fmla="*/ 15 w 127"/>
                <a:gd name="T43" fmla="*/ 89 h 137"/>
                <a:gd name="T44" fmla="*/ 113 w 127"/>
                <a:gd name="T45" fmla="*/ 85 h 137"/>
                <a:gd name="T46" fmla="*/ 14 w 127"/>
                <a:gd name="T47" fmla="*/ 80 h 137"/>
                <a:gd name="T48" fmla="*/ 116 w 127"/>
                <a:gd name="T49" fmla="*/ 77 h 137"/>
                <a:gd name="T50" fmla="*/ 3 w 127"/>
                <a:gd name="T51" fmla="*/ 82 h 137"/>
                <a:gd name="T52" fmla="*/ 116 w 127"/>
                <a:gd name="T53" fmla="*/ 81 h 137"/>
                <a:gd name="T54" fmla="*/ 123 w 127"/>
                <a:gd name="T55" fmla="*/ 74 h 137"/>
                <a:gd name="T56" fmla="*/ 3 w 127"/>
                <a:gd name="T57" fmla="*/ 74 h 137"/>
                <a:gd name="T58" fmla="*/ 17 w 127"/>
                <a:gd name="T59" fmla="*/ 40 h 137"/>
                <a:gd name="T60" fmla="*/ 109 w 127"/>
                <a:gd name="T61" fmla="*/ 34 h 137"/>
                <a:gd name="T62" fmla="*/ 16 w 127"/>
                <a:gd name="T63" fmla="*/ 31 h 137"/>
                <a:gd name="T64" fmla="*/ 64 w 127"/>
                <a:gd name="T65" fmla="*/ 2 h 137"/>
                <a:gd name="T66" fmla="*/ 100 w 127"/>
                <a:gd name="T67" fmla="*/ 14 h 137"/>
                <a:gd name="T68" fmla="*/ 113 w 127"/>
                <a:gd name="T69" fmla="*/ 53 h 137"/>
                <a:gd name="T70" fmla="*/ 112 w 127"/>
                <a:gd name="T71" fmla="*/ 76 h 137"/>
                <a:gd name="T72" fmla="*/ 92 w 127"/>
                <a:gd name="T73" fmla="*/ 104 h 137"/>
                <a:gd name="T74" fmla="*/ 54 w 127"/>
                <a:gd name="T75" fmla="*/ 111 h 137"/>
                <a:gd name="T76" fmla="*/ 16 w 127"/>
                <a:gd name="T77" fmla="*/ 98 h 137"/>
                <a:gd name="T78" fmla="*/ 5 w 127"/>
                <a:gd name="T79" fmla="*/ 54 h 137"/>
                <a:gd name="T80" fmla="*/ 35 w 127"/>
                <a:gd name="T81" fmla="*/ 21 h 137"/>
                <a:gd name="T82" fmla="*/ 30 w 127"/>
                <a:gd name="T83" fmla="*/ 11 h 137"/>
                <a:gd name="T84" fmla="*/ 12 w 127"/>
                <a:gd name="T85" fmla="*/ 36 h 137"/>
                <a:gd name="T86" fmla="*/ 13 w 127"/>
                <a:gd name="T87" fmla="*/ 51 h 137"/>
                <a:gd name="T88" fmla="*/ 1 w 127"/>
                <a:gd name="T89" fmla="*/ 85 h 137"/>
                <a:gd name="T90" fmla="*/ 12 w 127"/>
                <a:gd name="T91" fmla="*/ 99 h 137"/>
                <a:gd name="T92" fmla="*/ 27 w 127"/>
                <a:gd name="T93" fmla="*/ 125 h 137"/>
                <a:gd name="T94" fmla="*/ 63 w 127"/>
                <a:gd name="T95" fmla="*/ 137 h 137"/>
                <a:gd name="T96" fmla="*/ 100 w 127"/>
                <a:gd name="T97" fmla="*/ 125 h 137"/>
                <a:gd name="T98" fmla="*/ 115 w 127"/>
                <a:gd name="T99" fmla="*/ 97 h 137"/>
                <a:gd name="T100" fmla="*/ 124 w 127"/>
                <a:gd name="T101" fmla="*/ 85 h 137"/>
                <a:gd name="T102" fmla="*/ 112 w 127"/>
                <a:gd name="T103" fmla="*/ 40 h 137"/>
                <a:gd name="T104" fmla="*/ 115 w 127"/>
                <a:gd name="T105" fmla="*/ 26 h 137"/>
                <a:gd name="T106" fmla="*/ 102 w 127"/>
                <a:gd name="T107" fmla="*/ 12 h 137"/>
                <a:gd name="T108" fmla="*/ 76 w 127"/>
                <a:gd name="T109" fmla="*/ 1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 h="137">
                  <a:moveTo>
                    <a:pt x="70" y="134"/>
                  </a:moveTo>
                  <a:cubicBezTo>
                    <a:pt x="71" y="132"/>
                    <a:pt x="72" y="130"/>
                    <a:pt x="72" y="128"/>
                  </a:cubicBezTo>
                  <a:cubicBezTo>
                    <a:pt x="72" y="130"/>
                    <a:pt x="72" y="132"/>
                    <a:pt x="72" y="133"/>
                  </a:cubicBezTo>
                  <a:cubicBezTo>
                    <a:pt x="71" y="134"/>
                    <a:pt x="70" y="134"/>
                    <a:pt x="70" y="134"/>
                  </a:cubicBezTo>
                  <a:moveTo>
                    <a:pt x="63" y="134"/>
                  </a:moveTo>
                  <a:cubicBezTo>
                    <a:pt x="62" y="134"/>
                    <a:pt x="61" y="134"/>
                    <a:pt x="61" y="134"/>
                  </a:cubicBezTo>
                  <a:cubicBezTo>
                    <a:pt x="62" y="131"/>
                    <a:pt x="63" y="128"/>
                    <a:pt x="64" y="126"/>
                  </a:cubicBezTo>
                  <a:cubicBezTo>
                    <a:pt x="65" y="126"/>
                    <a:pt x="66" y="126"/>
                    <a:pt x="67" y="125"/>
                  </a:cubicBezTo>
                  <a:cubicBezTo>
                    <a:pt x="66" y="128"/>
                    <a:pt x="65" y="131"/>
                    <a:pt x="64" y="134"/>
                  </a:cubicBezTo>
                  <a:cubicBezTo>
                    <a:pt x="64" y="134"/>
                    <a:pt x="64" y="134"/>
                    <a:pt x="64" y="134"/>
                  </a:cubicBezTo>
                  <a:cubicBezTo>
                    <a:pt x="63" y="134"/>
                    <a:pt x="63" y="134"/>
                    <a:pt x="63" y="134"/>
                  </a:cubicBezTo>
                  <a:moveTo>
                    <a:pt x="59" y="134"/>
                  </a:moveTo>
                  <a:cubicBezTo>
                    <a:pt x="58" y="134"/>
                    <a:pt x="57" y="134"/>
                    <a:pt x="56" y="134"/>
                  </a:cubicBezTo>
                  <a:cubicBezTo>
                    <a:pt x="58" y="131"/>
                    <a:pt x="59" y="128"/>
                    <a:pt x="60" y="125"/>
                  </a:cubicBezTo>
                  <a:cubicBezTo>
                    <a:pt x="61" y="125"/>
                    <a:pt x="62" y="126"/>
                    <a:pt x="63" y="126"/>
                  </a:cubicBezTo>
                  <a:cubicBezTo>
                    <a:pt x="61" y="128"/>
                    <a:pt x="60" y="131"/>
                    <a:pt x="59" y="134"/>
                  </a:cubicBezTo>
                  <a:moveTo>
                    <a:pt x="66" y="134"/>
                  </a:moveTo>
                  <a:cubicBezTo>
                    <a:pt x="66" y="131"/>
                    <a:pt x="68" y="128"/>
                    <a:pt x="69" y="125"/>
                  </a:cubicBezTo>
                  <a:cubicBezTo>
                    <a:pt x="70" y="125"/>
                    <a:pt x="71" y="125"/>
                    <a:pt x="72" y="125"/>
                  </a:cubicBezTo>
                  <a:cubicBezTo>
                    <a:pt x="72" y="125"/>
                    <a:pt x="72" y="125"/>
                    <a:pt x="72" y="125"/>
                  </a:cubicBezTo>
                  <a:cubicBezTo>
                    <a:pt x="71" y="128"/>
                    <a:pt x="69" y="131"/>
                    <a:pt x="68" y="134"/>
                  </a:cubicBezTo>
                  <a:cubicBezTo>
                    <a:pt x="67" y="134"/>
                    <a:pt x="66" y="134"/>
                    <a:pt x="66" y="134"/>
                  </a:cubicBezTo>
                  <a:moveTo>
                    <a:pt x="55" y="133"/>
                  </a:moveTo>
                  <a:cubicBezTo>
                    <a:pt x="55" y="130"/>
                    <a:pt x="56" y="128"/>
                    <a:pt x="56" y="125"/>
                  </a:cubicBezTo>
                  <a:cubicBezTo>
                    <a:pt x="57" y="125"/>
                    <a:pt x="58" y="125"/>
                    <a:pt x="59" y="125"/>
                  </a:cubicBezTo>
                  <a:cubicBezTo>
                    <a:pt x="57" y="128"/>
                    <a:pt x="56" y="130"/>
                    <a:pt x="55" y="133"/>
                  </a:cubicBezTo>
                  <a:moveTo>
                    <a:pt x="53" y="125"/>
                  </a:moveTo>
                  <a:cubicBezTo>
                    <a:pt x="53" y="125"/>
                    <a:pt x="53" y="124"/>
                    <a:pt x="53" y="124"/>
                  </a:cubicBezTo>
                  <a:cubicBezTo>
                    <a:pt x="53" y="123"/>
                    <a:pt x="52" y="123"/>
                    <a:pt x="51" y="123"/>
                  </a:cubicBezTo>
                  <a:cubicBezTo>
                    <a:pt x="50" y="122"/>
                    <a:pt x="49" y="122"/>
                    <a:pt x="48" y="122"/>
                  </a:cubicBezTo>
                  <a:cubicBezTo>
                    <a:pt x="49" y="120"/>
                    <a:pt x="51" y="118"/>
                    <a:pt x="52" y="116"/>
                  </a:cubicBezTo>
                  <a:cubicBezTo>
                    <a:pt x="52" y="118"/>
                    <a:pt x="52" y="121"/>
                    <a:pt x="52" y="123"/>
                  </a:cubicBezTo>
                  <a:cubicBezTo>
                    <a:pt x="52" y="124"/>
                    <a:pt x="53" y="124"/>
                    <a:pt x="53" y="124"/>
                  </a:cubicBezTo>
                  <a:cubicBezTo>
                    <a:pt x="53" y="125"/>
                    <a:pt x="53" y="125"/>
                    <a:pt x="53" y="125"/>
                  </a:cubicBezTo>
                  <a:moveTo>
                    <a:pt x="97" y="120"/>
                  </a:moveTo>
                  <a:cubicBezTo>
                    <a:pt x="97" y="120"/>
                    <a:pt x="96" y="119"/>
                    <a:pt x="96" y="119"/>
                  </a:cubicBezTo>
                  <a:cubicBezTo>
                    <a:pt x="96" y="118"/>
                    <a:pt x="97" y="116"/>
                    <a:pt x="98" y="115"/>
                  </a:cubicBezTo>
                  <a:cubicBezTo>
                    <a:pt x="97" y="117"/>
                    <a:pt x="97" y="119"/>
                    <a:pt x="97" y="120"/>
                  </a:cubicBezTo>
                  <a:moveTo>
                    <a:pt x="76" y="116"/>
                  </a:moveTo>
                  <a:cubicBezTo>
                    <a:pt x="76" y="116"/>
                    <a:pt x="76" y="115"/>
                    <a:pt x="76" y="114"/>
                  </a:cubicBezTo>
                  <a:cubicBezTo>
                    <a:pt x="76" y="114"/>
                    <a:pt x="77" y="114"/>
                    <a:pt x="77" y="114"/>
                  </a:cubicBezTo>
                  <a:cubicBezTo>
                    <a:pt x="77" y="115"/>
                    <a:pt x="76" y="116"/>
                    <a:pt x="76" y="116"/>
                  </a:cubicBezTo>
                  <a:moveTo>
                    <a:pt x="46" y="121"/>
                  </a:moveTo>
                  <a:cubicBezTo>
                    <a:pt x="45" y="121"/>
                    <a:pt x="44" y="121"/>
                    <a:pt x="44" y="120"/>
                  </a:cubicBezTo>
                  <a:cubicBezTo>
                    <a:pt x="45" y="118"/>
                    <a:pt x="47" y="115"/>
                    <a:pt x="49" y="113"/>
                  </a:cubicBezTo>
                  <a:cubicBezTo>
                    <a:pt x="50" y="114"/>
                    <a:pt x="51" y="114"/>
                    <a:pt x="52" y="114"/>
                  </a:cubicBezTo>
                  <a:cubicBezTo>
                    <a:pt x="50" y="116"/>
                    <a:pt x="48" y="119"/>
                    <a:pt x="46" y="121"/>
                  </a:cubicBezTo>
                  <a:moveTo>
                    <a:pt x="89" y="116"/>
                  </a:moveTo>
                  <a:cubicBezTo>
                    <a:pt x="90" y="115"/>
                    <a:pt x="90" y="114"/>
                    <a:pt x="90" y="113"/>
                  </a:cubicBezTo>
                  <a:cubicBezTo>
                    <a:pt x="90" y="114"/>
                    <a:pt x="90" y="115"/>
                    <a:pt x="90" y="116"/>
                  </a:cubicBezTo>
                  <a:cubicBezTo>
                    <a:pt x="89" y="116"/>
                    <a:pt x="89" y="116"/>
                    <a:pt x="89" y="116"/>
                  </a:cubicBezTo>
                  <a:moveTo>
                    <a:pt x="25" y="121"/>
                  </a:moveTo>
                  <a:cubicBezTo>
                    <a:pt x="24" y="120"/>
                    <a:pt x="24" y="120"/>
                    <a:pt x="23" y="119"/>
                  </a:cubicBezTo>
                  <a:cubicBezTo>
                    <a:pt x="24" y="117"/>
                    <a:pt x="25" y="115"/>
                    <a:pt x="26" y="113"/>
                  </a:cubicBezTo>
                  <a:cubicBezTo>
                    <a:pt x="26" y="113"/>
                    <a:pt x="26" y="113"/>
                    <a:pt x="26" y="113"/>
                  </a:cubicBezTo>
                  <a:cubicBezTo>
                    <a:pt x="26" y="115"/>
                    <a:pt x="25" y="118"/>
                    <a:pt x="25" y="121"/>
                  </a:cubicBezTo>
                  <a:moveTo>
                    <a:pt x="76" y="122"/>
                  </a:moveTo>
                  <a:cubicBezTo>
                    <a:pt x="76" y="121"/>
                    <a:pt x="76" y="120"/>
                    <a:pt x="76" y="119"/>
                  </a:cubicBezTo>
                  <a:cubicBezTo>
                    <a:pt x="77" y="117"/>
                    <a:pt x="78" y="115"/>
                    <a:pt x="79" y="113"/>
                  </a:cubicBezTo>
                  <a:cubicBezTo>
                    <a:pt x="80" y="113"/>
                    <a:pt x="81" y="113"/>
                    <a:pt x="81" y="112"/>
                  </a:cubicBezTo>
                  <a:cubicBezTo>
                    <a:pt x="80" y="115"/>
                    <a:pt x="78" y="118"/>
                    <a:pt x="77" y="122"/>
                  </a:cubicBezTo>
                  <a:cubicBezTo>
                    <a:pt x="76" y="122"/>
                    <a:pt x="76" y="122"/>
                    <a:pt x="76" y="122"/>
                  </a:cubicBezTo>
                  <a:moveTo>
                    <a:pt x="42" y="120"/>
                  </a:moveTo>
                  <a:cubicBezTo>
                    <a:pt x="42" y="119"/>
                    <a:pt x="41" y="119"/>
                    <a:pt x="40" y="119"/>
                  </a:cubicBezTo>
                  <a:cubicBezTo>
                    <a:pt x="42" y="116"/>
                    <a:pt x="44" y="114"/>
                    <a:pt x="46" y="112"/>
                  </a:cubicBezTo>
                  <a:cubicBezTo>
                    <a:pt x="47" y="112"/>
                    <a:pt x="47" y="113"/>
                    <a:pt x="48" y="113"/>
                  </a:cubicBezTo>
                  <a:cubicBezTo>
                    <a:pt x="46" y="115"/>
                    <a:pt x="44" y="117"/>
                    <a:pt x="42" y="120"/>
                  </a:cubicBezTo>
                  <a:moveTo>
                    <a:pt x="100" y="121"/>
                  </a:moveTo>
                  <a:cubicBezTo>
                    <a:pt x="100" y="119"/>
                    <a:pt x="100" y="116"/>
                    <a:pt x="101" y="114"/>
                  </a:cubicBezTo>
                  <a:cubicBezTo>
                    <a:pt x="102" y="113"/>
                    <a:pt x="103" y="112"/>
                    <a:pt x="104" y="111"/>
                  </a:cubicBezTo>
                  <a:cubicBezTo>
                    <a:pt x="103" y="114"/>
                    <a:pt x="102" y="118"/>
                    <a:pt x="101" y="121"/>
                  </a:cubicBezTo>
                  <a:cubicBezTo>
                    <a:pt x="101" y="121"/>
                    <a:pt x="101" y="121"/>
                    <a:pt x="101" y="121"/>
                  </a:cubicBezTo>
                  <a:cubicBezTo>
                    <a:pt x="100" y="121"/>
                    <a:pt x="100" y="121"/>
                    <a:pt x="100" y="121"/>
                  </a:cubicBezTo>
                  <a:moveTo>
                    <a:pt x="95" y="118"/>
                  </a:moveTo>
                  <a:cubicBezTo>
                    <a:pt x="94" y="117"/>
                    <a:pt x="94" y="117"/>
                    <a:pt x="94" y="117"/>
                  </a:cubicBezTo>
                  <a:cubicBezTo>
                    <a:pt x="95" y="115"/>
                    <a:pt x="96" y="113"/>
                    <a:pt x="97" y="111"/>
                  </a:cubicBezTo>
                  <a:cubicBezTo>
                    <a:pt x="98" y="112"/>
                    <a:pt x="98" y="112"/>
                    <a:pt x="98" y="112"/>
                  </a:cubicBezTo>
                  <a:cubicBezTo>
                    <a:pt x="97" y="112"/>
                    <a:pt x="97" y="112"/>
                    <a:pt x="97" y="112"/>
                  </a:cubicBezTo>
                  <a:cubicBezTo>
                    <a:pt x="97" y="114"/>
                    <a:pt x="96" y="116"/>
                    <a:pt x="95" y="118"/>
                  </a:cubicBezTo>
                  <a:moveTo>
                    <a:pt x="22" y="118"/>
                  </a:moveTo>
                  <a:cubicBezTo>
                    <a:pt x="21" y="117"/>
                    <a:pt x="21" y="117"/>
                    <a:pt x="20" y="116"/>
                  </a:cubicBezTo>
                  <a:cubicBezTo>
                    <a:pt x="21" y="115"/>
                    <a:pt x="22" y="113"/>
                    <a:pt x="24" y="111"/>
                  </a:cubicBezTo>
                  <a:cubicBezTo>
                    <a:pt x="24" y="111"/>
                    <a:pt x="25" y="112"/>
                    <a:pt x="25" y="112"/>
                  </a:cubicBezTo>
                  <a:cubicBezTo>
                    <a:pt x="24" y="114"/>
                    <a:pt x="23" y="116"/>
                    <a:pt x="22" y="118"/>
                  </a:cubicBezTo>
                  <a:moveTo>
                    <a:pt x="39" y="118"/>
                  </a:moveTo>
                  <a:cubicBezTo>
                    <a:pt x="39" y="118"/>
                    <a:pt x="38" y="117"/>
                    <a:pt x="37" y="117"/>
                  </a:cubicBezTo>
                  <a:cubicBezTo>
                    <a:pt x="39" y="115"/>
                    <a:pt x="41" y="113"/>
                    <a:pt x="42" y="111"/>
                  </a:cubicBezTo>
                  <a:cubicBezTo>
                    <a:pt x="42" y="111"/>
                    <a:pt x="42" y="111"/>
                    <a:pt x="42" y="111"/>
                  </a:cubicBezTo>
                  <a:cubicBezTo>
                    <a:pt x="43" y="111"/>
                    <a:pt x="44" y="111"/>
                    <a:pt x="44" y="112"/>
                  </a:cubicBezTo>
                  <a:cubicBezTo>
                    <a:pt x="42" y="114"/>
                    <a:pt x="41" y="116"/>
                    <a:pt x="39" y="118"/>
                  </a:cubicBezTo>
                  <a:moveTo>
                    <a:pt x="79" y="121"/>
                  </a:moveTo>
                  <a:cubicBezTo>
                    <a:pt x="80" y="118"/>
                    <a:pt x="82" y="115"/>
                    <a:pt x="83" y="112"/>
                  </a:cubicBezTo>
                  <a:cubicBezTo>
                    <a:pt x="85" y="111"/>
                    <a:pt x="86" y="111"/>
                    <a:pt x="87" y="110"/>
                  </a:cubicBezTo>
                  <a:cubicBezTo>
                    <a:pt x="85" y="113"/>
                    <a:pt x="84" y="116"/>
                    <a:pt x="83" y="120"/>
                  </a:cubicBezTo>
                  <a:cubicBezTo>
                    <a:pt x="82" y="120"/>
                    <a:pt x="80" y="121"/>
                    <a:pt x="79" y="121"/>
                  </a:cubicBezTo>
                  <a:moveTo>
                    <a:pt x="28" y="121"/>
                  </a:moveTo>
                  <a:cubicBezTo>
                    <a:pt x="28" y="119"/>
                    <a:pt x="29" y="116"/>
                    <a:pt x="29" y="114"/>
                  </a:cubicBezTo>
                  <a:cubicBezTo>
                    <a:pt x="31" y="112"/>
                    <a:pt x="32" y="111"/>
                    <a:pt x="34" y="109"/>
                  </a:cubicBezTo>
                  <a:cubicBezTo>
                    <a:pt x="33" y="111"/>
                    <a:pt x="33" y="114"/>
                    <a:pt x="33" y="116"/>
                  </a:cubicBezTo>
                  <a:cubicBezTo>
                    <a:pt x="31" y="118"/>
                    <a:pt x="30" y="119"/>
                    <a:pt x="28" y="121"/>
                  </a:cubicBezTo>
                  <a:moveTo>
                    <a:pt x="36" y="116"/>
                  </a:moveTo>
                  <a:cubicBezTo>
                    <a:pt x="36" y="116"/>
                    <a:pt x="36" y="116"/>
                    <a:pt x="36" y="116"/>
                  </a:cubicBezTo>
                  <a:cubicBezTo>
                    <a:pt x="36" y="115"/>
                    <a:pt x="36" y="114"/>
                    <a:pt x="36" y="113"/>
                  </a:cubicBezTo>
                  <a:cubicBezTo>
                    <a:pt x="37" y="112"/>
                    <a:pt x="38" y="110"/>
                    <a:pt x="39" y="109"/>
                  </a:cubicBezTo>
                  <a:cubicBezTo>
                    <a:pt x="40" y="109"/>
                    <a:pt x="40" y="110"/>
                    <a:pt x="41" y="110"/>
                  </a:cubicBezTo>
                  <a:cubicBezTo>
                    <a:pt x="39" y="112"/>
                    <a:pt x="38" y="114"/>
                    <a:pt x="36" y="116"/>
                  </a:cubicBezTo>
                  <a:moveTo>
                    <a:pt x="19" y="115"/>
                  </a:moveTo>
                  <a:cubicBezTo>
                    <a:pt x="19" y="115"/>
                    <a:pt x="18" y="114"/>
                    <a:pt x="18" y="114"/>
                  </a:cubicBezTo>
                  <a:cubicBezTo>
                    <a:pt x="19" y="112"/>
                    <a:pt x="20" y="111"/>
                    <a:pt x="21" y="109"/>
                  </a:cubicBezTo>
                  <a:cubicBezTo>
                    <a:pt x="22" y="109"/>
                    <a:pt x="22" y="110"/>
                    <a:pt x="23" y="110"/>
                  </a:cubicBezTo>
                  <a:cubicBezTo>
                    <a:pt x="21" y="112"/>
                    <a:pt x="20" y="113"/>
                    <a:pt x="19" y="115"/>
                  </a:cubicBezTo>
                  <a:moveTo>
                    <a:pt x="93" y="115"/>
                  </a:moveTo>
                  <a:cubicBezTo>
                    <a:pt x="93" y="113"/>
                    <a:pt x="94" y="111"/>
                    <a:pt x="94" y="109"/>
                  </a:cubicBezTo>
                  <a:cubicBezTo>
                    <a:pt x="94" y="109"/>
                    <a:pt x="95" y="110"/>
                    <a:pt x="95" y="110"/>
                  </a:cubicBezTo>
                  <a:cubicBezTo>
                    <a:pt x="95" y="112"/>
                    <a:pt x="94" y="113"/>
                    <a:pt x="93" y="115"/>
                  </a:cubicBezTo>
                  <a:moveTo>
                    <a:pt x="85" y="119"/>
                  </a:moveTo>
                  <a:cubicBezTo>
                    <a:pt x="86" y="116"/>
                    <a:pt x="87" y="112"/>
                    <a:pt x="89" y="109"/>
                  </a:cubicBezTo>
                  <a:cubicBezTo>
                    <a:pt x="89" y="109"/>
                    <a:pt x="90" y="108"/>
                    <a:pt x="91" y="108"/>
                  </a:cubicBezTo>
                  <a:cubicBezTo>
                    <a:pt x="90" y="111"/>
                    <a:pt x="88" y="114"/>
                    <a:pt x="87" y="118"/>
                  </a:cubicBezTo>
                  <a:cubicBezTo>
                    <a:pt x="86" y="118"/>
                    <a:pt x="86" y="118"/>
                    <a:pt x="85" y="119"/>
                  </a:cubicBezTo>
                  <a:moveTo>
                    <a:pt x="37" y="110"/>
                  </a:moveTo>
                  <a:cubicBezTo>
                    <a:pt x="37" y="109"/>
                    <a:pt x="37" y="109"/>
                    <a:pt x="37" y="108"/>
                  </a:cubicBezTo>
                  <a:cubicBezTo>
                    <a:pt x="37" y="108"/>
                    <a:pt x="38" y="108"/>
                    <a:pt x="38" y="108"/>
                  </a:cubicBezTo>
                  <a:cubicBezTo>
                    <a:pt x="37" y="109"/>
                    <a:pt x="37" y="110"/>
                    <a:pt x="37" y="110"/>
                  </a:cubicBezTo>
                  <a:moveTo>
                    <a:pt x="103" y="119"/>
                  </a:moveTo>
                  <a:cubicBezTo>
                    <a:pt x="104" y="116"/>
                    <a:pt x="105" y="113"/>
                    <a:pt x="106" y="109"/>
                  </a:cubicBezTo>
                  <a:cubicBezTo>
                    <a:pt x="107" y="109"/>
                    <a:pt x="108" y="108"/>
                    <a:pt x="109" y="107"/>
                  </a:cubicBezTo>
                  <a:cubicBezTo>
                    <a:pt x="108" y="110"/>
                    <a:pt x="107" y="113"/>
                    <a:pt x="106" y="116"/>
                  </a:cubicBezTo>
                  <a:cubicBezTo>
                    <a:pt x="105" y="117"/>
                    <a:pt x="104" y="118"/>
                    <a:pt x="103" y="119"/>
                  </a:cubicBezTo>
                  <a:moveTo>
                    <a:pt x="17" y="113"/>
                  </a:moveTo>
                  <a:cubicBezTo>
                    <a:pt x="17" y="112"/>
                    <a:pt x="16" y="112"/>
                    <a:pt x="16" y="112"/>
                  </a:cubicBezTo>
                  <a:cubicBezTo>
                    <a:pt x="17" y="110"/>
                    <a:pt x="18" y="108"/>
                    <a:pt x="19" y="107"/>
                  </a:cubicBezTo>
                  <a:cubicBezTo>
                    <a:pt x="20" y="107"/>
                    <a:pt x="20" y="108"/>
                    <a:pt x="20" y="108"/>
                  </a:cubicBezTo>
                  <a:cubicBezTo>
                    <a:pt x="19" y="110"/>
                    <a:pt x="18" y="111"/>
                    <a:pt x="17" y="113"/>
                  </a:cubicBezTo>
                  <a:moveTo>
                    <a:pt x="15" y="110"/>
                  </a:moveTo>
                  <a:cubicBezTo>
                    <a:pt x="14" y="109"/>
                    <a:pt x="14" y="109"/>
                    <a:pt x="14" y="109"/>
                  </a:cubicBezTo>
                  <a:cubicBezTo>
                    <a:pt x="15" y="108"/>
                    <a:pt x="16" y="106"/>
                    <a:pt x="17" y="105"/>
                  </a:cubicBezTo>
                  <a:cubicBezTo>
                    <a:pt x="18" y="106"/>
                    <a:pt x="18" y="106"/>
                    <a:pt x="18" y="106"/>
                  </a:cubicBezTo>
                  <a:cubicBezTo>
                    <a:pt x="17" y="107"/>
                    <a:pt x="16" y="109"/>
                    <a:pt x="15" y="110"/>
                  </a:cubicBezTo>
                  <a:moveTo>
                    <a:pt x="109" y="113"/>
                  </a:moveTo>
                  <a:cubicBezTo>
                    <a:pt x="109" y="110"/>
                    <a:pt x="110" y="107"/>
                    <a:pt x="111" y="104"/>
                  </a:cubicBezTo>
                  <a:cubicBezTo>
                    <a:pt x="112" y="104"/>
                    <a:pt x="112" y="103"/>
                    <a:pt x="112" y="103"/>
                  </a:cubicBezTo>
                  <a:cubicBezTo>
                    <a:pt x="112" y="105"/>
                    <a:pt x="112" y="107"/>
                    <a:pt x="112" y="109"/>
                  </a:cubicBezTo>
                  <a:cubicBezTo>
                    <a:pt x="111" y="110"/>
                    <a:pt x="110" y="112"/>
                    <a:pt x="109" y="113"/>
                  </a:cubicBezTo>
                  <a:moveTo>
                    <a:pt x="15" y="106"/>
                  </a:moveTo>
                  <a:cubicBezTo>
                    <a:pt x="15" y="105"/>
                    <a:pt x="15" y="103"/>
                    <a:pt x="15" y="102"/>
                  </a:cubicBezTo>
                  <a:cubicBezTo>
                    <a:pt x="16" y="103"/>
                    <a:pt x="16" y="103"/>
                    <a:pt x="16" y="104"/>
                  </a:cubicBezTo>
                  <a:cubicBezTo>
                    <a:pt x="16" y="104"/>
                    <a:pt x="15" y="105"/>
                    <a:pt x="15" y="106"/>
                  </a:cubicBezTo>
                  <a:moveTo>
                    <a:pt x="18" y="92"/>
                  </a:moveTo>
                  <a:cubicBezTo>
                    <a:pt x="18" y="91"/>
                    <a:pt x="18" y="90"/>
                    <a:pt x="19" y="90"/>
                  </a:cubicBezTo>
                  <a:cubicBezTo>
                    <a:pt x="19" y="90"/>
                    <a:pt x="19" y="90"/>
                    <a:pt x="19" y="91"/>
                  </a:cubicBezTo>
                  <a:cubicBezTo>
                    <a:pt x="19" y="91"/>
                    <a:pt x="18" y="92"/>
                    <a:pt x="18" y="92"/>
                  </a:cubicBezTo>
                  <a:moveTo>
                    <a:pt x="16" y="92"/>
                  </a:moveTo>
                  <a:cubicBezTo>
                    <a:pt x="16" y="91"/>
                    <a:pt x="16" y="90"/>
                    <a:pt x="15" y="89"/>
                  </a:cubicBezTo>
                  <a:cubicBezTo>
                    <a:pt x="16" y="87"/>
                    <a:pt x="16" y="86"/>
                    <a:pt x="16" y="85"/>
                  </a:cubicBezTo>
                  <a:cubicBezTo>
                    <a:pt x="17" y="86"/>
                    <a:pt x="17" y="87"/>
                    <a:pt x="18" y="88"/>
                  </a:cubicBezTo>
                  <a:cubicBezTo>
                    <a:pt x="17" y="89"/>
                    <a:pt x="17" y="91"/>
                    <a:pt x="16" y="92"/>
                  </a:cubicBezTo>
                  <a:moveTo>
                    <a:pt x="110" y="92"/>
                  </a:moveTo>
                  <a:cubicBezTo>
                    <a:pt x="109" y="91"/>
                    <a:pt x="109" y="91"/>
                    <a:pt x="109" y="91"/>
                  </a:cubicBezTo>
                  <a:cubicBezTo>
                    <a:pt x="111" y="87"/>
                    <a:pt x="112" y="84"/>
                    <a:pt x="113" y="81"/>
                  </a:cubicBezTo>
                  <a:cubicBezTo>
                    <a:pt x="113" y="82"/>
                    <a:pt x="113" y="84"/>
                    <a:pt x="113" y="85"/>
                  </a:cubicBezTo>
                  <a:cubicBezTo>
                    <a:pt x="113" y="86"/>
                    <a:pt x="113" y="86"/>
                    <a:pt x="113" y="86"/>
                  </a:cubicBezTo>
                  <a:cubicBezTo>
                    <a:pt x="113" y="86"/>
                    <a:pt x="113" y="86"/>
                    <a:pt x="113" y="86"/>
                  </a:cubicBezTo>
                  <a:cubicBezTo>
                    <a:pt x="112" y="88"/>
                    <a:pt x="111" y="89"/>
                    <a:pt x="110" y="92"/>
                  </a:cubicBezTo>
                  <a:moveTo>
                    <a:pt x="15" y="86"/>
                  </a:moveTo>
                  <a:cubicBezTo>
                    <a:pt x="14" y="85"/>
                    <a:pt x="14" y="85"/>
                    <a:pt x="14" y="84"/>
                  </a:cubicBezTo>
                  <a:cubicBezTo>
                    <a:pt x="14" y="84"/>
                    <a:pt x="14" y="84"/>
                    <a:pt x="14" y="84"/>
                  </a:cubicBezTo>
                  <a:cubicBezTo>
                    <a:pt x="14" y="83"/>
                    <a:pt x="14" y="81"/>
                    <a:pt x="14" y="80"/>
                  </a:cubicBezTo>
                  <a:cubicBezTo>
                    <a:pt x="15" y="81"/>
                    <a:pt x="15" y="82"/>
                    <a:pt x="15" y="83"/>
                  </a:cubicBezTo>
                  <a:cubicBezTo>
                    <a:pt x="15" y="84"/>
                    <a:pt x="15" y="85"/>
                    <a:pt x="15" y="86"/>
                  </a:cubicBezTo>
                  <a:moveTo>
                    <a:pt x="116" y="77"/>
                  </a:moveTo>
                  <a:cubicBezTo>
                    <a:pt x="116" y="77"/>
                    <a:pt x="116" y="76"/>
                    <a:pt x="116" y="75"/>
                  </a:cubicBezTo>
                  <a:cubicBezTo>
                    <a:pt x="117" y="75"/>
                    <a:pt x="117" y="75"/>
                    <a:pt x="117" y="75"/>
                  </a:cubicBezTo>
                  <a:cubicBezTo>
                    <a:pt x="117" y="75"/>
                    <a:pt x="117" y="75"/>
                    <a:pt x="117" y="75"/>
                  </a:cubicBezTo>
                  <a:cubicBezTo>
                    <a:pt x="117" y="76"/>
                    <a:pt x="117" y="77"/>
                    <a:pt x="116" y="77"/>
                  </a:cubicBezTo>
                  <a:moveTo>
                    <a:pt x="8" y="82"/>
                  </a:moveTo>
                  <a:cubicBezTo>
                    <a:pt x="9" y="80"/>
                    <a:pt x="10" y="77"/>
                    <a:pt x="12" y="74"/>
                  </a:cubicBezTo>
                  <a:cubicBezTo>
                    <a:pt x="12" y="76"/>
                    <a:pt x="11" y="77"/>
                    <a:pt x="11" y="79"/>
                  </a:cubicBezTo>
                  <a:cubicBezTo>
                    <a:pt x="11" y="80"/>
                    <a:pt x="11" y="81"/>
                    <a:pt x="10" y="82"/>
                  </a:cubicBezTo>
                  <a:cubicBezTo>
                    <a:pt x="9" y="82"/>
                    <a:pt x="9" y="82"/>
                    <a:pt x="8" y="82"/>
                  </a:cubicBezTo>
                  <a:moveTo>
                    <a:pt x="3" y="82"/>
                  </a:moveTo>
                  <a:cubicBezTo>
                    <a:pt x="3" y="82"/>
                    <a:pt x="3" y="82"/>
                    <a:pt x="3" y="82"/>
                  </a:cubicBezTo>
                  <a:cubicBezTo>
                    <a:pt x="5" y="79"/>
                    <a:pt x="6" y="77"/>
                    <a:pt x="7" y="74"/>
                  </a:cubicBezTo>
                  <a:cubicBezTo>
                    <a:pt x="8" y="74"/>
                    <a:pt x="9" y="74"/>
                    <a:pt x="10" y="74"/>
                  </a:cubicBezTo>
                  <a:cubicBezTo>
                    <a:pt x="9" y="77"/>
                    <a:pt x="8" y="80"/>
                    <a:pt x="6" y="82"/>
                  </a:cubicBezTo>
                  <a:cubicBezTo>
                    <a:pt x="5" y="82"/>
                    <a:pt x="4" y="82"/>
                    <a:pt x="3" y="82"/>
                  </a:cubicBezTo>
                  <a:moveTo>
                    <a:pt x="116" y="83"/>
                  </a:moveTo>
                  <a:cubicBezTo>
                    <a:pt x="116" y="82"/>
                    <a:pt x="116" y="82"/>
                    <a:pt x="116" y="81"/>
                  </a:cubicBezTo>
                  <a:cubicBezTo>
                    <a:pt x="116" y="81"/>
                    <a:pt x="116" y="81"/>
                    <a:pt x="116" y="81"/>
                  </a:cubicBezTo>
                  <a:cubicBezTo>
                    <a:pt x="117" y="79"/>
                    <a:pt x="118" y="76"/>
                    <a:pt x="119" y="74"/>
                  </a:cubicBezTo>
                  <a:cubicBezTo>
                    <a:pt x="120" y="74"/>
                    <a:pt x="120" y="74"/>
                    <a:pt x="121" y="74"/>
                  </a:cubicBezTo>
                  <a:cubicBezTo>
                    <a:pt x="120" y="77"/>
                    <a:pt x="119" y="80"/>
                    <a:pt x="118" y="83"/>
                  </a:cubicBezTo>
                  <a:cubicBezTo>
                    <a:pt x="117" y="83"/>
                    <a:pt x="117" y="83"/>
                    <a:pt x="116" y="83"/>
                  </a:cubicBezTo>
                  <a:cubicBezTo>
                    <a:pt x="116" y="83"/>
                    <a:pt x="116" y="83"/>
                    <a:pt x="116" y="83"/>
                  </a:cubicBezTo>
                  <a:moveTo>
                    <a:pt x="119" y="82"/>
                  </a:moveTo>
                  <a:cubicBezTo>
                    <a:pt x="120" y="79"/>
                    <a:pt x="121" y="77"/>
                    <a:pt x="123" y="74"/>
                  </a:cubicBezTo>
                  <a:cubicBezTo>
                    <a:pt x="123" y="74"/>
                    <a:pt x="123" y="74"/>
                    <a:pt x="123" y="74"/>
                  </a:cubicBezTo>
                  <a:cubicBezTo>
                    <a:pt x="123" y="77"/>
                    <a:pt x="123" y="80"/>
                    <a:pt x="122" y="82"/>
                  </a:cubicBezTo>
                  <a:cubicBezTo>
                    <a:pt x="122" y="82"/>
                    <a:pt x="121" y="82"/>
                    <a:pt x="120" y="82"/>
                  </a:cubicBezTo>
                  <a:cubicBezTo>
                    <a:pt x="119" y="82"/>
                    <a:pt x="119" y="82"/>
                    <a:pt x="119" y="82"/>
                  </a:cubicBezTo>
                  <a:moveTo>
                    <a:pt x="3" y="79"/>
                  </a:moveTo>
                  <a:cubicBezTo>
                    <a:pt x="3" y="77"/>
                    <a:pt x="3" y="76"/>
                    <a:pt x="3" y="74"/>
                  </a:cubicBezTo>
                  <a:cubicBezTo>
                    <a:pt x="3" y="74"/>
                    <a:pt x="3" y="74"/>
                    <a:pt x="3" y="74"/>
                  </a:cubicBezTo>
                  <a:cubicBezTo>
                    <a:pt x="4" y="74"/>
                    <a:pt x="5" y="74"/>
                    <a:pt x="5" y="74"/>
                  </a:cubicBezTo>
                  <a:cubicBezTo>
                    <a:pt x="5" y="76"/>
                    <a:pt x="4" y="77"/>
                    <a:pt x="3" y="79"/>
                  </a:cubicBezTo>
                  <a:moveTo>
                    <a:pt x="17" y="40"/>
                  </a:moveTo>
                  <a:cubicBezTo>
                    <a:pt x="16" y="39"/>
                    <a:pt x="16" y="39"/>
                    <a:pt x="15" y="38"/>
                  </a:cubicBezTo>
                  <a:cubicBezTo>
                    <a:pt x="16" y="37"/>
                    <a:pt x="18" y="35"/>
                    <a:pt x="19" y="34"/>
                  </a:cubicBezTo>
                  <a:cubicBezTo>
                    <a:pt x="20" y="34"/>
                    <a:pt x="20" y="34"/>
                    <a:pt x="20" y="34"/>
                  </a:cubicBezTo>
                  <a:cubicBezTo>
                    <a:pt x="18" y="36"/>
                    <a:pt x="17" y="38"/>
                    <a:pt x="17" y="40"/>
                  </a:cubicBezTo>
                  <a:moveTo>
                    <a:pt x="15" y="37"/>
                  </a:moveTo>
                  <a:cubicBezTo>
                    <a:pt x="15" y="36"/>
                    <a:pt x="15" y="35"/>
                    <a:pt x="15" y="35"/>
                  </a:cubicBezTo>
                  <a:cubicBezTo>
                    <a:pt x="16" y="34"/>
                    <a:pt x="17" y="33"/>
                    <a:pt x="17" y="32"/>
                  </a:cubicBezTo>
                  <a:cubicBezTo>
                    <a:pt x="18" y="33"/>
                    <a:pt x="18" y="33"/>
                    <a:pt x="18" y="33"/>
                  </a:cubicBezTo>
                  <a:cubicBezTo>
                    <a:pt x="17" y="34"/>
                    <a:pt x="16" y="35"/>
                    <a:pt x="15" y="37"/>
                  </a:cubicBezTo>
                  <a:moveTo>
                    <a:pt x="111" y="38"/>
                  </a:moveTo>
                  <a:cubicBezTo>
                    <a:pt x="110" y="36"/>
                    <a:pt x="109" y="35"/>
                    <a:pt x="109" y="34"/>
                  </a:cubicBezTo>
                  <a:cubicBezTo>
                    <a:pt x="110" y="33"/>
                    <a:pt x="111" y="32"/>
                    <a:pt x="112" y="30"/>
                  </a:cubicBezTo>
                  <a:cubicBezTo>
                    <a:pt x="112" y="32"/>
                    <a:pt x="112" y="33"/>
                    <a:pt x="112" y="34"/>
                  </a:cubicBezTo>
                  <a:cubicBezTo>
                    <a:pt x="112" y="35"/>
                    <a:pt x="112" y="35"/>
                    <a:pt x="112" y="36"/>
                  </a:cubicBezTo>
                  <a:cubicBezTo>
                    <a:pt x="112" y="37"/>
                    <a:pt x="111" y="37"/>
                    <a:pt x="111" y="38"/>
                  </a:cubicBezTo>
                  <a:moveTo>
                    <a:pt x="15" y="32"/>
                  </a:moveTo>
                  <a:cubicBezTo>
                    <a:pt x="15" y="31"/>
                    <a:pt x="15" y="31"/>
                    <a:pt x="15" y="30"/>
                  </a:cubicBezTo>
                  <a:cubicBezTo>
                    <a:pt x="16" y="31"/>
                    <a:pt x="16" y="31"/>
                    <a:pt x="16" y="31"/>
                  </a:cubicBezTo>
                  <a:cubicBezTo>
                    <a:pt x="16" y="31"/>
                    <a:pt x="16" y="32"/>
                    <a:pt x="15" y="32"/>
                  </a:cubicBezTo>
                  <a:moveTo>
                    <a:pt x="36" y="21"/>
                  </a:moveTo>
                  <a:cubicBezTo>
                    <a:pt x="36" y="21"/>
                    <a:pt x="36" y="21"/>
                    <a:pt x="37" y="21"/>
                  </a:cubicBezTo>
                  <a:cubicBezTo>
                    <a:pt x="42" y="17"/>
                    <a:pt x="48" y="15"/>
                    <a:pt x="54" y="14"/>
                  </a:cubicBezTo>
                  <a:cubicBezTo>
                    <a:pt x="55" y="14"/>
                    <a:pt x="55" y="13"/>
                    <a:pt x="55" y="12"/>
                  </a:cubicBezTo>
                  <a:cubicBezTo>
                    <a:pt x="55" y="9"/>
                    <a:pt x="55" y="6"/>
                    <a:pt x="55" y="3"/>
                  </a:cubicBezTo>
                  <a:cubicBezTo>
                    <a:pt x="58" y="3"/>
                    <a:pt x="61" y="2"/>
                    <a:pt x="64" y="2"/>
                  </a:cubicBezTo>
                  <a:cubicBezTo>
                    <a:pt x="67" y="2"/>
                    <a:pt x="70" y="3"/>
                    <a:pt x="73" y="3"/>
                  </a:cubicBezTo>
                  <a:cubicBezTo>
                    <a:pt x="73" y="6"/>
                    <a:pt x="73" y="9"/>
                    <a:pt x="73" y="12"/>
                  </a:cubicBezTo>
                  <a:cubicBezTo>
                    <a:pt x="73" y="13"/>
                    <a:pt x="73" y="14"/>
                    <a:pt x="74" y="14"/>
                  </a:cubicBezTo>
                  <a:cubicBezTo>
                    <a:pt x="80" y="15"/>
                    <a:pt x="86" y="17"/>
                    <a:pt x="92" y="21"/>
                  </a:cubicBezTo>
                  <a:cubicBezTo>
                    <a:pt x="92" y="21"/>
                    <a:pt x="92" y="21"/>
                    <a:pt x="92" y="21"/>
                  </a:cubicBezTo>
                  <a:cubicBezTo>
                    <a:pt x="93" y="21"/>
                    <a:pt x="93" y="21"/>
                    <a:pt x="93" y="21"/>
                  </a:cubicBezTo>
                  <a:cubicBezTo>
                    <a:pt x="96" y="19"/>
                    <a:pt x="98" y="16"/>
                    <a:pt x="100" y="14"/>
                  </a:cubicBezTo>
                  <a:cubicBezTo>
                    <a:pt x="100" y="14"/>
                    <a:pt x="100" y="14"/>
                    <a:pt x="100" y="14"/>
                  </a:cubicBezTo>
                  <a:cubicBezTo>
                    <a:pt x="103" y="16"/>
                    <a:pt x="109" y="23"/>
                    <a:pt x="110" y="23"/>
                  </a:cubicBezTo>
                  <a:cubicBezTo>
                    <a:pt x="110" y="24"/>
                    <a:pt x="111" y="25"/>
                    <a:pt x="112" y="26"/>
                  </a:cubicBezTo>
                  <a:cubicBezTo>
                    <a:pt x="112" y="27"/>
                    <a:pt x="112" y="27"/>
                    <a:pt x="112" y="27"/>
                  </a:cubicBezTo>
                  <a:cubicBezTo>
                    <a:pt x="110" y="29"/>
                    <a:pt x="108" y="31"/>
                    <a:pt x="106" y="33"/>
                  </a:cubicBezTo>
                  <a:cubicBezTo>
                    <a:pt x="105" y="33"/>
                    <a:pt x="105" y="34"/>
                    <a:pt x="106" y="35"/>
                  </a:cubicBezTo>
                  <a:cubicBezTo>
                    <a:pt x="109" y="40"/>
                    <a:pt x="112" y="46"/>
                    <a:pt x="113" y="53"/>
                  </a:cubicBezTo>
                  <a:cubicBezTo>
                    <a:pt x="113" y="53"/>
                    <a:pt x="114" y="54"/>
                    <a:pt x="114" y="54"/>
                  </a:cubicBezTo>
                  <a:cubicBezTo>
                    <a:pt x="117" y="54"/>
                    <a:pt x="120" y="54"/>
                    <a:pt x="123" y="54"/>
                  </a:cubicBezTo>
                  <a:cubicBezTo>
                    <a:pt x="124" y="57"/>
                    <a:pt x="124" y="60"/>
                    <a:pt x="124" y="63"/>
                  </a:cubicBezTo>
                  <a:cubicBezTo>
                    <a:pt x="124" y="65"/>
                    <a:pt x="124" y="68"/>
                    <a:pt x="124" y="71"/>
                  </a:cubicBezTo>
                  <a:cubicBezTo>
                    <a:pt x="123" y="71"/>
                    <a:pt x="123" y="71"/>
                    <a:pt x="122" y="71"/>
                  </a:cubicBezTo>
                  <a:cubicBezTo>
                    <a:pt x="119" y="71"/>
                    <a:pt x="117" y="71"/>
                    <a:pt x="115" y="73"/>
                  </a:cubicBezTo>
                  <a:cubicBezTo>
                    <a:pt x="114" y="73"/>
                    <a:pt x="113" y="75"/>
                    <a:pt x="112" y="76"/>
                  </a:cubicBezTo>
                  <a:cubicBezTo>
                    <a:pt x="110" y="80"/>
                    <a:pt x="109" y="84"/>
                    <a:pt x="106" y="90"/>
                  </a:cubicBezTo>
                  <a:cubicBezTo>
                    <a:pt x="105" y="91"/>
                    <a:pt x="105" y="91"/>
                    <a:pt x="106" y="92"/>
                  </a:cubicBezTo>
                  <a:cubicBezTo>
                    <a:pt x="108" y="94"/>
                    <a:pt x="110" y="96"/>
                    <a:pt x="112" y="98"/>
                  </a:cubicBezTo>
                  <a:cubicBezTo>
                    <a:pt x="109" y="103"/>
                    <a:pt x="105" y="107"/>
                    <a:pt x="100" y="111"/>
                  </a:cubicBezTo>
                  <a:cubicBezTo>
                    <a:pt x="98" y="108"/>
                    <a:pt x="96" y="106"/>
                    <a:pt x="94" y="104"/>
                  </a:cubicBezTo>
                  <a:cubicBezTo>
                    <a:pt x="93" y="104"/>
                    <a:pt x="93" y="104"/>
                    <a:pt x="93" y="104"/>
                  </a:cubicBezTo>
                  <a:cubicBezTo>
                    <a:pt x="92" y="104"/>
                    <a:pt x="92" y="104"/>
                    <a:pt x="92" y="104"/>
                  </a:cubicBezTo>
                  <a:cubicBezTo>
                    <a:pt x="86" y="108"/>
                    <a:pt x="80" y="110"/>
                    <a:pt x="74" y="111"/>
                  </a:cubicBezTo>
                  <a:cubicBezTo>
                    <a:pt x="73" y="112"/>
                    <a:pt x="73" y="112"/>
                    <a:pt x="73" y="113"/>
                  </a:cubicBezTo>
                  <a:cubicBezTo>
                    <a:pt x="73" y="116"/>
                    <a:pt x="73" y="119"/>
                    <a:pt x="73" y="122"/>
                  </a:cubicBezTo>
                  <a:cubicBezTo>
                    <a:pt x="70" y="122"/>
                    <a:pt x="67" y="123"/>
                    <a:pt x="64" y="123"/>
                  </a:cubicBezTo>
                  <a:cubicBezTo>
                    <a:pt x="61" y="123"/>
                    <a:pt x="58" y="122"/>
                    <a:pt x="55" y="122"/>
                  </a:cubicBezTo>
                  <a:cubicBezTo>
                    <a:pt x="55" y="119"/>
                    <a:pt x="55" y="116"/>
                    <a:pt x="55" y="113"/>
                  </a:cubicBezTo>
                  <a:cubicBezTo>
                    <a:pt x="55" y="112"/>
                    <a:pt x="55" y="112"/>
                    <a:pt x="54" y="111"/>
                  </a:cubicBezTo>
                  <a:cubicBezTo>
                    <a:pt x="48" y="110"/>
                    <a:pt x="42" y="108"/>
                    <a:pt x="36" y="104"/>
                  </a:cubicBezTo>
                  <a:cubicBezTo>
                    <a:pt x="36" y="104"/>
                    <a:pt x="36" y="104"/>
                    <a:pt x="36" y="104"/>
                  </a:cubicBezTo>
                  <a:cubicBezTo>
                    <a:pt x="35" y="104"/>
                    <a:pt x="35" y="104"/>
                    <a:pt x="34" y="104"/>
                  </a:cubicBezTo>
                  <a:cubicBezTo>
                    <a:pt x="32" y="106"/>
                    <a:pt x="30" y="108"/>
                    <a:pt x="28" y="111"/>
                  </a:cubicBezTo>
                  <a:cubicBezTo>
                    <a:pt x="28" y="111"/>
                    <a:pt x="28" y="111"/>
                    <a:pt x="28" y="111"/>
                  </a:cubicBezTo>
                  <a:cubicBezTo>
                    <a:pt x="28" y="111"/>
                    <a:pt x="28" y="111"/>
                    <a:pt x="28" y="111"/>
                  </a:cubicBezTo>
                  <a:cubicBezTo>
                    <a:pt x="23" y="107"/>
                    <a:pt x="19" y="103"/>
                    <a:pt x="16" y="98"/>
                  </a:cubicBezTo>
                  <a:cubicBezTo>
                    <a:pt x="18" y="96"/>
                    <a:pt x="20" y="94"/>
                    <a:pt x="22" y="92"/>
                  </a:cubicBezTo>
                  <a:cubicBezTo>
                    <a:pt x="23" y="91"/>
                    <a:pt x="23" y="91"/>
                    <a:pt x="22" y="90"/>
                  </a:cubicBezTo>
                  <a:cubicBezTo>
                    <a:pt x="19" y="85"/>
                    <a:pt x="16" y="79"/>
                    <a:pt x="15" y="72"/>
                  </a:cubicBezTo>
                  <a:cubicBezTo>
                    <a:pt x="15" y="72"/>
                    <a:pt x="14" y="71"/>
                    <a:pt x="14" y="71"/>
                  </a:cubicBezTo>
                  <a:cubicBezTo>
                    <a:pt x="11" y="71"/>
                    <a:pt x="8" y="71"/>
                    <a:pt x="5" y="71"/>
                  </a:cubicBezTo>
                  <a:cubicBezTo>
                    <a:pt x="4" y="68"/>
                    <a:pt x="4" y="66"/>
                    <a:pt x="4" y="63"/>
                  </a:cubicBezTo>
                  <a:cubicBezTo>
                    <a:pt x="4" y="60"/>
                    <a:pt x="4" y="57"/>
                    <a:pt x="5" y="54"/>
                  </a:cubicBezTo>
                  <a:cubicBezTo>
                    <a:pt x="8" y="54"/>
                    <a:pt x="11" y="54"/>
                    <a:pt x="14" y="54"/>
                  </a:cubicBezTo>
                  <a:cubicBezTo>
                    <a:pt x="14" y="54"/>
                    <a:pt x="15" y="53"/>
                    <a:pt x="15" y="53"/>
                  </a:cubicBezTo>
                  <a:cubicBezTo>
                    <a:pt x="17" y="46"/>
                    <a:pt x="19" y="40"/>
                    <a:pt x="23" y="35"/>
                  </a:cubicBezTo>
                  <a:cubicBezTo>
                    <a:pt x="23" y="34"/>
                    <a:pt x="23" y="33"/>
                    <a:pt x="22" y="33"/>
                  </a:cubicBezTo>
                  <a:cubicBezTo>
                    <a:pt x="20" y="31"/>
                    <a:pt x="18" y="29"/>
                    <a:pt x="16" y="27"/>
                  </a:cubicBezTo>
                  <a:cubicBezTo>
                    <a:pt x="20" y="22"/>
                    <a:pt x="24" y="18"/>
                    <a:pt x="28" y="14"/>
                  </a:cubicBezTo>
                  <a:cubicBezTo>
                    <a:pt x="30" y="16"/>
                    <a:pt x="33" y="19"/>
                    <a:pt x="35" y="21"/>
                  </a:cubicBezTo>
                  <a:cubicBezTo>
                    <a:pt x="35" y="21"/>
                    <a:pt x="35" y="21"/>
                    <a:pt x="36" y="21"/>
                  </a:cubicBezTo>
                  <a:moveTo>
                    <a:pt x="64" y="0"/>
                  </a:moveTo>
                  <a:cubicBezTo>
                    <a:pt x="61" y="0"/>
                    <a:pt x="57" y="0"/>
                    <a:pt x="54" y="0"/>
                  </a:cubicBezTo>
                  <a:cubicBezTo>
                    <a:pt x="53" y="1"/>
                    <a:pt x="52" y="1"/>
                    <a:pt x="52" y="2"/>
                  </a:cubicBezTo>
                  <a:cubicBezTo>
                    <a:pt x="52" y="5"/>
                    <a:pt x="52" y="8"/>
                    <a:pt x="52" y="11"/>
                  </a:cubicBezTo>
                  <a:cubicBezTo>
                    <a:pt x="47" y="12"/>
                    <a:pt x="41" y="15"/>
                    <a:pt x="36" y="18"/>
                  </a:cubicBezTo>
                  <a:cubicBezTo>
                    <a:pt x="34" y="16"/>
                    <a:pt x="32" y="14"/>
                    <a:pt x="30" y="11"/>
                  </a:cubicBezTo>
                  <a:cubicBezTo>
                    <a:pt x="29" y="11"/>
                    <a:pt x="29" y="11"/>
                    <a:pt x="28" y="11"/>
                  </a:cubicBezTo>
                  <a:cubicBezTo>
                    <a:pt x="28" y="11"/>
                    <a:pt x="28" y="11"/>
                    <a:pt x="28" y="11"/>
                  </a:cubicBezTo>
                  <a:cubicBezTo>
                    <a:pt x="22" y="15"/>
                    <a:pt x="17" y="20"/>
                    <a:pt x="13" y="26"/>
                  </a:cubicBezTo>
                  <a:cubicBezTo>
                    <a:pt x="13" y="26"/>
                    <a:pt x="13" y="27"/>
                    <a:pt x="13" y="27"/>
                  </a:cubicBezTo>
                  <a:cubicBezTo>
                    <a:pt x="13" y="27"/>
                    <a:pt x="13" y="27"/>
                    <a:pt x="13" y="27"/>
                  </a:cubicBezTo>
                  <a:cubicBezTo>
                    <a:pt x="13" y="30"/>
                    <a:pt x="12" y="33"/>
                    <a:pt x="12" y="36"/>
                  </a:cubicBezTo>
                  <a:cubicBezTo>
                    <a:pt x="12" y="36"/>
                    <a:pt x="12" y="36"/>
                    <a:pt x="12" y="36"/>
                  </a:cubicBezTo>
                  <a:cubicBezTo>
                    <a:pt x="12" y="36"/>
                    <a:pt x="12" y="36"/>
                    <a:pt x="12" y="36"/>
                  </a:cubicBezTo>
                  <a:cubicBezTo>
                    <a:pt x="11" y="36"/>
                    <a:pt x="11" y="36"/>
                    <a:pt x="11" y="36"/>
                  </a:cubicBezTo>
                  <a:cubicBezTo>
                    <a:pt x="12" y="37"/>
                    <a:pt x="12" y="37"/>
                    <a:pt x="12" y="37"/>
                  </a:cubicBezTo>
                  <a:cubicBezTo>
                    <a:pt x="11" y="38"/>
                    <a:pt x="11" y="38"/>
                    <a:pt x="11" y="38"/>
                  </a:cubicBezTo>
                  <a:cubicBezTo>
                    <a:pt x="11" y="38"/>
                    <a:pt x="12" y="39"/>
                    <a:pt x="12" y="39"/>
                  </a:cubicBezTo>
                  <a:cubicBezTo>
                    <a:pt x="13" y="40"/>
                    <a:pt x="14" y="41"/>
                    <a:pt x="15" y="43"/>
                  </a:cubicBezTo>
                  <a:cubicBezTo>
                    <a:pt x="14" y="45"/>
                    <a:pt x="13" y="48"/>
                    <a:pt x="13" y="51"/>
                  </a:cubicBezTo>
                  <a:cubicBezTo>
                    <a:pt x="10" y="51"/>
                    <a:pt x="6" y="51"/>
                    <a:pt x="3" y="51"/>
                  </a:cubicBezTo>
                  <a:cubicBezTo>
                    <a:pt x="3" y="51"/>
                    <a:pt x="2" y="51"/>
                    <a:pt x="2" y="52"/>
                  </a:cubicBezTo>
                  <a:cubicBezTo>
                    <a:pt x="2" y="53"/>
                    <a:pt x="2" y="53"/>
                    <a:pt x="2" y="54"/>
                  </a:cubicBezTo>
                  <a:cubicBezTo>
                    <a:pt x="1" y="54"/>
                    <a:pt x="1" y="54"/>
                    <a:pt x="1" y="55"/>
                  </a:cubicBezTo>
                  <a:cubicBezTo>
                    <a:pt x="0" y="59"/>
                    <a:pt x="0" y="66"/>
                    <a:pt x="0" y="72"/>
                  </a:cubicBezTo>
                  <a:cubicBezTo>
                    <a:pt x="0" y="77"/>
                    <a:pt x="0" y="81"/>
                    <a:pt x="1" y="84"/>
                  </a:cubicBezTo>
                  <a:cubicBezTo>
                    <a:pt x="1" y="85"/>
                    <a:pt x="1" y="85"/>
                    <a:pt x="1" y="85"/>
                  </a:cubicBezTo>
                  <a:cubicBezTo>
                    <a:pt x="1" y="85"/>
                    <a:pt x="1" y="85"/>
                    <a:pt x="1" y="85"/>
                  </a:cubicBezTo>
                  <a:cubicBezTo>
                    <a:pt x="1" y="85"/>
                    <a:pt x="2" y="85"/>
                    <a:pt x="2" y="85"/>
                  </a:cubicBezTo>
                  <a:cubicBezTo>
                    <a:pt x="5" y="85"/>
                    <a:pt x="8" y="85"/>
                    <a:pt x="11" y="85"/>
                  </a:cubicBezTo>
                  <a:cubicBezTo>
                    <a:pt x="12" y="89"/>
                    <a:pt x="13" y="92"/>
                    <a:pt x="15" y="95"/>
                  </a:cubicBezTo>
                  <a:cubicBezTo>
                    <a:pt x="14" y="96"/>
                    <a:pt x="14" y="96"/>
                    <a:pt x="13" y="97"/>
                  </a:cubicBezTo>
                  <a:cubicBezTo>
                    <a:pt x="13" y="97"/>
                    <a:pt x="12" y="98"/>
                    <a:pt x="12" y="98"/>
                  </a:cubicBezTo>
                  <a:cubicBezTo>
                    <a:pt x="12" y="99"/>
                    <a:pt x="12" y="99"/>
                    <a:pt x="12" y="99"/>
                  </a:cubicBezTo>
                  <a:cubicBezTo>
                    <a:pt x="12" y="102"/>
                    <a:pt x="12" y="106"/>
                    <a:pt x="11" y="109"/>
                  </a:cubicBezTo>
                  <a:cubicBezTo>
                    <a:pt x="11" y="109"/>
                    <a:pt x="11" y="109"/>
                    <a:pt x="11" y="109"/>
                  </a:cubicBezTo>
                  <a:cubicBezTo>
                    <a:pt x="11" y="110"/>
                    <a:pt x="11" y="110"/>
                    <a:pt x="11" y="110"/>
                  </a:cubicBezTo>
                  <a:cubicBezTo>
                    <a:pt x="11" y="111"/>
                    <a:pt x="12" y="112"/>
                    <a:pt x="12" y="112"/>
                  </a:cubicBezTo>
                  <a:cubicBezTo>
                    <a:pt x="13" y="112"/>
                    <a:pt x="13" y="112"/>
                    <a:pt x="13" y="112"/>
                  </a:cubicBezTo>
                  <a:cubicBezTo>
                    <a:pt x="16" y="117"/>
                    <a:pt x="20" y="121"/>
                    <a:pt x="25" y="125"/>
                  </a:cubicBezTo>
                  <a:cubicBezTo>
                    <a:pt x="26" y="125"/>
                    <a:pt x="26" y="125"/>
                    <a:pt x="27" y="125"/>
                  </a:cubicBezTo>
                  <a:cubicBezTo>
                    <a:pt x="27" y="125"/>
                    <a:pt x="27" y="125"/>
                    <a:pt x="27" y="125"/>
                  </a:cubicBezTo>
                  <a:cubicBezTo>
                    <a:pt x="28" y="125"/>
                    <a:pt x="28" y="125"/>
                    <a:pt x="28" y="125"/>
                  </a:cubicBezTo>
                  <a:cubicBezTo>
                    <a:pt x="30" y="123"/>
                    <a:pt x="32" y="121"/>
                    <a:pt x="35" y="119"/>
                  </a:cubicBezTo>
                  <a:cubicBezTo>
                    <a:pt x="40" y="122"/>
                    <a:pt x="44" y="124"/>
                    <a:pt x="50" y="125"/>
                  </a:cubicBezTo>
                  <a:cubicBezTo>
                    <a:pt x="50" y="129"/>
                    <a:pt x="51" y="131"/>
                    <a:pt x="51" y="135"/>
                  </a:cubicBezTo>
                  <a:cubicBezTo>
                    <a:pt x="51" y="136"/>
                    <a:pt x="52" y="136"/>
                    <a:pt x="53" y="136"/>
                  </a:cubicBezTo>
                  <a:cubicBezTo>
                    <a:pt x="56" y="137"/>
                    <a:pt x="59" y="137"/>
                    <a:pt x="63" y="137"/>
                  </a:cubicBezTo>
                  <a:cubicBezTo>
                    <a:pt x="66" y="137"/>
                    <a:pt x="70" y="137"/>
                    <a:pt x="73" y="136"/>
                  </a:cubicBezTo>
                  <a:cubicBezTo>
                    <a:pt x="74" y="136"/>
                    <a:pt x="75" y="135"/>
                    <a:pt x="75" y="135"/>
                  </a:cubicBezTo>
                  <a:cubicBezTo>
                    <a:pt x="75" y="132"/>
                    <a:pt x="75" y="129"/>
                    <a:pt x="76" y="125"/>
                  </a:cubicBezTo>
                  <a:cubicBezTo>
                    <a:pt x="81" y="124"/>
                    <a:pt x="86" y="122"/>
                    <a:pt x="91" y="119"/>
                  </a:cubicBezTo>
                  <a:cubicBezTo>
                    <a:pt x="93" y="121"/>
                    <a:pt x="96" y="123"/>
                    <a:pt x="98" y="125"/>
                  </a:cubicBezTo>
                  <a:cubicBezTo>
                    <a:pt x="98" y="125"/>
                    <a:pt x="98" y="126"/>
                    <a:pt x="99" y="126"/>
                  </a:cubicBezTo>
                  <a:cubicBezTo>
                    <a:pt x="99" y="126"/>
                    <a:pt x="99" y="125"/>
                    <a:pt x="100" y="125"/>
                  </a:cubicBezTo>
                  <a:cubicBezTo>
                    <a:pt x="105" y="121"/>
                    <a:pt x="110" y="116"/>
                    <a:pt x="114" y="111"/>
                  </a:cubicBezTo>
                  <a:cubicBezTo>
                    <a:pt x="115" y="110"/>
                    <a:pt x="115" y="110"/>
                    <a:pt x="115" y="110"/>
                  </a:cubicBezTo>
                  <a:cubicBezTo>
                    <a:pt x="115" y="106"/>
                    <a:pt x="115" y="103"/>
                    <a:pt x="116" y="98"/>
                  </a:cubicBezTo>
                  <a:cubicBezTo>
                    <a:pt x="116" y="98"/>
                    <a:pt x="116" y="98"/>
                    <a:pt x="116" y="98"/>
                  </a:cubicBezTo>
                  <a:cubicBezTo>
                    <a:pt x="116" y="98"/>
                    <a:pt x="116" y="98"/>
                    <a:pt x="116" y="98"/>
                  </a:cubicBezTo>
                  <a:cubicBezTo>
                    <a:pt x="115" y="97"/>
                    <a:pt x="115" y="97"/>
                    <a:pt x="115" y="97"/>
                  </a:cubicBezTo>
                  <a:cubicBezTo>
                    <a:pt x="115" y="97"/>
                    <a:pt x="115" y="97"/>
                    <a:pt x="115" y="97"/>
                  </a:cubicBezTo>
                  <a:cubicBezTo>
                    <a:pt x="114" y="96"/>
                    <a:pt x="113" y="95"/>
                    <a:pt x="112" y="94"/>
                  </a:cubicBezTo>
                  <a:cubicBezTo>
                    <a:pt x="114" y="90"/>
                    <a:pt x="115" y="88"/>
                    <a:pt x="116" y="87"/>
                  </a:cubicBezTo>
                  <a:cubicBezTo>
                    <a:pt x="117" y="86"/>
                    <a:pt x="117" y="86"/>
                    <a:pt x="117" y="86"/>
                  </a:cubicBezTo>
                  <a:cubicBezTo>
                    <a:pt x="118" y="85"/>
                    <a:pt x="119" y="85"/>
                    <a:pt x="120" y="85"/>
                  </a:cubicBezTo>
                  <a:cubicBezTo>
                    <a:pt x="120" y="85"/>
                    <a:pt x="120" y="85"/>
                    <a:pt x="120" y="85"/>
                  </a:cubicBezTo>
                  <a:cubicBezTo>
                    <a:pt x="121" y="85"/>
                    <a:pt x="122" y="85"/>
                    <a:pt x="124" y="85"/>
                  </a:cubicBezTo>
                  <a:cubicBezTo>
                    <a:pt x="124" y="85"/>
                    <a:pt x="124" y="85"/>
                    <a:pt x="124" y="85"/>
                  </a:cubicBezTo>
                  <a:cubicBezTo>
                    <a:pt x="124" y="85"/>
                    <a:pt x="125" y="85"/>
                    <a:pt x="125" y="84"/>
                  </a:cubicBezTo>
                  <a:cubicBezTo>
                    <a:pt x="126" y="80"/>
                    <a:pt x="126" y="77"/>
                    <a:pt x="126" y="73"/>
                  </a:cubicBezTo>
                  <a:cubicBezTo>
                    <a:pt x="127" y="69"/>
                    <a:pt x="127" y="66"/>
                    <a:pt x="127" y="63"/>
                  </a:cubicBezTo>
                  <a:cubicBezTo>
                    <a:pt x="127" y="59"/>
                    <a:pt x="127" y="56"/>
                    <a:pt x="126" y="52"/>
                  </a:cubicBezTo>
                  <a:cubicBezTo>
                    <a:pt x="126" y="51"/>
                    <a:pt x="125" y="51"/>
                    <a:pt x="125" y="51"/>
                  </a:cubicBezTo>
                  <a:cubicBezTo>
                    <a:pt x="122" y="51"/>
                    <a:pt x="119" y="51"/>
                    <a:pt x="116" y="51"/>
                  </a:cubicBezTo>
                  <a:cubicBezTo>
                    <a:pt x="115" y="47"/>
                    <a:pt x="114" y="44"/>
                    <a:pt x="112" y="40"/>
                  </a:cubicBezTo>
                  <a:cubicBezTo>
                    <a:pt x="113" y="40"/>
                    <a:pt x="113" y="39"/>
                    <a:pt x="114" y="39"/>
                  </a:cubicBezTo>
                  <a:cubicBezTo>
                    <a:pt x="115" y="39"/>
                    <a:pt x="115" y="38"/>
                    <a:pt x="115" y="37"/>
                  </a:cubicBezTo>
                  <a:cubicBezTo>
                    <a:pt x="115" y="36"/>
                    <a:pt x="115" y="35"/>
                    <a:pt x="115" y="34"/>
                  </a:cubicBezTo>
                  <a:cubicBezTo>
                    <a:pt x="115" y="32"/>
                    <a:pt x="115" y="30"/>
                    <a:pt x="115" y="29"/>
                  </a:cubicBezTo>
                  <a:cubicBezTo>
                    <a:pt x="115" y="28"/>
                    <a:pt x="116" y="28"/>
                    <a:pt x="116" y="28"/>
                  </a:cubicBezTo>
                  <a:cubicBezTo>
                    <a:pt x="115" y="27"/>
                    <a:pt x="115" y="27"/>
                    <a:pt x="115" y="27"/>
                  </a:cubicBezTo>
                  <a:cubicBezTo>
                    <a:pt x="116" y="27"/>
                    <a:pt x="116" y="26"/>
                    <a:pt x="115" y="26"/>
                  </a:cubicBezTo>
                  <a:cubicBezTo>
                    <a:pt x="115" y="26"/>
                    <a:pt x="115" y="26"/>
                    <a:pt x="115" y="26"/>
                  </a:cubicBezTo>
                  <a:cubicBezTo>
                    <a:pt x="115" y="25"/>
                    <a:pt x="115" y="25"/>
                    <a:pt x="114" y="24"/>
                  </a:cubicBezTo>
                  <a:cubicBezTo>
                    <a:pt x="114" y="24"/>
                    <a:pt x="114" y="24"/>
                    <a:pt x="114" y="24"/>
                  </a:cubicBezTo>
                  <a:cubicBezTo>
                    <a:pt x="113" y="23"/>
                    <a:pt x="113" y="22"/>
                    <a:pt x="112" y="21"/>
                  </a:cubicBezTo>
                  <a:cubicBezTo>
                    <a:pt x="112" y="21"/>
                    <a:pt x="111" y="20"/>
                    <a:pt x="110" y="19"/>
                  </a:cubicBezTo>
                  <a:cubicBezTo>
                    <a:pt x="108" y="18"/>
                    <a:pt x="106" y="16"/>
                    <a:pt x="105" y="14"/>
                  </a:cubicBezTo>
                  <a:cubicBezTo>
                    <a:pt x="104" y="13"/>
                    <a:pt x="103" y="13"/>
                    <a:pt x="102" y="12"/>
                  </a:cubicBezTo>
                  <a:cubicBezTo>
                    <a:pt x="102" y="12"/>
                    <a:pt x="101" y="12"/>
                    <a:pt x="101" y="11"/>
                  </a:cubicBezTo>
                  <a:cubicBezTo>
                    <a:pt x="101" y="11"/>
                    <a:pt x="101" y="11"/>
                    <a:pt x="100" y="11"/>
                  </a:cubicBezTo>
                  <a:cubicBezTo>
                    <a:pt x="100" y="11"/>
                    <a:pt x="100" y="11"/>
                    <a:pt x="100" y="11"/>
                  </a:cubicBezTo>
                  <a:cubicBezTo>
                    <a:pt x="100" y="11"/>
                    <a:pt x="99" y="11"/>
                    <a:pt x="99" y="11"/>
                  </a:cubicBezTo>
                  <a:cubicBezTo>
                    <a:pt x="99" y="11"/>
                    <a:pt x="99" y="11"/>
                    <a:pt x="99" y="11"/>
                  </a:cubicBezTo>
                  <a:cubicBezTo>
                    <a:pt x="97" y="14"/>
                    <a:pt x="94" y="16"/>
                    <a:pt x="92" y="18"/>
                  </a:cubicBezTo>
                  <a:cubicBezTo>
                    <a:pt x="87" y="15"/>
                    <a:pt x="82" y="12"/>
                    <a:pt x="76" y="11"/>
                  </a:cubicBezTo>
                  <a:cubicBezTo>
                    <a:pt x="76" y="8"/>
                    <a:pt x="76" y="5"/>
                    <a:pt x="76" y="2"/>
                  </a:cubicBezTo>
                  <a:cubicBezTo>
                    <a:pt x="76" y="1"/>
                    <a:pt x="75" y="1"/>
                    <a:pt x="74" y="0"/>
                  </a:cubicBezTo>
                  <a:cubicBezTo>
                    <a:pt x="71" y="0"/>
                    <a:pt x="68" y="0"/>
                    <a:pt x="6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5" name="Freeform 743"/>
            <p:cNvSpPr>
              <a:spLocks noEditPoints="1"/>
            </p:cNvSpPr>
            <p:nvPr/>
          </p:nvSpPr>
          <p:spPr bwMode="auto">
            <a:xfrm>
              <a:off x="3300" y="1114"/>
              <a:ext cx="140" cy="140"/>
            </a:xfrm>
            <a:custGeom>
              <a:avLst/>
              <a:gdLst>
                <a:gd name="T0" fmla="*/ 56 w 59"/>
                <a:gd name="T1" fmla="*/ 30 h 59"/>
                <a:gd name="T2" fmla="*/ 54 w 59"/>
                <a:gd name="T3" fmla="*/ 29 h 59"/>
                <a:gd name="T4" fmla="*/ 55 w 59"/>
                <a:gd name="T5" fmla="*/ 28 h 59"/>
                <a:gd name="T6" fmla="*/ 53 w 59"/>
                <a:gd name="T7" fmla="*/ 26 h 59"/>
                <a:gd name="T8" fmla="*/ 53 w 59"/>
                <a:gd name="T9" fmla="*/ 26 h 59"/>
                <a:gd name="T10" fmla="*/ 54 w 59"/>
                <a:gd name="T11" fmla="*/ 21 h 59"/>
                <a:gd name="T12" fmla="*/ 51 w 59"/>
                <a:gd name="T13" fmla="*/ 21 h 59"/>
                <a:gd name="T14" fmla="*/ 53 w 59"/>
                <a:gd name="T15" fmla="*/ 20 h 59"/>
                <a:gd name="T16" fmla="*/ 49 w 59"/>
                <a:gd name="T17" fmla="*/ 19 h 59"/>
                <a:gd name="T18" fmla="*/ 50 w 59"/>
                <a:gd name="T19" fmla="*/ 20 h 59"/>
                <a:gd name="T20" fmla="*/ 46 w 59"/>
                <a:gd name="T21" fmla="*/ 16 h 59"/>
                <a:gd name="T22" fmla="*/ 48 w 59"/>
                <a:gd name="T23" fmla="*/ 18 h 59"/>
                <a:gd name="T24" fmla="*/ 47 w 59"/>
                <a:gd name="T25" fmla="*/ 11 h 59"/>
                <a:gd name="T26" fmla="*/ 45 w 59"/>
                <a:gd name="T27" fmla="*/ 15 h 59"/>
                <a:gd name="T28" fmla="*/ 3 w 59"/>
                <a:gd name="T29" fmla="*/ 28 h 59"/>
                <a:gd name="T30" fmla="*/ 12 w 59"/>
                <a:gd name="T31" fmla="*/ 16 h 59"/>
                <a:gd name="T32" fmla="*/ 45 w 59"/>
                <a:gd name="T33" fmla="*/ 19 h 59"/>
                <a:gd name="T34" fmla="*/ 53 w 59"/>
                <a:gd name="T35" fmla="*/ 41 h 59"/>
                <a:gd name="T36" fmla="*/ 30 w 59"/>
                <a:gd name="T37" fmla="*/ 56 h 59"/>
                <a:gd name="T38" fmla="*/ 40 w 59"/>
                <a:gd name="T39" fmla="*/ 12 h 59"/>
                <a:gd name="T40" fmla="*/ 46 w 59"/>
                <a:gd name="T41" fmla="*/ 10 h 59"/>
                <a:gd name="T42" fmla="*/ 6 w 59"/>
                <a:gd name="T43" fmla="*/ 17 h 59"/>
                <a:gd name="T44" fmla="*/ 9 w 59"/>
                <a:gd name="T45" fmla="*/ 15 h 59"/>
                <a:gd name="T46" fmla="*/ 15 w 59"/>
                <a:gd name="T47" fmla="*/ 7 h 59"/>
                <a:gd name="T48" fmla="*/ 39 w 59"/>
                <a:gd name="T49" fmla="*/ 11 h 59"/>
                <a:gd name="T50" fmla="*/ 43 w 59"/>
                <a:gd name="T51" fmla="*/ 8 h 59"/>
                <a:gd name="T52" fmla="*/ 34 w 59"/>
                <a:gd name="T53" fmla="*/ 9 h 59"/>
                <a:gd name="T54" fmla="*/ 41 w 59"/>
                <a:gd name="T55" fmla="*/ 6 h 59"/>
                <a:gd name="T56" fmla="*/ 31 w 59"/>
                <a:gd name="T57" fmla="*/ 8 h 59"/>
                <a:gd name="T58" fmla="*/ 36 w 59"/>
                <a:gd name="T59" fmla="*/ 5 h 59"/>
                <a:gd name="T60" fmla="*/ 19 w 59"/>
                <a:gd name="T61" fmla="*/ 5 h 59"/>
                <a:gd name="T62" fmla="*/ 13 w 59"/>
                <a:gd name="T63" fmla="*/ 12 h 59"/>
                <a:gd name="T64" fmla="*/ 34 w 59"/>
                <a:gd name="T65" fmla="*/ 3 h 59"/>
                <a:gd name="T66" fmla="*/ 27 w 59"/>
                <a:gd name="T67" fmla="*/ 8 h 59"/>
                <a:gd name="T68" fmla="*/ 26 w 59"/>
                <a:gd name="T69" fmla="*/ 3 h 59"/>
                <a:gd name="T70" fmla="*/ 19 w 59"/>
                <a:gd name="T71" fmla="*/ 9 h 59"/>
                <a:gd name="T72" fmla="*/ 29 w 59"/>
                <a:gd name="T73" fmla="*/ 3 h 59"/>
                <a:gd name="T74" fmla="*/ 23 w 59"/>
                <a:gd name="T75" fmla="*/ 8 h 59"/>
                <a:gd name="T76" fmla="*/ 12 w 59"/>
                <a:gd name="T77" fmla="*/ 5 h 59"/>
                <a:gd name="T78" fmla="*/ 30 w 59"/>
                <a:gd name="T79" fmla="*/ 59 h 59"/>
                <a:gd name="T80" fmla="*/ 45 w 59"/>
                <a:gd name="T81" fmla="*/ 54 h 59"/>
                <a:gd name="T82" fmla="*/ 46 w 59"/>
                <a:gd name="T83" fmla="*/ 53 h 59"/>
                <a:gd name="T84" fmla="*/ 48 w 59"/>
                <a:gd name="T85" fmla="*/ 52 h 59"/>
                <a:gd name="T86" fmla="*/ 48 w 59"/>
                <a:gd name="T87" fmla="*/ 52 h 59"/>
                <a:gd name="T88" fmla="*/ 48 w 59"/>
                <a:gd name="T89" fmla="*/ 52 h 59"/>
                <a:gd name="T90" fmla="*/ 48 w 59"/>
                <a:gd name="T91" fmla="*/ 52 h 59"/>
                <a:gd name="T92" fmla="*/ 59 w 59"/>
                <a:gd name="T93" fmla="*/ 31 h 59"/>
                <a:gd name="T94" fmla="*/ 29 w 59"/>
                <a:gd name="T9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 h="59">
                  <a:moveTo>
                    <a:pt x="56" y="32"/>
                  </a:moveTo>
                  <a:cubicBezTo>
                    <a:pt x="55" y="32"/>
                    <a:pt x="55" y="31"/>
                    <a:pt x="55" y="30"/>
                  </a:cubicBezTo>
                  <a:cubicBezTo>
                    <a:pt x="56" y="30"/>
                    <a:pt x="56" y="30"/>
                    <a:pt x="56" y="30"/>
                  </a:cubicBezTo>
                  <a:cubicBezTo>
                    <a:pt x="56" y="31"/>
                    <a:pt x="56" y="31"/>
                    <a:pt x="56" y="31"/>
                  </a:cubicBezTo>
                  <a:cubicBezTo>
                    <a:pt x="56" y="31"/>
                    <a:pt x="56" y="32"/>
                    <a:pt x="56" y="32"/>
                  </a:cubicBezTo>
                  <a:moveTo>
                    <a:pt x="54" y="29"/>
                  </a:moveTo>
                  <a:cubicBezTo>
                    <a:pt x="54" y="28"/>
                    <a:pt x="54" y="28"/>
                    <a:pt x="54" y="28"/>
                  </a:cubicBezTo>
                  <a:cubicBezTo>
                    <a:pt x="54" y="27"/>
                    <a:pt x="55" y="27"/>
                    <a:pt x="55" y="27"/>
                  </a:cubicBezTo>
                  <a:cubicBezTo>
                    <a:pt x="55" y="27"/>
                    <a:pt x="55" y="28"/>
                    <a:pt x="55" y="28"/>
                  </a:cubicBezTo>
                  <a:cubicBezTo>
                    <a:pt x="54" y="29"/>
                    <a:pt x="54" y="29"/>
                    <a:pt x="54" y="29"/>
                  </a:cubicBezTo>
                  <a:moveTo>
                    <a:pt x="53" y="26"/>
                  </a:moveTo>
                  <a:cubicBezTo>
                    <a:pt x="53" y="26"/>
                    <a:pt x="53" y="26"/>
                    <a:pt x="53" y="26"/>
                  </a:cubicBezTo>
                  <a:cubicBezTo>
                    <a:pt x="54" y="25"/>
                    <a:pt x="54" y="25"/>
                    <a:pt x="55" y="25"/>
                  </a:cubicBezTo>
                  <a:cubicBezTo>
                    <a:pt x="55" y="25"/>
                    <a:pt x="55" y="25"/>
                    <a:pt x="55" y="25"/>
                  </a:cubicBezTo>
                  <a:cubicBezTo>
                    <a:pt x="55" y="26"/>
                    <a:pt x="54" y="26"/>
                    <a:pt x="53" y="26"/>
                  </a:cubicBezTo>
                  <a:moveTo>
                    <a:pt x="52" y="24"/>
                  </a:moveTo>
                  <a:cubicBezTo>
                    <a:pt x="52" y="24"/>
                    <a:pt x="52" y="23"/>
                    <a:pt x="52" y="23"/>
                  </a:cubicBezTo>
                  <a:cubicBezTo>
                    <a:pt x="52" y="22"/>
                    <a:pt x="53" y="22"/>
                    <a:pt x="54" y="21"/>
                  </a:cubicBezTo>
                  <a:cubicBezTo>
                    <a:pt x="54" y="22"/>
                    <a:pt x="54" y="22"/>
                    <a:pt x="54" y="23"/>
                  </a:cubicBezTo>
                  <a:cubicBezTo>
                    <a:pt x="54" y="23"/>
                    <a:pt x="53" y="24"/>
                    <a:pt x="52" y="24"/>
                  </a:cubicBezTo>
                  <a:moveTo>
                    <a:pt x="51" y="21"/>
                  </a:moveTo>
                  <a:cubicBezTo>
                    <a:pt x="50" y="21"/>
                    <a:pt x="50" y="21"/>
                    <a:pt x="50" y="21"/>
                  </a:cubicBezTo>
                  <a:cubicBezTo>
                    <a:pt x="51" y="20"/>
                    <a:pt x="52" y="20"/>
                    <a:pt x="53" y="19"/>
                  </a:cubicBezTo>
                  <a:cubicBezTo>
                    <a:pt x="53" y="20"/>
                    <a:pt x="53" y="20"/>
                    <a:pt x="53" y="20"/>
                  </a:cubicBezTo>
                  <a:cubicBezTo>
                    <a:pt x="52" y="20"/>
                    <a:pt x="52" y="21"/>
                    <a:pt x="51" y="21"/>
                  </a:cubicBezTo>
                  <a:moveTo>
                    <a:pt x="50" y="20"/>
                  </a:moveTo>
                  <a:cubicBezTo>
                    <a:pt x="49" y="19"/>
                    <a:pt x="49" y="19"/>
                    <a:pt x="49" y="19"/>
                  </a:cubicBezTo>
                  <a:cubicBezTo>
                    <a:pt x="50" y="18"/>
                    <a:pt x="51" y="18"/>
                    <a:pt x="52" y="17"/>
                  </a:cubicBezTo>
                  <a:cubicBezTo>
                    <a:pt x="52" y="17"/>
                    <a:pt x="52" y="18"/>
                    <a:pt x="52" y="18"/>
                  </a:cubicBezTo>
                  <a:cubicBezTo>
                    <a:pt x="51" y="19"/>
                    <a:pt x="50" y="19"/>
                    <a:pt x="50" y="20"/>
                  </a:cubicBezTo>
                  <a:moveTo>
                    <a:pt x="48" y="18"/>
                  </a:moveTo>
                  <a:cubicBezTo>
                    <a:pt x="48" y="17"/>
                    <a:pt x="48" y="17"/>
                    <a:pt x="48" y="17"/>
                  </a:cubicBezTo>
                  <a:cubicBezTo>
                    <a:pt x="47" y="17"/>
                    <a:pt x="47" y="17"/>
                    <a:pt x="46" y="16"/>
                  </a:cubicBezTo>
                  <a:cubicBezTo>
                    <a:pt x="47" y="15"/>
                    <a:pt x="49" y="15"/>
                    <a:pt x="50" y="14"/>
                  </a:cubicBezTo>
                  <a:cubicBezTo>
                    <a:pt x="50" y="15"/>
                    <a:pt x="51" y="15"/>
                    <a:pt x="51" y="16"/>
                  </a:cubicBezTo>
                  <a:cubicBezTo>
                    <a:pt x="50" y="16"/>
                    <a:pt x="49" y="17"/>
                    <a:pt x="48" y="18"/>
                  </a:cubicBezTo>
                  <a:moveTo>
                    <a:pt x="45" y="15"/>
                  </a:moveTo>
                  <a:cubicBezTo>
                    <a:pt x="45" y="15"/>
                    <a:pt x="44" y="14"/>
                    <a:pt x="43" y="14"/>
                  </a:cubicBezTo>
                  <a:cubicBezTo>
                    <a:pt x="45" y="13"/>
                    <a:pt x="46" y="12"/>
                    <a:pt x="47" y="11"/>
                  </a:cubicBezTo>
                  <a:cubicBezTo>
                    <a:pt x="48" y="11"/>
                    <a:pt x="48" y="11"/>
                    <a:pt x="48" y="11"/>
                  </a:cubicBezTo>
                  <a:cubicBezTo>
                    <a:pt x="48" y="12"/>
                    <a:pt x="49" y="12"/>
                    <a:pt x="49" y="13"/>
                  </a:cubicBezTo>
                  <a:cubicBezTo>
                    <a:pt x="48" y="14"/>
                    <a:pt x="46" y="14"/>
                    <a:pt x="45" y="15"/>
                  </a:cubicBezTo>
                  <a:moveTo>
                    <a:pt x="30" y="56"/>
                  </a:moveTo>
                  <a:cubicBezTo>
                    <a:pt x="23" y="56"/>
                    <a:pt x="16" y="52"/>
                    <a:pt x="11" y="47"/>
                  </a:cubicBezTo>
                  <a:cubicBezTo>
                    <a:pt x="6" y="42"/>
                    <a:pt x="3" y="35"/>
                    <a:pt x="3" y="28"/>
                  </a:cubicBezTo>
                  <a:cubicBezTo>
                    <a:pt x="3" y="27"/>
                    <a:pt x="3" y="26"/>
                    <a:pt x="3" y="25"/>
                  </a:cubicBezTo>
                  <a:cubicBezTo>
                    <a:pt x="4" y="24"/>
                    <a:pt x="4" y="24"/>
                    <a:pt x="4" y="24"/>
                  </a:cubicBezTo>
                  <a:cubicBezTo>
                    <a:pt x="6" y="21"/>
                    <a:pt x="8" y="18"/>
                    <a:pt x="12" y="16"/>
                  </a:cubicBezTo>
                  <a:cubicBezTo>
                    <a:pt x="17" y="12"/>
                    <a:pt x="22" y="11"/>
                    <a:pt x="27" y="11"/>
                  </a:cubicBezTo>
                  <a:cubicBezTo>
                    <a:pt x="27" y="11"/>
                    <a:pt x="27" y="11"/>
                    <a:pt x="27" y="11"/>
                  </a:cubicBezTo>
                  <a:cubicBezTo>
                    <a:pt x="34" y="11"/>
                    <a:pt x="41" y="14"/>
                    <a:pt x="45" y="19"/>
                  </a:cubicBezTo>
                  <a:cubicBezTo>
                    <a:pt x="50" y="25"/>
                    <a:pt x="53" y="32"/>
                    <a:pt x="53" y="39"/>
                  </a:cubicBezTo>
                  <a:cubicBezTo>
                    <a:pt x="53" y="39"/>
                    <a:pt x="53" y="40"/>
                    <a:pt x="53" y="41"/>
                  </a:cubicBezTo>
                  <a:cubicBezTo>
                    <a:pt x="53" y="41"/>
                    <a:pt x="53" y="41"/>
                    <a:pt x="53" y="41"/>
                  </a:cubicBezTo>
                  <a:cubicBezTo>
                    <a:pt x="52" y="44"/>
                    <a:pt x="49" y="48"/>
                    <a:pt x="45" y="51"/>
                  </a:cubicBezTo>
                  <a:cubicBezTo>
                    <a:pt x="45" y="51"/>
                    <a:pt x="45" y="51"/>
                    <a:pt x="45" y="51"/>
                  </a:cubicBezTo>
                  <a:cubicBezTo>
                    <a:pt x="40" y="54"/>
                    <a:pt x="35" y="56"/>
                    <a:pt x="30" y="56"/>
                  </a:cubicBezTo>
                  <a:cubicBezTo>
                    <a:pt x="30" y="56"/>
                    <a:pt x="30" y="56"/>
                    <a:pt x="30" y="56"/>
                  </a:cubicBezTo>
                  <a:moveTo>
                    <a:pt x="42" y="13"/>
                  </a:moveTo>
                  <a:cubicBezTo>
                    <a:pt x="41" y="12"/>
                    <a:pt x="41" y="12"/>
                    <a:pt x="40" y="12"/>
                  </a:cubicBezTo>
                  <a:cubicBezTo>
                    <a:pt x="42" y="11"/>
                    <a:pt x="43" y="10"/>
                    <a:pt x="45" y="9"/>
                  </a:cubicBezTo>
                  <a:cubicBezTo>
                    <a:pt x="45" y="9"/>
                    <a:pt x="45" y="9"/>
                    <a:pt x="45" y="9"/>
                  </a:cubicBezTo>
                  <a:cubicBezTo>
                    <a:pt x="45" y="9"/>
                    <a:pt x="46" y="9"/>
                    <a:pt x="46" y="10"/>
                  </a:cubicBezTo>
                  <a:cubicBezTo>
                    <a:pt x="45" y="11"/>
                    <a:pt x="43" y="12"/>
                    <a:pt x="42" y="13"/>
                  </a:cubicBezTo>
                  <a:moveTo>
                    <a:pt x="6" y="17"/>
                  </a:moveTo>
                  <a:cubicBezTo>
                    <a:pt x="6" y="17"/>
                    <a:pt x="6" y="17"/>
                    <a:pt x="6" y="17"/>
                  </a:cubicBezTo>
                  <a:cubicBezTo>
                    <a:pt x="8" y="14"/>
                    <a:pt x="11" y="12"/>
                    <a:pt x="13" y="9"/>
                  </a:cubicBezTo>
                  <a:cubicBezTo>
                    <a:pt x="14" y="8"/>
                    <a:pt x="14" y="8"/>
                    <a:pt x="14" y="8"/>
                  </a:cubicBezTo>
                  <a:cubicBezTo>
                    <a:pt x="12" y="10"/>
                    <a:pt x="10" y="12"/>
                    <a:pt x="9" y="15"/>
                  </a:cubicBezTo>
                  <a:cubicBezTo>
                    <a:pt x="8" y="15"/>
                    <a:pt x="7" y="16"/>
                    <a:pt x="6" y="17"/>
                  </a:cubicBezTo>
                  <a:moveTo>
                    <a:pt x="14" y="8"/>
                  </a:moveTo>
                  <a:cubicBezTo>
                    <a:pt x="15" y="7"/>
                    <a:pt x="15" y="7"/>
                    <a:pt x="15" y="7"/>
                  </a:cubicBezTo>
                  <a:cubicBezTo>
                    <a:pt x="15" y="7"/>
                    <a:pt x="15" y="7"/>
                    <a:pt x="15" y="7"/>
                  </a:cubicBezTo>
                  <a:cubicBezTo>
                    <a:pt x="15" y="7"/>
                    <a:pt x="14" y="8"/>
                    <a:pt x="14" y="8"/>
                  </a:cubicBezTo>
                  <a:moveTo>
                    <a:pt x="39" y="11"/>
                  </a:moveTo>
                  <a:cubicBezTo>
                    <a:pt x="38" y="10"/>
                    <a:pt x="38" y="10"/>
                    <a:pt x="38" y="10"/>
                  </a:cubicBezTo>
                  <a:cubicBezTo>
                    <a:pt x="39" y="9"/>
                    <a:pt x="41" y="8"/>
                    <a:pt x="42" y="7"/>
                  </a:cubicBezTo>
                  <a:cubicBezTo>
                    <a:pt x="43" y="8"/>
                    <a:pt x="43" y="8"/>
                    <a:pt x="43" y="8"/>
                  </a:cubicBezTo>
                  <a:cubicBezTo>
                    <a:pt x="42" y="9"/>
                    <a:pt x="40" y="10"/>
                    <a:pt x="39" y="11"/>
                  </a:cubicBezTo>
                  <a:moveTo>
                    <a:pt x="36" y="10"/>
                  </a:moveTo>
                  <a:cubicBezTo>
                    <a:pt x="36" y="9"/>
                    <a:pt x="35" y="9"/>
                    <a:pt x="34" y="9"/>
                  </a:cubicBezTo>
                  <a:cubicBezTo>
                    <a:pt x="35" y="8"/>
                    <a:pt x="36" y="7"/>
                    <a:pt x="37" y="6"/>
                  </a:cubicBezTo>
                  <a:cubicBezTo>
                    <a:pt x="38" y="6"/>
                    <a:pt x="38" y="5"/>
                    <a:pt x="39" y="5"/>
                  </a:cubicBezTo>
                  <a:cubicBezTo>
                    <a:pt x="40" y="5"/>
                    <a:pt x="40" y="6"/>
                    <a:pt x="41" y="6"/>
                  </a:cubicBezTo>
                  <a:cubicBezTo>
                    <a:pt x="39" y="7"/>
                    <a:pt x="38" y="8"/>
                    <a:pt x="36" y="10"/>
                  </a:cubicBezTo>
                  <a:moveTo>
                    <a:pt x="33" y="9"/>
                  </a:moveTo>
                  <a:cubicBezTo>
                    <a:pt x="32" y="8"/>
                    <a:pt x="32" y="8"/>
                    <a:pt x="31" y="8"/>
                  </a:cubicBezTo>
                  <a:cubicBezTo>
                    <a:pt x="33" y="7"/>
                    <a:pt x="34" y="5"/>
                    <a:pt x="36" y="4"/>
                  </a:cubicBezTo>
                  <a:cubicBezTo>
                    <a:pt x="36" y="4"/>
                    <a:pt x="37" y="4"/>
                    <a:pt x="37" y="4"/>
                  </a:cubicBezTo>
                  <a:cubicBezTo>
                    <a:pt x="36" y="5"/>
                    <a:pt x="36" y="5"/>
                    <a:pt x="36" y="5"/>
                  </a:cubicBezTo>
                  <a:cubicBezTo>
                    <a:pt x="35" y="6"/>
                    <a:pt x="34" y="7"/>
                    <a:pt x="33" y="9"/>
                  </a:cubicBezTo>
                  <a:moveTo>
                    <a:pt x="13" y="12"/>
                  </a:moveTo>
                  <a:cubicBezTo>
                    <a:pt x="15" y="9"/>
                    <a:pt x="17" y="7"/>
                    <a:pt x="19" y="5"/>
                  </a:cubicBezTo>
                  <a:cubicBezTo>
                    <a:pt x="20" y="4"/>
                    <a:pt x="21" y="4"/>
                    <a:pt x="22" y="4"/>
                  </a:cubicBezTo>
                  <a:cubicBezTo>
                    <a:pt x="20" y="6"/>
                    <a:pt x="18" y="8"/>
                    <a:pt x="15" y="10"/>
                  </a:cubicBezTo>
                  <a:cubicBezTo>
                    <a:pt x="15" y="11"/>
                    <a:pt x="14" y="11"/>
                    <a:pt x="13" y="12"/>
                  </a:cubicBezTo>
                  <a:moveTo>
                    <a:pt x="27" y="8"/>
                  </a:moveTo>
                  <a:cubicBezTo>
                    <a:pt x="28" y="6"/>
                    <a:pt x="30" y="4"/>
                    <a:pt x="32" y="3"/>
                  </a:cubicBezTo>
                  <a:cubicBezTo>
                    <a:pt x="33" y="3"/>
                    <a:pt x="33" y="3"/>
                    <a:pt x="34" y="3"/>
                  </a:cubicBezTo>
                  <a:cubicBezTo>
                    <a:pt x="32" y="5"/>
                    <a:pt x="31" y="6"/>
                    <a:pt x="29" y="8"/>
                  </a:cubicBezTo>
                  <a:cubicBezTo>
                    <a:pt x="28" y="8"/>
                    <a:pt x="28" y="8"/>
                    <a:pt x="27" y="8"/>
                  </a:cubicBezTo>
                  <a:cubicBezTo>
                    <a:pt x="27" y="8"/>
                    <a:pt x="27" y="8"/>
                    <a:pt x="27" y="8"/>
                  </a:cubicBezTo>
                  <a:moveTo>
                    <a:pt x="19" y="9"/>
                  </a:moveTo>
                  <a:cubicBezTo>
                    <a:pt x="21" y="7"/>
                    <a:pt x="23" y="5"/>
                    <a:pt x="25" y="3"/>
                  </a:cubicBezTo>
                  <a:cubicBezTo>
                    <a:pt x="26" y="3"/>
                    <a:pt x="26" y="3"/>
                    <a:pt x="26" y="3"/>
                  </a:cubicBezTo>
                  <a:cubicBezTo>
                    <a:pt x="24" y="5"/>
                    <a:pt x="22" y="7"/>
                    <a:pt x="20" y="9"/>
                  </a:cubicBezTo>
                  <a:cubicBezTo>
                    <a:pt x="20" y="9"/>
                    <a:pt x="20" y="9"/>
                    <a:pt x="20" y="9"/>
                  </a:cubicBezTo>
                  <a:cubicBezTo>
                    <a:pt x="19" y="9"/>
                    <a:pt x="19" y="9"/>
                    <a:pt x="19" y="9"/>
                  </a:cubicBezTo>
                  <a:moveTo>
                    <a:pt x="23" y="8"/>
                  </a:moveTo>
                  <a:cubicBezTo>
                    <a:pt x="25" y="6"/>
                    <a:pt x="27" y="4"/>
                    <a:pt x="29" y="3"/>
                  </a:cubicBezTo>
                  <a:cubicBezTo>
                    <a:pt x="29" y="3"/>
                    <a:pt x="29" y="3"/>
                    <a:pt x="29" y="3"/>
                  </a:cubicBezTo>
                  <a:cubicBezTo>
                    <a:pt x="29" y="3"/>
                    <a:pt x="30" y="3"/>
                    <a:pt x="30" y="3"/>
                  </a:cubicBezTo>
                  <a:cubicBezTo>
                    <a:pt x="28" y="4"/>
                    <a:pt x="26" y="6"/>
                    <a:pt x="24" y="8"/>
                  </a:cubicBezTo>
                  <a:cubicBezTo>
                    <a:pt x="24" y="8"/>
                    <a:pt x="23" y="8"/>
                    <a:pt x="23" y="8"/>
                  </a:cubicBezTo>
                  <a:moveTo>
                    <a:pt x="29" y="0"/>
                  </a:moveTo>
                  <a:cubicBezTo>
                    <a:pt x="24" y="0"/>
                    <a:pt x="18" y="1"/>
                    <a:pt x="12" y="5"/>
                  </a:cubicBezTo>
                  <a:cubicBezTo>
                    <a:pt x="12" y="5"/>
                    <a:pt x="12" y="5"/>
                    <a:pt x="12" y="5"/>
                  </a:cubicBezTo>
                  <a:cubicBezTo>
                    <a:pt x="4" y="11"/>
                    <a:pt x="0" y="20"/>
                    <a:pt x="0" y="28"/>
                  </a:cubicBezTo>
                  <a:cubicBezTo>
                    <a:pt x="0" y="35"/>
                    <a:pt x="4" y="43"/>
                    <a:pt x="9" y="49"/>
                  </a:cubicBezTo>
                  <a:cubicBezTo>
                    <a:pt x="14" y="55"/>
                    <a:pt x="22" y="59"/>
                    <a:pt x="30" y="59"/>
                  </a:cubicBezTo>
                  <a:cubicBezTo>
                    <a:pt x="34" y="59"/>
                    <a:pt x="39" y="57"/>
                    <a:pt x="44" y="54"/>
                  </a:cubicBezTo>
                  <a:cubicBezTo>
                    <a:pt x="44" y="54"/>
                    <a:pt x="44" y="54"/>
                    <a:pt x="44" y="54"/>
                  </a:cubicBezTo>
                  <a:cubicBezTo>
                    <a:pt x="45" y="54"/>
                    <a:pt x="45" y="54"/>
                    <a:pt x="45" y="54"/>
                  </a:cubicBezTo>
                  <a:cubicBezTo>
                    <a:pt x="45" y="54"/>
                    <a:pt x="45" y="54"/>
                    <a:pt x="45" y="54"/>
                  </a:cubicBezTo>
                  <a:cubicBezTo>
                    <a:pt x="45" y="54"/>
                    <a:pt x="45" y="54"/>
                    <a:pt x="46" y="53"/>
                  </a:cubicBezTo>
                  <a:cubicBezTo>
                    <a:pt x="46" y="53"/>
                    <a:pt x="46" y="53"/>
                    <a:pt x="46" y="53"/>
                  </a:cubicBezTo>
                  <a:cubicBezTo>
                    <a:pt x="46" y="53"/>
                    <a:pt x="46" y="53"/>
                    <a:pt x="46" y="53"/>
                  </a:cubicBezTo>
                  <a:cubicBezTo>
                    <a:pt x="47" y="53"/>
                    <a:pt x="47"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1"/>
                    <a:pt x="48" y="51"/>
                    <a:pt x="48" y="51"/>
                  </a:cubicBezTo>
                  <a:cubicBezTo>
                    <a:pt x="48" y="51"/>
                    <a:pt x="48" y="51"/>
                    <a:pt x="48" y="51"/>
                  </a:cubicBezTo>
                  <a:cubicBezTo>
                    <a:pt x="55" y="46"/>
                    <a:pt x="59" y="38"/>
                    <a:pt x="59" y="31"/>
                  </a:cubicBezTo>
                  <a:cubicBezTo>
                    <a:pt x="59" y="23"/>
                    <a:pt x="55" y="15"/>
                    <a:pt x="50" y="9"/>
                  </a:cubicBezTo>
                  <a:cubicBezTo>
                    <a:pt x="45" y="4"/>
                    <a:pt x="37" y="0"/>
                    <a:pt x="29" y="0"/>
                  </a:cubicBezTo>
                  <a:cubicBezTo>
                    <a:pt x="29" y="0"/>
                    <a:pt x="29"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6" name="Freeform 744"/>
            <p:cNvSpPr>
              <a:spLocks noEditPoints="1"/>
            </p:cNvSpPr>
            <p:nvPr/>
          </p:nvSpPr>
          <p:spPr bwMode="auto">
            <a:xfrm>
              <a:off x="3255" y="1074"/>
              <a:ext cx="225" cy="239"/>
            </a:xfrm>
            <a:custGeom>
              <a:avLst/>
              <a:gdLst>
                <a:gd name="T0" fmla="*/ 41 w 95"/>
                <a:gd name="T1" fmla="*/ 98 h 101"/>
                <a:gd name="T2" fmla="*/ 41 w 95"/>
                <a:gd name="T3" fmla="*/ 92 h 101"/>
                <a:gd name="T4" fmla="*/ 39 w 95"/>
                <a:gd name="T5" fmla="*/ 92 h 101"/>
                <a:gd name="T6" fmla="*/ 65 w 95"/>
                <a:gd name="T7" fmla="*/ 91 h 101"/>
                <a:gd name="T8" fmla="*/ 71 w 95"/>
                <a:gd name="T9" fmla="*/ 87 h 101"/>
                <a:gd name="T10" fmla="*/ 50 w 95"/>
                <a:gd name="T11" fmla="*/ 90 h 101"/>
                <a:gd name="T12" fmla="*/ 70 w 95"/>
                <a:gd name="T13" fmla="*/ 91 h 101"/>
                <a:gd name="T14" fmla="*/ 56 w 95"/>
                <a:gd name="T15" fmla="*/ 84 h 101"/>
                <a:gd name="T16" fmla="*/ 64 w 95"/>
                <a:gd name="T17" fmla="*/ 84 h 101"/>
                <a:gd name="T18" fmla="*/ 33 w 95"/>
                <a:gd name="T19" fmla="*/ 84 h 101"/>
                <a:gd name="T20" fmla="*/ 57 w 95"/>
                <a:gd name="T21" fmla="*/ 89 h 101"/>
                <a:gd name="T22" fmla="*/ 28 w 95"/>
                <a:gd name="T23" fmla="*/ 86 h 101"/>
                <a:gd name="T24" fmla="*/ 25 w 95"/>
                <a:gd name="T25" fmla="*/ 84 h 101"/>
                <a:gd name="T26" fmla="*/ 14 w 95"/>
                <a:gd name="T27" fmla="*/ 79 h 101"/>
                <a:gd name="T28" fmla="*/ 28 w 95"/>
                <a:gd name="T29" fmla="*/ 79 h 101"/>
                <a:gd name="T30" fmla="*/ 22 w 95"/>
                <a:gd name="T31" fmla="*/ 81 h 101"/>
                <a:gd name="T32" fmla="*/ 16 w 95"/>
                <a:gd name="T33" fmla="*/ 83 h 101"/>
                <a:gd name="T34" fmla="*/ 23 w 95"/>
                <a:gd name="T35" fmla="*/ 76 h 101"/>
                <a:gd name="T36" fmla="*/ 12 w 95"/>
                <a:gd name="T37" fmla="*/ 75 h 101"/>
                <a:gd name="T38" fmla="*/ 11 w 95"/>
                <a:gd name="T39" fmla="*/ 74 h 101"/>
                <a:gd name="T40" fmla="*/ 7 w 95"/>
                <a:gd name="T41" fmla="*/ 74 h 101"/>
                <a:gd name="T42" fmla="*/ 80 w 95"/>
                <a:gd name="T43" fmla="*/ 69 h 101"/>
                <a:gd name="T44" fmla="*/ 88 w 95"/>
                <a:gd name="T45" fmla="*/ 67 h 101"/>
                <a:gd name="T46" fmla="*/ 85 w 95"/>
                <a:gd name="T47" fmla="*/ 67 h 101"/>
                <a:gd name="T48" fmla="*/ 11 w 95"/>
                <a:gd name="T49" fmla="*/ 61 h 101"/>
                <a:gd name="T50" fmla="*/ 10 w 95"/>
                <a:gd name="T51" fmla="*/ 56 h 101"/>
                <a:gd name="T52" fmla="*/ 6 w 95"/>
                <a:gd name="T53" fmla="*/ 53 h 101"/>
                <a:gd name="T54" fmla="*/ 3 w 95"/>
                <a:gd name="T55" fmla="*/ 52 h 101"/>
                <a:gd name="T56" fmla="*/ 4 w 95"/>
                <a:gd name="T57" fmla="*/ 47 h 101"/>
                <a:gd name="T58" fmla="*/ 85 w 95"/>
                <a:gd name="T59" fmla="*/ 33 h 101"/>
                <a:gd name="T60" fmla="*/ 17 w 95"/>
                <a:gd name="T61" fmla="*/ 20 h 101"/>
                <a:gd name="T62" fmla="*/ 47 w 95"/>
                <a:gd name="T63" fmla="*/ 10 h 101"/>
                <a:gd name="T64" fmla="*/ 73 w 95"/>
                <a:gd name="T65" fmla="*/ 20 h 101"/>
                <a:gd name="T66" fmla="*/ 86 w 95"/>
                <a:gd name="T67" fmla="*/ 24 h 101"/>
                <a:gd name="T68" fmla="*/ 86 w 95"/>
                <a:gd name="T69" fmla="*/ 46 h 101"/>
                <a:gd name="T70" fmla="*/ 79 w 95"/>
                <a:gd name="T71" fmla="*/ 65 h 101"/>
                <a:gd name="T72" fmla="*/ 64 w 95"/>
                <a:gd name="T73" fmla="*/ 79 h 101"/>
                <a:gd name="T74" fmla="*/ 36 w 95"/>
                <a:gd name="T75" fmla="*/ 82 h 101"/>
                <a:gd name="T76" fmla="*/ 10 w 95"/>
                <a:gd name="T77" fmla="*/ 66 h 101"/>
                <a:gd name="T78" fmla="*/ 7 w 95"/>
                <a:gd name="T79" fmla="*/ 33 h 101"/>
                <a:gd name="T80" fmla="*/ 22 w 95"/>
                <a:gd name="T81" fmla="*/ 21 h 101"/>
                <a:gd name="T82" fmla="*/ 49 w 95"/>
                <a:gd name="T83" fmla="*/ 0 h 101"/>
                <a:gd name="T84" fmla="*/ 28 w 95"/>
                <a:gd name="T85" fmla="*/ 4 h 101"/>
                <a:gd name="T86" fmla="*/ 15 w 95"/>
                <a:gd name="T87" fmla="*/ 26 h 101"/>
                <a:gd name="T88" fmla="*/ 4 w 95"/>
                <a:gd name="T89" fmla="*/ 33 h 101"/>
                <a:gd name="T90" fmla="*/ 6 w 95"/>
                <a:gd name="T91" fmla="*/ 65 h 101"/>
                <a:gd name="T92" fmla="*/ 14 w 95"/>
                <a:gd name="T93" fmla="*/ 87 h 101"/>
                <a:gd name="T94" fmla="*/ 31 w 95"/>
                <a:gd name="T95" fmla="*/ 98 h 101"/>
                <a:gd name="T96" fmla="*/ 65 w 95"/>
                <a:gd name="T97" fmla="*/ 96 h 101"/>
                <a:gd name="T98" fmla="*/ 82 w 95"/>
                <a:gd name="T99" fmla="*/ 78 h 101"/>
                <a:gd name="T100" fmla="*/ 84 w 95"/>
                <a:gd name="T101" fmla="*/ 70 h 101"/>
                <a:gd name="T102" fmla="*/ 93 w 95"/>
                <a:gd name="T103" fmla="*/ 61 h 101"/>
                <a:gd name="T104" fmla="*/ 86 w 95"/>
                <a:gd name="T105" fmla="*/ 36 h 101"/>
                <a:gd name="T106" fmla="*/ 90 w 95"/>
                <a:gd name="T107" fmla="*/ 25 h 101"/>
                <a:gd name="T108" fmla="*/ 82 w 95"/>
                <a:gd name="T109" fmla="*/ 13 h 101"/>
                <a:gd name="T110" fmla="*/ 64 w 95"/>
                <a:gd name="T111"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5" h="101">
                  <a:moveTo>
                    <a:pt x="45" y="98"/>
                  </a:moveTo>
                  <a:cubicBezTo>
                    <a:pt x="44" y="98"/>
                    <a:pt x="44" y="98"/>
                    <a:pt x="44" y="98"/>
                  </a:cubicBezTo>
                  <a:cubicBezTo>
                    <a:pt x="45" y="97"/>
                    <a:pt x="45" y="97"/>
                    <a:pt x="45" y="96"/>
                  </a:cubicBezTo>
                  <a:cubicBezTo>
                    <a:pt x="45" y="97"/>
                    <a:pt x="45" y="97"/>
                    <a:pt x="45" y="98"/>
                  </a:cubicBezTo>
                  <a:moveTo>
                    <a:pt x="43" y="98"/>
                  </a:moveTo>
                  <a:cubicBezTo>
                    <a:pt x="42" y="98"/>
                    <a:pt x="42" y="98"/>
                    <a:pt x="41" y="98"/>
                  </a:cubicBezTo>
                  <a:cubicBezTo>
                    <a:pt x="42" y="96"/>
                    <a:pt x="43" y="94"/>
                    <a:pt x="44" y="93"/>
                  </a:cubicBezTo>
                  <a:cubicBezTo>
                    <a:pt x="45" y="93"/>
                    <a:pt x="45" y="93"/>
                    <a:pt x="46" y="93"/>
                  </a:cubicBezTo>
                  <a:cubicBezTo>
                    <a:pt x="45" y="94"/>
                    <a:pt x="44" y="96"/>
                    <a:pt x="43" y="98"/>
                  </a:cubicBezTo>
                  <a:moveTo>
                    <a:pt x="40" y="97"/>
                  </a:moveTo>
                  <a:cubicBezTo>
                    <a:pt x="39" y="97"/>
                    <a:pt x="38" y="97"/>
                    <a:pt x="38" y="97"/>
                  </a:cubicBezTo>
                  <a:cubicBezTo>
                    <a:pt x="39" y="95"/>
                    <a:pt x="40" y="94"/>
                    <a:pt x="41" y="92"/>
                  </a:cubicBezTo>
                  <a:cubicBezTo>
                    <a:pt x="41" y="92"/>
                    <a:pt x="42" y="92"/>
                    <a:pt x="43" y="92"/>
                  </a:cubicBezTo>
                  <a:cubicBezTo>
                    <a:pt x="41" y="94"/>
                    <a:pt x="40" y="96"/>
                    <a:pt x="40" y="97"/>
                  </a:cubicBezTo>
                  <a:moveTo>
                    <a:pt x="36" y="97"/>
                  </a:moveTo>
                  <a:cubicBezTo>
                    <a:pt x="36" y="97"/>
                    <a:pt x="35" y="97"/>
                    <a:pt x="34" y="96"/>
                  </a:cubicBezTo>
                  <a:cubicBezTo>
                    <a:pt x="36" y="95"/>
                    <a:pt x="37" y="93"/>
                    <a:pt x="38" y="92"/>
                  </a:cubicBezTo>
                  <a:cubicBezTo>
                    <a:pt x="38" y="92"/>
                    <a:pt x="39" y="92"/>
                    <a:pt x="39" y="92"/>
                  </a:cubicBezTo>
                  <a:cubicBezTo>
                    <a:pt x="38" y="93"/>
                    <a:pt x="37" y="95"/>
                    <a:pt x="36" y="97"/>
                  </a:cubicBezTo>
                  <a:moveTo>
                    <a:pt x="34" y="94"/>
                  </a:moveTo>
                  <a:cubicBezTo>
                    <a:pt x="34" y="93"/>
                    <a:pt x="35" y="92"/>
                    <a:pt x="35" y="91"/>
                  </a:cubicBezTo>
                  <a:cubicBezTo>
                    <a:pt x="35" y="91"/>
                    <a:pt x="36" y="91"/>
                    <a:pt x="36" y="91"/>
                  </a:cubicBezTo>
                  <a:cubicBezTo>
                    <a:pt x="36" y="92"/>
                    <a:pt x="35" y="93"/>
                    <a:pt x="34" y="94"/>
                  </a:cubicBezTo>
                  <a:moveTo>
                    <a:pt x="65" y="91"/>
                  </a:moveTo>
                  <a:cubicBezTo>
                    <a:pt x="65" y="91"/>
                    <a:pt x="65" y="90"/>
                    <a:pt x="64" y="90"/>
                  </a:cubicBezTo>
                  <a:cubicBezTo>
                    <a:pt x="65" y="89"/>
                    <a:pt x="65" y="88"/>
                    <a:pt x="66" y="87"/>
                  </a:cubicBezTo>
                  <a:cubicBezTo>
                    <a:pt x="66" y="89"/>
                    <a:pt x="65" y="90"/>
                    <a:pt x="65" y="91"/>
                  </a:cubicBezTo>
                  <a:moveTo>
                    <a:pt x="68" y="92"/>
                  </a:moveTo>
                  <a:cubicBezTo>
                    <a:pt x="68" y="91"/>
                    <a:pt x="69" y="89"/>
                    <a:pt x="69" y="88"/>
                  </a:cubicBezTo>
                  <a:cubicBezTo>
                    <a:pt x="70" y="88"/>
                    <a:pt x="70" y="87"/>
                    <a:pt x="71" y="87"/>
                  </a:cubicBezTo>
                  <a:cubicBezTo>
                    <a:pt x="70" y="89"/>
                    <a:pt x="69" y="90"/>
                    <a:pt x="68" y="92"/>
                  </a:cubicBezTo>
                  <a:moveTo>
                    <a:pt x="51" y="86"/>
                  </a:moveTo>
                  <a:cubicBezTo>
                    <a:pt x="51" y="85"/>
                    <a:pt x="51" y="85"/>
                    <a:pt x="51" y="85"/>
                  </a:cubicBezTo>
                  <a:cubicBezTo>
                    <a:pt x="51" y="85"/>
                    <a:pt x="51" y="85"/>
                    <a:pt x="51" y="85"/>
                  </a:cubicBezTo>
                  <a:cubicBezTo>
                    <a:pt x="51" y="86"/>
                    <a:pt x="51" y="86"/>
                    <a:pt x="51" y="86"/>
                  </a:cubicBezTo>
                  <a:moveTo>
                    <a:pt x="50" y="90"/>
                  </a:moveTo>
                  <a:cubicBezTo>
                    <a:pt x="50" y="89"/>
                    <a:pt x="50" y="89"/>
                    <a:pt x="50" y="88"/>
                  </a:cubicBezTo>
                  <a:cubicBezTo>
                    <a:pt x="51" y="87"/>
                    <a:pt x="52" y="86"/>
                    <a:pt x="53" y="85"/>
                  </a:cubicBezTo>
                  <a:cubicBezTo>
                    <a:pt x="54" y="85"/>
                    <a:pt x="54" y="85"/>
                    <a:pt x="54" y="85"/>
                  </a:cubicBezTo>
                  <a:cubicBezTo>
                    <a:pt x="53" y="87"/>
                    <a:pt x="52" y="88"/>
                    <a:pt x="50" y="90"/>
                  </a:cubicBezTo>
                  <a:cubicBezTo>
                    <a:pt x="50" y="90"/>
                    <a:pt x="50" y="90"/>
                    <a:pt x="50" y="90"/>
                  </a:cubicBezTo>
                  <a:moveTo>
                    <a:pt x="70" y="91"/>
                  </a:moveTo>
                  <a:cubicBezTo>
                    <a:pt x="71" y="89"/>
                    <a:pt x="72" y="87"/>
                    <a:pt x="73" y="86"/>
                  </a:cubicBezTo>
                  <a:cubicBezTo>
                    <a:pt x="74" y="85"/>
                    <a:pt x="74" y="85"/>
                    <a:pt x="75" y="85"/>
                  </a:cubicBezTo>
                  <a:cubicBezTo>
                    <a:pt x="74" y="86"/>
                    <a:pt x="73" y="88"/>
                    <a:pt x="73" y="89"/>
                  </a:cubicBezTo>
                  <a:cubicBezTo>
                    <a:pt x="72" y="90"/>
                    <a:pt x="71" y="90"/>
                    <a:pt x="70" y="91"/>
                  </a:cubicBezTo>
                  <a:moveTo>
                    <a:pt x="52" y="90"/>
                  </a:moveTo>
                  <a:cubicBezTo>
                    <a:pt x="54" y="88"/>
                    <a:pt x="55" y="86"/>
                    <a:pt x="56" y="84"/>
                  </a:cubicBezTo>
                  <a:cubicBezTo>
                    <a:pt x="57" y="84"/>
                    <a:pt x="58" y="84"/>
                    <a:pt x="58" y="84"/>
                  </a:cubicBezTo>
                  <a:cubicBezTo>
                    <a:pt x="57" y="86"/>
                    <a:pt x="56" y="88"/>
                    <a:pt x="55" y="89"/>
                  </a:cubicBezTo>
                  <a:cubicBezTo>
                    <a:pt x="54" y="89"/>
                    <a:pt x="53" y="90"/>
                    <a:pt x="52" y="90"/>
                  </a:cubicBezTo>
                  <a:moveTo>
                    <a:pt x="63" y="89"/>
                  </a:moveTo>
                  <a:cubicBezTo>
                    <a:pt x="63" y="88"/>
                    <a:pt x="63" y="88"/>
                    <a:pt x="63" y="88"/>
                  </a:cubicBezTo>
                  <a:cubicBezTo>
                    <a:pt x="64" y="87"/>
                    <a:pt x="64" y="85"/>
                    <a:pt x="64" y="84"/>
                  </a:cubicBezTo>
                  <a:cubicBezTo>
                    <a:pt x="65" y="84"/>
                    <a:pt x="65" y="85"/>
                    <a:pt x="66" y="86"/>
                  </a:cubicBezTo>
                  <a:cubicBezTo>
                    <a:pt x="65" y="87"/>
                    <a:pt x="64" y="88"/>
                    <a:pt x="63" y="89"/>
                  </a:cubicBezTo>
                  <a:moveTo>
                    <a:pt x="32" y="88"/>
                  </a:moveTo>
                  <a:cubicBezTo>
                    <a:pt x="32" y="88"/>
                    <a:pt x="32" y="88"/>
                    <a:pt x="32" y="88"/>
                  </a:cubicBezTo>
                  <a:cubicBezTo>
                    <a:pt x="31" y="87"/>
                    <a:pt x="30" y="87"/>
                    <a:pt x="30" y="87"/>
                  </a:cubicBezTo>
                  <a:cubicBezTo>
                    <a:pt x="31" y="86"/>
                    <a:pt x="32" y="85"/>
                    <a:pt x="33" y="84"/>
                  </a:cubicBezTo>
                  <a:cubicBezTo>
                    <a:pt x="33" y="85"/>
                    <a:pt x="33" y="87"/>
                    <a:pt x="32" y="88"/>
                  </a:cubicBezTo>
                  <a:moveTo>
                    <a:pt x="57" y="89"/>
                  </a:moveTo>
                  <a:cubicBezTo>
                    <a:pt x="58" y="87"/>
                    <a:pt x="59" y="85"/>
                    <a:pt x="60" y="83"/>
                  </a:cubicBezTo>
                  <a:cubicBezTo>
                    <a:pt x="61" y="83"/>
                    <a:pt x="61" y="83"/>
                    <a:pt x="62" y="83"/>
                  </a:cubicBezTo>
                  <a:cubicBezTo>
                    <a:pt x="61" y="84"/>
                    <a:pt x="61" y="86"/>
                    <a:pt x="60" y="88"/>
                  </a:cubicBezTo>
                  <a:cubicBezTo>
                    <a:pt x="59" y="88"/>
                    <a:pt x="58" y="88"/>
                    <a:pt x="57" y="89"/>
                  </a:cubicBezTo>
                  <a:moveTo>
                    <a:pt x="75" y="87"/>
                  </a:moveTo>
                  <a:cubicBezTo>
                    <a:pt x="76" y="85"/>
                    <a:pt x="77" y="84"/>
                    <a:pt x="77" y="83"/>
                  </a:cubicBezTo>
                  <a:cubicBezTo>
                    <a:pt x="78" y="82"/>
                    <a:pt x="78" y="82"/>
                    <a:pt x="78" y="82"/>
                  </a:cubicBezTo>
                  <a:cubicBezTo>
                    <a:pt x="77" y="83"/>
                    <a:pt x="77" y="84"/>
                    <a:pt x="77" y="85"/>
                  </a:cubicBezTo>
                  <a:cubicBezTo>
                    <a:pt x="76" y="86"/>
                    <a:pt x="76" y="86"/>
                    <a:pt x="75" y="87"/>
                  </a:cubicBezTo>
                  <a:moveTo>
                    <a:pt x="28" y="86"/>
                  </a:moveTo>
                  <a:cubicBezTo>
                    <a:pt x="28" y="86"/>
                    <a:pt x="27" y="85"/>
                    <a:pt x="27" y="85"/>
                  </a:cubicBezTo>
                  <a:cubicBezTo>
                    <a:pt x="28" y="84"/>
                    <a:pt x="30" y="83"/>
                    <a:pt x="31" y="81"/>
                  </a:cubicBezTo>
                  <a:cubicBezTo>
                    <a:pt x="32" y="82"/>
                    <a:pt x="32" y="82"/>
                    <a:pt x="33" y="82"/>
                  </a:cubicBezTo>
                  <a:cubicBezTo>
                    <a:pt x="31" y="83"/>
                    <a:pt x="30" y="85"/>
                    <a:pt x="28" y="86"/>
                  </a:cubicBezTo>
                  <a:moveTo>
                    <a:pt x="26" y="84"/>
                  </a:moveTo>
                  <a:cubicBezTo>
                    <a:pt x="25" y="84"/>
                    <a:pt x="25" y="84"/>
                    <a:pt x="25" y="84"/>
                  </a:cubicBezTo>
                  <a:cubicBezTo>
                    <a:pt x="26" y="82"/>
                    <a:pt x="28" y="81"/>
                    <a:pt x="29" y="80"/>
                  </a:cubicBezTo>
                  <a:cubicBezTo>
                    <a:pt x="30" y="81"/>
                    <a:pt x="30" y="81"/>
                    <a:pt x="30" y="81"/>
                  </a:cubicBezTo>
                  <a:cubicBezTo>
                    <a:pt x="28" y="82"/>
                    <a:pt x="27" y="83"/>
                    <a:pt x="26" y="84"/>
                  </a:cubicBezTo>
                  <a:moveTo>
                    <a:pt x="13" y="83"/>
                  </a:moveTo>
                  <a:cubicBezTo>
                    <a:pt x="12" y="82"/>
                    <a:pt x="12" y="82"/>
                    <a:pt x="12" y="82"/>
                  </a:cubicBezTo>
                  <a:cubicBezTo>
                    <a:pt x="13" y="81"/>
                    <a:pt x="14" y="80"/>
                    <a:pt x="14" y="79"/>
                  </a:cubicBezTo>
                  <a:cubicBezTo>
                    <a:pt x="14" y="80"/>
                    <a:pt x="14" y="80"/>
                    <a:pt x="13" y="81"/>
                  </a:cubicBezTo>
                  <a:cubicBezTo>
                    <a:pt x="13" y="82"/>
                    <a:pt x="13" y="82"/>
                    <a:pt x="13" y="83"/>
                  </a:cubicBezTo>
                  <a:moveTo>
                    <a:pt x="24" y="83"/>
                  </a:moveTo>
                  <a:cubicBezTo>
                    <a:pt x="23" y="82"/>
                    <a:pt x="23" y="82"/>
                    <a:pt x="23" y="82"/>
                  </a:cubicBezTo>
                  <a:cubicBezTo>
                    <a:pt x="24" y="81"/>
                    <a:pt x="25" y="80"/>
                    <a:pt x="27" y="79"/>
                  </a:cubicBezTo>
                  <a:cubicBezTo>
                    <a:pt x="28" y="79"/>
                    <a:pt x="28" y="79"/>
                    <a:pt x="28" y="79"/>
                  </a:cubicBezTo>
                  <a:cubicBezTo>
                    <a:pt x="26" y="80"/>
                    <a:pt x="25" y="81"/>
                    <a:pt x="24" y="83"/>
                  </a:cubicBezTo>
                  <a:moveTo>
                    <a:pt x="22" y="81"/>
                  </a:moveTo>
                  <a:cubicBezTo>
                    <a:pt x="22" y="80"/>
                    <a:pt x="23" y="80"/>
                    <a:pt x="23" y="79"/>
                  </a:cubicBezTo>
                  <a:cubicBezTo>
                    <a:pt x="23" y="78"/>
                    <a:pt x="24" y="78"/>
                    <a:pt x="25" y="77"/>
                  </a:cubicBezTo>
                  <a:cubicBezTo>
                    <a:pt x="25" y="78"/>
                    <a:pt x="25" y="78"/>
                    <a:pt x="25" y="78"/>
                  </a:cubicBezTo>
                  <a:cubicBezTo>
                    <a:pt x="24" y="79"/>
                    <a:pt x="23" y="80"/>
                    <a:pt x="22" y="81"/>
                  </a:cubicBezTo>
                  <a:moveTo>
                    <a:pt x="16" y="83"/>
                  </a:moveTo>
                  <a:cubicBezTo>
                    <a:pt x="16" y="82"/>
                    <a:pt x="16" y="82"/>
                    <a:pt x="16" y="82"/>
                  </a:cubicBezTo>
                  <a:cubicBezTo>
                    <a:pt x="17" y="81"/>
                    <a:pt x="17" y="80"/>
                    <a:pt x="17" y="79"/>
                  </a:cubicBezTo>
                  <a:cubicBezTo>
                    <a:pt x="18" y="78"/>
                    <a:pt x="19" y="78"/>
                    <a:pt x="20" y="77"/>
                  </a:cubicBezTo>
                  <a:cubicBezTo>
                    <a:pt x="20" y="78"/>
                    <a:pt x="19" y="79"/>
                    <a:pt x="19" y="81"/>
                  </a:cubicBezTo>
                  <a:cubicBezTo>
                    <a:pt x="18" y="81"/>
                    <a:pt x="17" y="82"/>
                    <a:pt x="16" y="83"/>
                  </a:cubicBezTo>
                  <a:moveTo>
                    <a:pt x="11" y="80"/>
                  </a:moveTo>
                  <a:cubicBezTo>
                    <a:pt x="11" y="80"/>
                    <a:pt x="11" y="80"/>
                    <a:pt x="11" y="80"/>
                  </a:cubicBezTo>
                  <a:cubicBezTo>
                    <a:pt x="11" y="79"/>
                    <a:pt x="12" y="78"/>
                    <a:pt x="13" y="77"/>
                  </a:cubicBezTo>
                  <a:cubicBezTo>
                    <a:pt x="14" y="77"/>
                    <a:pt x="14" y="77"/>
                    <a:pt x="14" y="77"/>
                  </a:cubicBezTo>
                  <a:cubicBezTo>
                    <a:pt x="13" y="78"/>
                    <a:pt x="12" y="79"/>
                    <a:pt x="11" y="80"/>
                  </a:cubicBezTo>
                  <a:moveTo>
                    <a:pt x="23" y="76"/>
                  </a:moveTo>
                  <a:cubicBezTo>
                    <a:pt x="23" y="76"/>
                    <a:pt x="23" y="76"/>
                    <a:pt x="23" y="76"/>
                  </a:cubicBezTo>
                  <a:cubicBezTo>
                    <a:pt x="23" y="76"/>
                    <a:pt x="23" y="76"/>
                    <a:pt x="23" y="76"/>
                  </a:cubicBezTo>
                  <a:cubicBezTo>
                    <a:pt x="23" y="76"/>
                    <a:pt x="23" y="76"/>
                    <a:pt x="23" y="76"/>
                  </a:cubicBezTo>
                  <a:moveTo>
                    <a:pt x="10" y="78"/>
                  </a:moveTo>
                  <a:cubicBezTo>
                    <a:pt x="9" y="77"/>
                    <a:pt x="9" y="77"/>
                    <a:pt x="9" y="77"/>
                  </a:cubicBezTo>
                  <a:cubicBezTo>
                    <a:pt x="10" y="77"/>
                    <a:pt x="11" y="76"/>
                    <a:pt x="12" y="75"/>
                  </a:cubicBezTo>
                  <a:cubicBezTo>
                    <a:pt x="12" y="75"/>
                    <a:pt x="12" y="75"/>
                    <a:pt x="12" y="75"/>
                  </a:cubicBezTo>
                  <a:cubicBezTo>
                    <a:pt x="11" y="76"/>
                    <a:pt x="11" y="77"/>
                    <a:pt x="10" y="78"/>
                  </a:cubicBezTo>
                  <a:moveTo>
                    <a:pt x="8" y="76"/>
                  </a:moveTo>
                  <a:cubicBezTo>
                    <a:pt x="8" y="76"/>
                    <a:pt x="8" y="76"/>
                    <a:pt x="8" y="76"/>
                  </a:cubicBezTo>
                  <a:cubicBezTo>
                    <a:pt x="9" y="75"/>
                    <a:pt x="10" y="74"/>
                    <a:pt x="10" y="73"/>
                  </a:cubicBezTo>
                  <a:cubicBezTo>
                    <a:pt x="11" y="74"/>
                    <a:pt x="11" y="74"/>
                    <a:pt x="11" y="74"/>
                  </a:cubicBezTo>
                  <a:cubicBezTo>
                    <a:pt x="10" y="74"/>
                    <a:pt x="9" y="75"/>
                    <a:pt x="8" y="76"/>
                  </a:cubicBezTo>
                  <a:moveTo>
                    <a:pt x="7" y="74"/>
                  </a:moveTo>
                  <a:cubicBezTo>
                    <a:pt x="7" y="74"/>
                    <a:pt x="7" y="74"/>
                    <a:pt x="7" y="74"/>
                  </a:cubicBezTo>
                  <a:cubicBezTo>
                    <a:pt x="8" y="72"/>
                    <a:pt x="8" y="71"/>
                    <a:pt x="8" y="70"/>
                  </a:cubicBezTo>
                  <a:cubicBezTo>
                    <a:pt x="9" y="71"/>
                    <a:pt x="9" y="71"/>
                    <a:pt x="10" y="72"/>
                  </a:cubicBezTo>
                  <a:cubicBezTo>
                    <a:pt x="9" y="73"/>
                    <a:pt x="8" y="73"/>
                    <a:pt x="7" y="74"/>
                  </a:cubicBezTo>
                  <a:moveTo>
                    <a:pt x="78" y="72"/>
                  </a:moveTo>
                  <a:cubicBezTo>
                    <a:pt x="78" y="72"/>
                    <a:pt x="78" y="72"/>
                    <a:pt x="78" y="72"/>
                  </a:cubicBezTo>
                  <a:cubicBezTo>
                    <a:pt x="79" y="71"/>
                    <a:pt x="80" y="69"/>
                    <a:pt x="81" y="68"/>
                  </a:cubicBezTo>
                  <a:cubicBezTo>
                    <a:pt x="81" y="68"/>
                    <a:pt x="81" y="68"/>
                    <a:pt x="81" y="68"/>
                  </a:cubicBezTo>
                  <a:cubicBezTo>
                    <a:pt x="81" y="69"/>
                    <a:pt x="81" y="69"/>
                    <a:pt x="81" y="69"/>
                  </a:cubicBezTo>
                  <a:cubicBezTo>
                    <a:pt x="80" y="69"/>
                    <a:pt x="80" y="69"/>
                    <a:pt x="80" y="69"/>
                  </a:cubicBezTo>
                  <a:cubicBezTo>
                    <a:pt x="79" y="70"/>
                    <a:pt x="79" y="71"/>
                    <a:pt x="78" y="72"/>
                  </a:cubicBezTo>
                  <a:moveTo>
                    <a:pt x="88" y="67"/>
                  </a:moveTo>
                  <a:cubicBezTo>
                    <a:pt x="87" y="67"/>
                    <a:pt x="87" y="67"/>
                    <a:pt x="86" y="67"/>
                  </a:cubicBezTo>
                  <a:cubicBezTo>
                    <a:pt x="87" y="65"/>
                    <a:pt x="88" y="64"/>
                    <a:pt x="89" y="62"/>
                  </a:cubicBezTo>
                  <a:cubicBezTo>
                    <a:pt x="89" y="62"/>
                    <a:pt x="89" y="62"/>
                    <a:pt x="89" y="62"/>
                  </a:cubicBezTo>
                  <a:cubicBezTo>
                    <a:pt x="89" y="64"/>
                    <a:pt x="88" y="65"/>
                    <a:pt x="88" y="67"/>
                  </a:cubicBezTo>
                  <a:moveTo>
                    <a:pt x="84" y="67"/>
                  </a:moveTo>
                  <a:cubicBezTo>
                    <a:pt x="84" y="66"/>
                    <a:pt x="84" y="66"/>
                    <a:pt x="84" y="65"/>
                  </a:cubicBezTo>
                  <a:cubicBezTo>
                    <a:pt x="85" y="64"/>
                    <a:pt x="86" y="63"/>
                    <a:pt x="87" y="62"/>
                  </a:cubicBezTo>
                  <a:cubicBezTo>
                    <a:pt x="87" y="62"/>
                    <a:pt x="87" y="62"/>
                    <a:pt x="87" y="62"/>
                  </a:cubicBezTo>
                  <a:cubicBezTo>
                    <a:pt x="88" y="62"/>
                    <a:pt x="88" y="62"/>
                    <a:pt x="88" y="62"/>
                  </a:cubicBezTo>
                  <a:cubicBezTo>
                    <a:pt x="87" y="63"/>
                    <a:pt x="86" y="65"/>
                    <a:pt x="85" y="67"/>
                  </a:cubicBezTo>
                  <a:cubicBezTo>
                    <a:pt x="84" y="67"/>
                    <a:pt x="84" y="67"/>
                    <a:pt x="84" y="67"/>
                  </a:cubicBezTo>
                  <a:moveTo>
                    <a:pt x="12" y="61"/>
                  </a:moveTo>
                  <a:cubicBezTo>
                    <a:pt x="12" y="61"/>
                    <a:pt x="12" y="61"/>
                    <a:pt x="12" y="61"/>
                  </a:cubicBezTo>
                  <a:cubicBezTo>
                    <a:pt x="12" y="61"/>
                    <a:pt x="12" y="61"/>
                    <a:pt x="12" y="61"/>
                  </a:cubicBezTo>
                  <a:cubicBezTo>
                    <a:pt x="12" y="61"/>
                    <a:pt x="12" y="61"/>
                    <a:pt x="12" y="61"/>
                  </a:cubicBezTo>
                  <a:moveTo>
                    <a:pt x="11" y="61"/>
                  </a:moveTo>
                  <a:cubicBezTo>
                    <a:pt x="10" y="60"/>
                    <a:pt x="10" y="59"/>
                    <a:pt x="10" y="59"/>
                  </a:cubicBezTo>
                  <a:cubicBezTo>
                    <a:pt x="11" y="58"/>
                    <a:pt x="11" y="58"/>
                    <a:pt x="11" y="57"/>
                  </a:cubicBezTo>
                  <a:cubicBezTo>
                    <a:pt x="11" y="58"/>
                    <a:pt x="11" y="58"/>
                    <a:pt x="11" y="59"/>
                  </a:cubicBezTo>
                  <a:cubicBezTo>
                    <a:pt x="11" y="59"/>
                    <a:pt x="11" y="60"/>
                    <a:pt x="11" y="61"/>
                  </a:cubicBezTo>
                  <a:moveTo>
                    <a:pt x="10" y="56"/>
                  </a:moveTo>
                  <a:cubicBezTo>
                    <a:pt x="10" y="56"/>
                    <a:pt x="10" y="56"/>
                    <a:pt x="10" y="56"/>
                  </a:cubicBezTo>
                  <a:cubicBezTo>
                    <a:pt x="10" y="56"/>
                    <a:pt x="10" y="56"/>
                    <a:pt x="10" y="56"/>
                  </a:cubicBezTo>
                  <a:cubicBezTo>
                    <a:pt x="10" y="55"/>
                    <a:pt x="10" y="55"/>
                    <a:pt x="10" y="55"/>
                  </a:cubicBezTo>
                  <a:cubicBezTo>
                    <a:pt x="10" y="55"/>
                    <a:pt x="10" y="55"/>
                    <a:pt x="10" y="55"/>
                  </a:cubicBezTo>
                  <a:cubicBezTo>
                    <a:pt x="10" y="56"/>
                    <a:pt x="10" y="56"/>
                    <a:pt x="10" y="56"/>
                  </a:cubicBezTo>
                  <a:moveTo>
                    <a:pt x="7" y="54"/>
                  </a:moveTo>
                  <a:cubicBezTo>
                    <a:pt x="6" y="53"/>
                    <a:pt x="6" y="53"/>
                    <a:pt x="6" y="53"/>
                  </a:cubicBezTo>
                  <a:cubicBezTo>
                    <a:pt x="7" y="52"/>
                    <a:pt x="7" y="51"/>
                    <a:pt x="8" y="50"/>
                  </a:cubicBezTo>
                  <a:cubicBezTo>
                    <a:pt x="8" y="50"/>
                    <a:pt x="8" y="51"/>
                    <a:pt x="8" y="52"/>
                  </a:cubicBezTo>
                  <a:cubicBezTo>
                    <a:pt x="8" y="52"/>
                    <a:pt x="7" y="53"/>
                    <a:pt x="7" y="54"/>
                  </a:cubicBezTo>
                  <a:moveTo>
                    <a:pt x="4" y="53"/>
                  </a:moveTo>
                  <a:cubicBezTo>
                    <a:pt x="4" y="53"/>
                    <a:pt x="3" y="53"/>
                    <a:pt x="3" y="53"/>
                  </a:cubicBezTo>
                  <a:cubicBezTo>
                    <a:pt x="3" y="52"/>
                    <a:pt x="3" y="52"/>
                    <a:pt x="3" y="52"/>
                  </a:cubicBezTo>
                  <a:cubicBezTo>
                    <a:pt x="4" y="51"/>
                    <a:pt x="5" y="49"/>
                    <a:pt x="6" y="48"/>
                  </a:cubicBezTo>
                  <a:cubicBezTo>
                    <a:pt x="6" y="48"/>
                    <a:pt x="7" y="48"/>
                    <a:pt x="8" y="48"/>
                  </a:cubicBezTo>
                  <a:cubicBezTo>
                    <a:pt x="6" y="50"/>
                    <a:pt x="5" y="51"/>
                    <a:pt x="4" y="53"/>
                  </a:cubicBezTo>
                  <a:moveTo>
                    <a:pt x="3" y="49"/>
                  </a:moveTo>
                  <a:cubicBezTo>
                    <a:pt x="3" y="49"/>
                    <a:pt x="3" y="48"/>
                    <a:pt x="3" y="47"/>
                  </a:cubicBezTo>
                  <a:cubicBezTo>
                    <a:pt x="4" y="47"/>
                    <a:pt x="4" y="47"/>
                    <a:pt x="4" y="47"/>
                  </a:cubicBezTo>
                  <a:cubicBezTo>
                    <a:pt x="4" y="48"/>
                    <a:pt x="3" y="49"/>
                    <a:pt x="3" y="49"/>
                  </a:cubicBezTo>
                  <a:moveTo>
                    <a:pt x="85" y="33"/>
                  </a:moveTo>
                  <a:cubicBezTo>
                    <a:pt x="85" y="33"/>
                    <a:pt x="85" y="32"/>
                    <a:pt x="85" y="31"/>
                  </a:cubicBezTo>
                  <a:cubicBezTo>
                    <a:pt x="85" y="31"/>
                    <a:pt x="86" y="30"/>
                    <a:pt x="87" y="30"/>
                  </a:cubicBezTo>
                  <a:cubicBezTo>
                    <a:pt x="87" y="31"/>
                    <a:pt x="86" y="32"/>
                    <a:pt x="86" y="33"/>
                  </a:cubicBezTo>
                  <a:cubicBezTo>
                    <a:pt x="85" y="33"/>
                    <a:pt x="85" y="33"/>
                    <a:pt x="85" y="33"/>
                  </a:cubicBezTo>
                  <a:moveTo>
                    <a:pt x="17" y="23"/>
                  </a:moveTo>
                  <a:cubicBezTo>
                    <a:pt x="16" y="23"/>
                    <a:pt x="16" y="23"/>
                    <a:pt x="16" y="23"/>
                  </a:cubicBezTo>
                  <a:cubicBezTo>
                    <a:pt x="17" y="22"/>
                    <a:pt x="18" y="21"/>
                    <a:pt x="19" y="20"/>
                  </a:cubicBezTo>
                  <a:cubicBezTo>
                    <a:pt x="18" y="21"/>
                    <a:pt x="18" y="22"/>
                    <a:pt x="17" y="23"/>
                  </a:cubicBezTo>
                  <a:moveTo>
                    <a:pt x="17" y="21"/>
                  </a:moveTo>
                  <a:cubicBezTo>
                    <a:pt x="17" y="20"/>
                    <a:pt x="17" y="20"/>
                    <a:pt x="17" y="20"/>
                  </a:cubicBezTo>
                  <a:cubicBezTo>
                    <a:pt x="17" y="19"/>
                    <a:pt x="18" y="19"/>
                    <a:pt x="18" y="19"/>
                  </a:cubicBezTo>
                  <a:cubicBezTo>
                    <a:pt x="18" y="19"/>
                    <a:pt x="18" y="19"/>
                    <a:pt x="18" y="19"/>
                  </a:cubicBezTo>
                  <a:cubicBezTo>
                    <a:pt x="18" y="20"/>
                    <a:pt x="17" y="20"/>
                    <a:pt x="17" y="21"/>
                  </a:cubicBezTo>
                  <a:moveTo>
                    <a:pt x="33" y="13"/>
                  </a:moveTo>
                  <a:cubicBezTo>
                    <a:pt x="33" y="13"/>
                    <a:pt x="34" y="13"/>
                    <a:pt x="34" y="13"/>
                  </a:cubicBezTo>
                  <a:cubicBezTo>
                    <a:pt x="38" y="11"/>
                    <a:pt x="43" y="10"/>
                    <a:pt x="47" y="10"/>
                  </a:cubicBezTo>
                  <a:cubicBezTo>
                    <a:pt x="48" y="10"/>
                    <a:pt x="49" y="9"/>
                    <a:pt x="49" y="9"/>
                  </a:cubicBezTo>
                  <a:cubicBezTo>
                    <a:pt x="49" y="7"/>
                    <a:pt x="49" y="5"/>
                    <a:pt x="50" y="3"/>
                  </a:cubicBezTo>
                  <a:cubicBezTo>
                    <a:pt x="54" y="3"/>
                    <a:pt x="58" y="3"/>
                    <a:pt x="62" y="5"/>
                  </a:cubicBezTo>
                  <a:cubicBezTo>
                    <a:pt x="61" y="7"/>
                    <a:pt x="61" y="9"/>
                    <a:pt x="60" y="11"/>
                  </a:cubicBezTo>
                  <a:cubicBezTo>
                    <a:pt x="60" y="11"/>
                    <a:pt x="61" y="12"/>
                    <a:pt x="61" y="12"/>
                  </a:cubicBezTo>
                  <a:cubicBezTo>
                    <a:pt x="66" y="14"/>
                    <a:pt x="70" y="17"/>
                    <a:pt x="73" y="20"/>
                  </a:cubicBezTo>
                  <a:cubicBezTo>
                    <a:pt x="73" y="20"/>
                    <a:pt x="74" y="20"/>
                    <a:pt x="74" y="20"/>
                  </a:cubicBezTo>
                  <a:cubicBezTo>
                    <a:pt x="74" y="20"/>
                    <a:pt x="75" y="20"/>
                    <a:pt x="75" y="20"/>
                  </a:cubicBezTo>
                  <a:cubicBezTo>
                    <a:pt x="77" y="19"/>
                    <a:pt x="79" y="17"/>
                    <a:pt x="80" y="16"/>
                  </a:cubicBezTo>
                  <a:cubicBezTo>
                    <a:pt x="81" y="16"/>
                    <a:pt x="81" y="17"/>
                    <a:pt x="81" y="17"/>
                  </a:cubicBezTo>
                  <a:cubicBezTo>
                    <a:pt x="82" y="18"/>
                    <a:pt x="83" y="20"/>
                    <a:pt x="84" y="21"/>
                  </a:cubicBezTo>
                  <a:cubicBezTo>
                    <a:pt x="85" y="22"/>
                    <a:pt x="86" y="23"/>
                    <a:pt x="86" y="24"/>
                  </a:cubicBezTo>
                  <a:cubicBezTo>
                    <a:pt x="86" y="24"/>
                    <a:pt x="87" y="25"/>
                    <a:pt x="87" y="26"/>
                  </a:cubicBezTo>
                  <a:cubicBezTo>
                    <a:pt x="87" y="26"/>
                    <a:pt x="87" y="26"/>
                    <a:pt x="87" y="26"/>
                  </a:cubicBezTo>
                  <a:cubicBezTo>
                    <a:pt x="85" y="27"/>
                    <a:pt x="84" y="28"/>
                    <a:pt x="82" y="30"/>
                  </a:cubicBezTo>
                  <a:cubicBezTo>
                    <a:pt x="81" y="30"/>
                    <a:pt x="81" y="31"/>
                    <a:pt x="81" y="31"/>
                  </a:cubicBezTo>
                  <a:cubicBezTo>
                    <a:pt x="83" y="36"/>
                    <a:pt x="84" y="40"/>
                    <a:pt x="85" y="45"/>
                  </a:cubicBezTo>
                  <a:cubicBezTo>
                    <a:pt x="85" y="46"/>
                    <a:pt x="85" y="46"/>
                    <a:pt x="86" y="46"/>
                  </a:cubicBezTo>
                  <a:cubicBezTo>
                    <a:pt x="88" y="47"/>
                    <a:pt x="90" y="47"/>
                    <a:pt x="92" y="47"/>
                  </a:cubicBezTo>
                  <a:cubicBezTo>
                    <a:pt x="92" y="51"/>
                    <a:pt x="91" y="55"/>
                    <a:pt x="90" y="59"/>
                  </a:cubicBezTo>
                  <a:cubicBezTo>
                    <a:pt x="89" y="59"/>
                    <a:pt x="88" y="59"/>
                    <a:pt x="87" y="59"/>
                  </a:cubicBezTo>
                  <a:cubicBezTo>
                    <a:pt x="87" y="59"/>
                    <a:pt x="87" y="59"/>
                    <a:pt x="87" y="59"/>
                  </a:cubicBezTo>
                  <a:cubicBezTo>
                    <a:pt x="85" y="59"/>
                    <a:pt x="84" y="59"/>
                    <a:pt x="83" y="60"/>
                  </a:cubicBezTo>
                  <a:cubicBezTo>
                    <a:pt x="81" y="61"/>
                    <a:pt x="80" y="63"/>
                    <a:pt x="79" y="65"/>
                  </a:cubicBezTo>
                  <a:cubicBezTo>
                    <a:pt x="78" y="67"/>
                    <a:pt x="77" y="69"/>
                    <a:pt x="75" y="71"/>
                  </a:cubicBezTo>
                  <a:cubicBezTo>
                    <a:pt x="74" y="71"/>
                    <a:pt x="74" y="72"/>
                    <a:pt x="75" y="73"/>
                  </a:cubicBezTo>
                  <a:cubicBezTo>
                    <a:pt x="76" y="74"/>
                    <a:pt x="77" y="76"/>
                    <a:pt x="78" y="78"/>
                  </a:cubicBezTo>
                  <a:cubicBezTo>
                    <a:pt x="75" y="81"/>
                    <a:pt x="72" y="83"/>
                    <a:pt x="69" y="85"/>
                  </a:cubicBezTo>
                  <a:cubicBezTo>
                    <a:pt x="67" y="83"/>
                    <a:pt x="66" y="81"/>
                    <a:pt x="65" y="80"/>
                  </a:cubicBezTo>
                  <a:cubicBezTo>
                    <a:pt x="65" y="79"/>
                    <a:pt x="64" y="79"/>
                    <a:pt x="64" y="79"/>
                  </a:cubicBezTo>
                  <a:cubicBezTo>
                    <a:pt x="64" y="79"/>
                    <a:pt x="63" y="79"/>
                    <a:pt x="63" y="79"/>
                  </a:cubicBezTo>
                  <a:cubicBezTo>
                    <a:pt x="59" y="81"/>
                    <a:pt x="54" y="82"/>
                    <a:pt x="50" y="82"/>
                  </a:cubicBezTo>
                  <a:cubicBezTo>
                    <a:pt x="49" y="82"/>
                    <a:pt x="48" y="83"/>
                    <a:pt x="48" y="84"/>
                  </a:cubicBezTo>
                  <a:cubicBezTo>
                    <a:pt x="48" y="86"/>
                    <a:pt x="47" y="88"/>
                    <a:pt x="47" y="90"/>
                  </a:cubicBezTo>
                  <a:cubicBezTo>
                    <a:pt x="43" y="90"/>
                    <a:pt x="39" y="89"/>
                    <a:pt x="35" y="88"/>
                  </a:cubicBezTo>
                  <a:cubicBezTo>
                    <a:pt x="36" y="86"/>
                    <a:pt x="36" y="84"/>
                    <a:pt x="36" y="82"/>
                  </a:cubicBezTo>
                  <a:cubicBezTo>
                    <a:pt x="36" y="81"/>
                    <a:pt x="36" y="80"/>
                    <a:pt x="35" y="80"/>
                  </a:cubicBezTo>
                  <a:cubicBezTo>
                    <a:pt x="31" y="78"/>
                    <a:pt x="27" y="76"/>
                    <a:pt x="24" y="72"/>
                  </a:cubicBezTo>
                  <a:cubicBezTo>
                    <a:pt x="23" y="72"/>
                    <a:pt x="23" y="72"/>
                    <a:pt x="23" y="72"/>
                  </a:cubicBezTo>
                  <a:cubicBezTo>
                    <a:pt x="22" y="72"/>
                    <a:pt x="22" y="72"/>
                    <a:pt x="22" y="72"/>
                  </a:cubicBezTo>
                  <a:cubicBezTo>
                    <a:pt x="20" y="74"/>
                    <a:pt x="18" y="75"/>
                    <a:pt x="17" y="76"/>
                  </a:cubicBezTo>
                  <a:cubicBezTo>
                    <a:pt x="14" y="73"/>
                    <a:pt x="11" y="70"/>
                    <a:pt x="10" y="66"/>
                  </a:cubicBezTo>
                  <a:cubicBezTo>
                    <a:pt x="11" y="65"/>
                    <a:pt x="13" y="64"/>
                    <a:pt x="15" y="63"/>
                  </a:cubicBezTo>
                  <a:cubicBezTo>
                    <a:pt x="15" y="62"/>
                    <a:pt x="16" y="61"/>
                    <a:pt x="15" y="61"/>
                  </a:cubicBezTo>
                  <a:cubicBezTo>
                    <a:pt x="13" y="56"/>
                    <a:pt x="12" y="52"/>
                    <a:pt x="12" y="47"/>
                  </a:cubicBezTo>
                  <a:cubicBezTo>
                    <a:pt x="12" y="46"/>
                    <a:pt x="12" y="46"/>
                    <a:pt x="11" y="46"/>
                  </a:cubicBezTo>
                  <a:cubicBezTo>
                    <a:pt x="9" y="45"/>
                    <a:pt x="7" y="45"/>
                    <a:pt x="5" y="45"/>
                  </a:cubicBezTo>
                  <a:cubicBezTo>
                    <a:pt x="5" y="41"/>
                    <a:pt x="6" y="37"/>
                    <a:pt x="7" y="33"/>
                  </a:cubicBezTo>
                  <a:cubicBezTo>
                    <a:pt x="9" y="33"/>
                    <a:pt x="11" y="34"/>
                    <a:pt x="13" y="34"/>
                  </a:cubicBezTo>
                  <a:cubicBezTo>
                    <a:pt x="13" y="34"/>
                    <a:pt x="13" y="34"/>
                    <a:pt x="13" y="34"/>
                  </a:cubicBezTo>
                  <a:cubicBezTo>
                    <a:pt x="14" y="34"/>
                    <a:pt x="14" y="34"/>
                    <a:pt x="15" y="33"/>
                  </a:cubicBezTo>
                  <a:cubicBezTo>
                    <a:pt x="16" y="31"/>
                    <a:pt x="17" y="29"/>
                    <a:pt x="18" y="27"/>
                  </a:cubicBezTo>
                  <a:cubicBezTo>
                    <a:pt x="18" y="26"/>
                    <a:pt x="18" y="26"/>
                    <a:pt x="18" y="26"/>
                  </a:cubicBezTo>
                  <a:cubicBezTo>
                    <a:pt x="19" y="24"/>
                    <a:pt x="21" y="23"/>
                    <a:pt x="22" y="21"/>
                  </a:cubicBezTo>
                  <a:cubicBezTo>
                    <a:pt x="23" y="21"/>
                    <a:pt x="23" y="20"/>
                    <a:pt x="22" y="19"/>
                  </a:cubicBezTo>
                  <a:cubicBezTo>
                    <a:pt x="21" y="18"/>
                    <a:pt x="20" y="16"/>
                    <a:pt x="19" y="14"/>
                  </a:cubicBezTo>
                  <a:cubicBezTo>
                    <a:pt x="22" y="12"/>
                    <a:pt x="25" y="9"/>
                    <a:pt x="28" y="7"/>
                  </a:cubicBezTo>
                  <a:cubicBezTo>
                    <a:pt x="30" y="9"/>
                    <a:pt x="31" y="11"/>
                    <a:pt x="32" y="13"/>
                  </a:cubicBezTo>
                  <a:cubicBezTo>
                    <a:pt x="32" y="13"/>
                    <a:pt x="33" y="13"/>
                    <a:pt x="33" y="13"/>
                  </a:cubicBezTo>
                  <a:moveTo>
                    <a:pt x="49" y="0"/>
                  </a:moveTo>
                  <a:cubicBezTo>
                    <a:pt x="48" y="0"/>
                    <a:pt x="47" y="0"/>
                    <a:pt x="47" y="1"/>
                  </a:cubicBezTo>
                  <a:cubicBezTo>
                    <a:pt x="47" y="3"/>
                    <a:pt x="46" y="5"/>
                    <a:pt x="46" y="7"/>
                  </a:cubicBezTo>
                  <a:cubicBezTo>
                    <a:pt x="42" y="7"/>
                    <a:pt x="38" y="8"/>
                    <a:pt x="34" y="10"/>
                  </a:cubicBezTo>
                  <a:cubicBezTo>
                    <a:pt x="33" y="8"/>
                    <a:pt x="31" y="6"/>
                    <a:pt x="30" y="5"/>
                  </a:cubicBezTo>
                  <a:cubicBezTo>
                    <a:pt x="30" y="4"/>
                    <a:pt x="29" y="4"/>
                    <a:pt x="29" y="4"/>
                  </a:cubicBezTo>
                  <a:cubicBezTo>
                    <a:pt x="29" y="4"/>
                    <a:pt x="28" y="4"/>
                    <a:pt x="28" y="4"/>
                  </a:cubicBezTo>
                  <a:cubicBezTo>
                    <a:pt x="24" y="6"/>
                    <a:pt x="19" y="9"/>
                    <a:pt x="16" y="13"/>
                  </a:cubicBezTo>
                  <a:cubicBezTo>
                    <a:pt x="15" y="13"/>
                    <a:pt x="15" y="14"/>
                    <a:pt x="15" y="14"/>
                  </a:cubicBezTo>
                  <a:cubicBezTo>
                    <a:pt x="15" y="14"/>
                    <a:pt x="15" y="14"/>
                    <a:pt x="15" y="14"/>
                  </a:cubicBezTo>
                  <a:cubicBezTo>
                    <a:pt x="15" y="17"/>
                    <a:pt x="14" y="19"/>
                    <a:pt x="13" y="22"/>
                  </a:cubicBezTo>
                  <a:cubicBezTo>
                    <a:pt x="13" y="22"/>
                    <a:pt x="13" y="23"/>
                    <a:pt x="13" y="23"/>
                  </a:cubicBezTo>
                  <a:cubicBezTo>
                    <a:pt x="14" y="24"/>
                    <a:pt x="14" y="25"/>
                    <a:pt x="15" y="26"/>
                  </a:cubicBezTo>
                  <a:cubicBezTo>
                    <a:pt x="14" y="27"/>
                    <a:pt x="13" y="29"/>
                    <a:pt x="12" y="31"/>
                  </a:cubicBezTo>
                  <a:cubicBezTo>
                    <a:pt x="10" y="30"/>
                    <a:pt x="8" y="30"/>
                    <a:pt x="6" y="30"/>
                  </a:cubicBezTo>
                  <a:cubicBezTo>
                    <a:pt x="6" y="30"/>
                    <a:pt x="6" y="30"/>
                    <a:pt x="6" y="30"/>
                  </a:cubicBezTo>
                  <a:cubicBezTo>
                    <a:pt x="5" y="30"/>
                    <a:pt x="5" y="30"/>
                    <a:pt x="4" y="31"/>
                  </a:cubicBezTo>
                  <a:cubicBezTo>
                    <a:pt x="4" y="31"/>
                    <a:pt x="4" y="31"/>
                    <a:pt x="4" y="32"/>
                  </a:cubicBezTo>
                  <a:cubicBezTo>
                    <a:pt x="4" y="33"/>
                    <a:pt x="4" y="33"/>
                    <a:pt x="4" y="33"/>
                  </a:cubicBezTo>
                  <a:cubicBezTo>
                    <a:pt x="2" y="38"/>
                    <a:pt x="0" y="49"/>
                    <a:pt x="0" y="54"/>
                  </a:cubicBezTo>
                  <a:cubicBezTo>
                    <a:pt x="0" y="55"/>
                    <a:pt x="0" y="55"/>
                    <a:pt x="1" y="55"/>
                  </a:cubicBezTo>
                  <a:cubicBezTo>
                    <a:pt x="3" y="56"/>
                    <a:pt x="5" y="56"/>
                    <a:pt x="7" y="57"/>
                  </a:cubicBezTo>
                  <a:cubicBezTo>
                    <a:pt x="7" y="59"/>
                    <a:pt x="8" y="61"/>
                    <a:pt x="8" y="64"/>
                  </a:cubicBezTo>
                  <a:cubicBezTo>
                    <a:pt x="7" y="64"/>
                    <a:pt x="7" y="64"/>
                    <a:pt x="7" y="64"/>
                  </a:cubicBezTo>
                  <a:cubicBezTo>
                    <a:pt x="7" y="65"/>
                    <a:pt x="6" y="65"/>
                    <a:pt x="6" y="65"/>
                  </a:cubicBezTo>
                  <a:cubicBezTo>
                    <a:pt x="6" y="68"/>
                    <a:pt x="5" y="71"/>
                    <a:pt x="4" y="73"/>
                  </a:cubicBezTo>
                  <a:cubicBezTo>
                    <a:pt x="4" y="73"/>
                    <a:pt x="4" y="73"/>
                    <a:pt x="4" y="73"/>
                  </a:cubicBezTo>
                  <a:cubicBezTo>
                    <a:pt x="4" y="74"/>
                    <a:pt x="4" y="74"/>
                    <a:pt x="4" y="74"/>
                  </a:cubicBezTo>
                  <a:cubicBezTo>
                    <a:pt x="4" y="75"/>
                    <a:pt x="4" y="75"/>
                    <a:pt x="5" y="76"/>
                  </a:cubicBezTo>
                  <a:cubicBezTo>
                    <a:pt x="7" y="80"/>
                    <a:pt x="9" y="83"/>
                    <a:pt x="12" y="86"/>
                  </a:cubicBezTo>
                  <a:cubicBezTo>
                    <a:pt x="13" y="87"/>
                    <a:pt x="13" y="87"/>
                    <a:pt x="14" y="87"/>
                  </a:cubicBezTo>
                  <a:cubicBezTo>
                    <a:pt x="14" y="87"/>
                    <a:pt x="14" y="87"/>
                    <a:pt x="14" y="87"/>
                  </a:cubicBezTo>
                  <a:cubicBezTo>
                    <a:pt x="14" y="87"/>
                    <a:pt x="15" y="87"/>
                    <a:pt x="15" y="87"/>
                  </a:cubicBezTo>
                  <a:cubicBezTo>
                    <a:pt x="17" y="86"/>
                    <a:pt x="18" y="85"/>
                    <a:pt x="20" y="84"/>
                  </a:cubicBezTo>
                  <a:cubicBezTo>
                    <a:pt x="23" y="86"/>
                    <a:pt x="26" y="88"/>
                    <a:pt x="30" y="90"/>
                  </a:cubicBezTo>
                  <a:cubicBezTo>
                    <a:pt x="30" y="92"/>
                    <a:pt x="30" y="94"/>
                    <a:pt x="30" y="97"/>
                  </a:cubicBezTo>
                  <a:cubicBezTo>
                    <a:pt x="30" y="98"/>
                    <a:pt x="30" y="98"/>
                    <a:pt x="31" y="98"/>
                  </a:cubicBezTo>
                  <a:cubicBezTo>
                    <a:pt x="36" y="100"/>
                    <a:pt x="41" y="101"/>
                    <a:pt x="46" y="101"/>
                  </a:cubicBezTo>
                  <a:cubicBezTo>
                    <a:pt x="46" y="101"/>
                    <a:pt x="46" y="101"/>
                    <a:pt x="46" y="101"/>
                  </a:cubicBezTo>
                  <a:cubicBezTo>
                    <a:pt x="47" y="101"/>
                    <a:pt x="47" y="100"/>
                    <a:pt x="47" y="100"/>
                  </a:cubicBezTo>
                  <a:cubicBezTo>
                    <a:pt x="48" y="98"/>
                    <a:pt x="49" y="96"/>
                    <a:pt x="49" y="93"/>
                  </a:cubicBezTo>
                  <a:cubicBezTo>
                    <a:pt x="54" y="93"/>
                    <a:pt x="57" y="92"/>
                    <a:pt x="61" y="90"/>
                  </a:cubicBezTo>
                  <a:cubicBezTo>
                    <a:pt x="62" y="92"/>
                    <a:pt x="64" y="94"/>
                    <a:pt x="65" y="96"/>
                  </a:cubicBezTo>
                  <a:cubicBezTo>
                    <a:pt x="65" y="96"/>
                    <a:pt x="65" y="96"/>
                    <a:pt x="66" y="96"/>
                  </a:cubicBezTo>
                  <a:cubicBezTo>
                    <a:pt x="66" y="96"/>
                    <a:pt x="66" y="96"/>
                    <a:pt x="67" y="96"/>
                  </a:cubicBezTo>
                  <a:cubicBezTo>
                    <a:pt x="71" y="94"/>
                    <a:pt x="75" y="91"/>
                    <a:pt x="79" y="87"/>
                  </a:cubicBezTo>
                  <a:cubicBezTo>
                    <a:pt x="79" y="87"/>
                    <a:pt x="79" y="87"/>
                    <a:pt x="79" y="87"/>
                  </a:cubicBezTo>
                  <a:cubicBezTo>
                    <a:pt x="80" y="84"/>
                    <a:pt x="81" y="82"/>
                    <a:pt x="82" y="78"/>
                  </a:cubicBezTo>
                  <a:cubicBezTo>
                    <a:pt x="82" y="78"/>
                    <a:pt x="82" y="78"/>
                    <a:pt x="82" y="78"/>
                  </a:cubicBezTo>
                  <a:cubicBezTo>
                    <a:pt x="82" y="78"/>
                    <a:pt x="82" y="78"/>
                    <a:pt x="82" y="78"/>
                  </a:cubicBezTo>
                  <a:cubicBezTo>
                    <a:pt x="82" y="77"/>
                    <a:pt x="82" y="77"/>
                    <a:pt x="82" y="77"/>
                  </a:cubicBezTo>
                  <a:cubicBezTo>
                    <a:pt x="82" y="77"/>
                    <a:pt x="82" y="77"/>
                    <a:pt x="82" y="77"/>
                  </a:cubicBezTo>
                  <a:cubicBezTo>
                    <a:pt x="81" y="76"/>
                    <a:pt x="80" y="75"/>
                    <a:pt x="80" y="75"/>
                  </a:cubicBezTo>
                  <a:cubicBezTo>
                    <a:pt x="81" y="73"/>
                    <a:pt x="82" y="71"/>
                    <a:pt x="83" y="71"/>
                  </a:cubicBezTo>
                  <a:cubicBezTo>
                    <a:pt x="83" y="70"/>
                    <a:pt x="84" y="70"/>
                    <a:pt x="84" y="70"/>
                  </a:cubicBezTo>
                  <a:cubicBezTo>
                    <a:pt x="84" y="70"/>
                    <a:pt x="84" y="70"/>
                    <a:pt x="85" y="70"/>
                  </a:cubicBezTo>
                  <a:cubicBezTo>
                    <a:pt x="85" y="70"/>
                    <a:pt x="85" y="70"/>
                    <a:pt x="85" y="70"/>
                  </a:cubicBezTo>
                  <a:cubicBezTo>
                    <a:pt x="85" y="70"/>
                    <a:pt x="87" y="70"/>
                    <a:pt x="89" y="70"/>
                  </a:cubicBezTo>
                  <a:cubicBezTo>
                    <a:pt x="89" y="70"/>
                    <a:pt x="89" y="70"/>
                    <a:pt x="89" y="70"/>
                  </a:cubicBezTo>
                  <a:cubicBezTo>
                    <a:pt x="89" y="70"/>
                    <a:pt x="90" y="70"/>
                    <a:pt x="90" y="69"/>
                  </a:cubicBezTo>
                  <a:cubicBezTo>
                    <a:pt x="91" y="67"/>
                    <a:pt x="92" y="64"/>
                    <a:pt x="93" y="61"/>
                  </a:cubicBezTo>
                  <a:cubicBezTo>
                    <a:pt x="94" y="56"/>
                    <a:pt x="95" y="51"/>
                    <a:pt x="95" y="46"/>
                  </a:cubicBezTo>
                  <a:cubicBezTo>
                    <a:pt x="95" y="46"/>
                    <a:pt x="95" y="46"/>
                    <a:pt x="95" y="46"/>
                  </a:cubicBezTo>
                  <a:cubicBezTo>
                    <a:pt x="95" y="46"/>
                    <a:pt x="95" y="46"/>
                    <a:pt x="95" y="46"/>
                  </a:cubicBezTo>
                  <a:cubicBezTo>
                    <a:pt x="95" y="45"/>
                    <a:pt x="95" y="45"/>
                    <a:pt x="94" y="45"/>
                  </a:cubicBezTo>
                  <a:cubicBezTo>
                    <a:pt x="92" y="44"/>
                    <a:pt x="90" y="44"/>
                    <a:pt x="87" y="44"/>
                  </a:cubicBezTo>
                  <a:cubicBezTo>
                    <a:pt x="87" y="41"/>
                    <a:pt x="87" y="39"/>
                    <a:pt x="86" y="36"/>
                  </a:cubicBezTo>
                  <a:cubicBezTo>
                    <a:pt x="87" y="36"/>
                    <a:pt x="87" y="36"/>
                    <a:pt x="88" y="35"/>
                  </a:cubicBezTo>
                  <a:cubicBezTo>
                    <a:pt x="88" y="35"/>
                    <a:pt x="89" y="35"/>
                    <a:pt x="89" y="34"/>
                  </a:cubicBezTo>
                  <a:cubicBezTo>
                    <a:pt x="89" y="32"/>
                    <a:pt x="90" y="30"/>
                    <a:pt x="90" y="28"/>
                  </a:cubicBezTo>
                  <a:cubicBezTo>
                    <a:pt x="90" y="28"/>
                    <a:pt x="90" y="27"/>
                    <a:pt x="90" y="27"/>
                  </a:cubicBezTo>
                  <a:cubicBezTo>
                    <a:pt x="91" y="27"/>
                    <a:pt x="91" y="26"/>
                    <a:pt x="90" y="26"/>
                  </a:cubicBezTo>
                  <a:cubicBezTo>
                    <a:pt x="90" y="25"/>
                    <a:pt x="90" y="25"/>
                    <a:pt x="90" y="25"/>
                  </a:cubicBezTo>
                  <a:cubicBezTo>
                    <a:pt x="90" y="25"/>
                    <a:pt x="90" y="25"/>
                    <a:pt x="90" y="25"/>
                  </a:cubicBezTo>
                  <a:cubicBezTo>
                    <a:pt x="89" y="24"/>
                    <a:pt x="89" y="23"/>
                    <a:pt x="88" y="22"/>
                  </a:cubicBezTo>
                  <a:cubicBezTo>
                    <a:pt x="88" y="22"/>
                    <a:pt x="88" y="21"/>
                    <a:pt x="87" y="20"/>
                  </a:cubicBezTo>
                  <a:cubicBezTo>
                    <a:pt x="86" y="19"/>
                    <a:pt x="85" y="17"/>
                    <a:pt x="84" y="16"/>
                  </a:cubicBezTo>
                  <a:cubicBezTo>
                    <a:pt x="83" y="15"/>
                    <a:pt x="83" y="14"/>
                    <a:pt x="82" y="14"/>
                  </a:cubicBezTo>
                  <a:cubicBezTo>
                    <a:pt x="82" y="13"/>
                    <a:pt x="82" y="13"/>
                    <a:pt x="82" y="13"/>
                  </a:cubicBezTo>
                  <a:cubicBezTo>
                    <a:pt x="81" y="13"/>
                    <a:pt x="81" y="13"/>
                    <a:pt x="81" y="13"/>
                  </a:cubicBezTo>
                  <a:cubicBezTo>
                    <a:pt x="81" y="13"/>
                    <a:pt x="81" y="13"/>
                    <a:pt x="80" y="13"/>
                  </a:cubicBezTo>
                  <a:cubicBezTo>
                    <a:pt x="80" y="13"/>
                    <a:pt x="80" y="13"/>
                    <a:pt x="80" y="13"/>
                  </a:cubicBezTo>
                  <a:cubicBezTo>
                    <a:pt x="80" y="13"/>
                    <a:pt x="80" y="13"/>
                    <a:pt x="80" y="13"/>
                  </a:cubicBezTo>
                  <a:cubicBezTo>
                    <a:pt x="78" y="14"/>
                    <a:pt x="76" y="16"/>
                    <a:pt x="74" y="17"/>
                  </a:cubicBezTo>
                  <a:cubicBezTo>
                    <a:pt x="71" y="14"/>
                    <a:pt x="67" y="12"/>
                    <a:pt x="64" y="10"/>
                  </a:cubicBezTo>
                  <a:cubicBezTo>
                    <a:pt x="64" y="8"/>
                    <a:pt x="64" y="6"/>
                    <a:pt x="65" y="4"/>
                  </a:cubicBezTo>
                  <a:cubicBezTo>
                    <a:pt x="65" y="3"/>
                    <a:pt x="64" y="2"/>
                    <a:pt x="64" y="2"/>
                  </a:cubicBezTo>
                  <a:cubicBezTo>
                    <a:pt x="59" y="0"/>
                    <a:pt x="54" y="0"/>
                    <a:pt x="49" y="0"/>
                  </a:cubicBezTo>
                  <a:cubicBezTo>
                    <a:pt x="49" y="0"/>
                    <a:pt x="49" y="0"/>
                    <a:pt x="4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7" name="Freeform 745"/>
            <p:cNvSpPr>
              <a:spLocks noEditPoints="1"/>
            </p:cNvSpPr>
            <p:nvPr/>
          </p:nvSpPr>
          <p:spPr bwMode="auto">
            <a:xfrm>
              <a:off x="3300" y="1353"/>
              <a:ext cx="116" cy="118"/>
            </a:xfrm>
            <a:custGeom>
              <a:avLst/>
              <a:gdLst>
                <a:gd name="T0" fmla="*/ 46 w 49"/>
                <a:gd name="T1" fmla="*/ 27 h 50"/>
                <a:gd name="T2" fmla="*/ 46 w 49"/>
                <a:gd name="T3" fmla="*/ 28 h 50"/>
                <a:gd name="T4" fmla="*/ 45 w 49"/>
                <a:gd name="T5" fmla="*/ 25 h 50"/>
                <a:gd name="T6" fmla="*/ 46 w 49"/>
                <a:gd name="T7" fmla="*/ 26 h 50"/>
                <a:gd name="T8" fmla="*/ 45 w 49"/>
                <a:gd name="T9" fmla="*/ 24 h 50"/>
                <a:gd name="T10" fmla="*/ 46 w 49"/>
                <a:gd name="T11" fmla="*/ 23 h 50"/>
                <a:gd name="T12" fmla="*/ 45 w 49"/>
                <a:gd name="T13" fmla="*/ 24 h 50"/>
                <a:gd name="T14" fmla="*/ 43 w 49"/>
                <a:gd name="T15" fmla="*/ 20 h 50"/>
                <a:gd name="T16" fmla="*/ 45 w 49"/>
                <a:gd name="T17" fmla="*/ 22 h 50"/>
                <a:gd name="T18" fmla="*/ 42 w 49"/>
                <a:gd name="T19" fmla="*/ 18 h 50"/>
                <a:gd name="T20" fmla="*/ 42 w 49"/>
                <a:gd name="T21" fmla="*/ 14 h 50"/>
                <a:gd name="T22" fmla="*/ 42 w 49"/>
                <a:gd name="T23" fmla="*/ 18 h 50"/>
                <a:gd name="T24" fmla="*/ 10 w 49"/>
                <a:gd name="T25" fmla="*/ 40 h 50"/>
                <a:gd name="T26" fmla="*/ 4 w 49"/>
                <a:gd name="T27" fmla="*/ 20 h 50"/>
                <a:gd name="T28" fmla="*/ 4 w 49"/>
                <a:gd name="T29" fmla="*/ 20 h 50"/>
                <a:gd name="T30" fmla="*/ 22 w 49"/>
                <a:gd name="T31" fmla="*/ 10 h 50"/>
                <a:gd name="T32" fmla="*/ 37 w 49"/>
                <a:gd name="T33" fmla="*/ 17 h 50"/>
                <a:gd name="T34" fmla="*/ 43 w 49"/>
                <a:gd name="T35" fmla="*/ 36 h 50"/>
                <a:gd name="T36" fmla="*/ 36 w 49"/>
                <a:gd name="T37" fmla="*/ 44 h 50"/>
                <a:gd name="T38" fmla="*/ 25 w 49"/>
                <a:gd name="T39" fmla="*/ 47 h 50"/>
                <a:gd name="T40" fmla="*/ 35 w 49"/>
                <a:gd name="T41" fmla="*/ 11 h 50"/>
                <a:gd name="T42" fmla="*/ 40 w 49"/>
                <a:gd name="T43" fmla="*/ 11 h 50"/>
                <a:gd name="T44" fmla="*/ 39 w 49"/>
                <a:gd name="T45" fmla="*/ 14 h 50"/>
                <a:gd name="T46" fmla="*/ 12 w 49"/>
                <a:gd name="T47" fmla="*/ 7 h 50"/>
                <a:gd name="T48" fmla="*/ 7 w 49"/>
                <a:gd name="T49" fmla="*/ 13 h 50"/>
                <a:gd name="T50" fmla="*/ 30 w 49"/>
                <a:gd name="T51" fmla="*/ 9 h 50"/>
                <a:gd name="T52" fmla="*/ 34 w 49"/>
                <a:gd name="T53" fmla="*/ 6 h 50"/>
                <a:gd name="T54" fmla="*/ 34 w 49"/>
                <a:gd name="T55" fmla="*/ 10 h 50"/>
                <a:gd name="T56" fmla="*/ 18 w 49"/>
                <a:gd name="T57" fmla="*/ 5 h 50"/>
                <a:gd name="T58" fmla="*/ 14 w 49"/>
                <a:gd name="T59" fmla="*/ 8 h 50"/>
                <a:gd name="T60" fmla="*/ 29 w 49"/>
                <a:gd name="T61" fmla="*/ 8 h 50"/>
                <a:gd name="T62" fmla="*/ 28 w 49"/>
                <a:gd name="T63" fmla="*/ 4 h 50"/>
                <a:gd name="T64" fmla="*/ 32 w 49"/>
                <a:gd name="T65" fmla="*/ 5 h 50"/>
                <a:gd name="T66" fmla="*/ 18 w 49"/>
                <a:gd name="T67" fmla="*/ 7 h 50"/>
                <a:gd name="T68" fmla="*/ 24 w 49"/>
                <a:gd name="T69" fmla="*/ 3 h 50"/>
                <a:gd name="T70" fmla="*/ 22 w 49"/>
                <a:gd name="T71" fmla="*/ 7 h 50"/>
                <a:gd name="T72" fmla="*/ 24 w 49"/>
                <a:gd name="T73" fmla="*/ 0 h 50"/>
                <a:gd name="T74" fmla="*/ 12 w 49"/>
                <a:gd name="T75" fmla="*/ 4 h 50"/>
                <a:gd name="T76" fmla="*/ 7 w 49"/>
                <a:gd name="T77" fmla="*/ 42 h 50"/>
                <a:gd name="T78" fmla="*/ 25 w 49"/>
                <a:gd name="T79" fmla="*/ 50 h 50"/>
                <a:gd name="T80" fmla="*/ 36 w 49"/>
                <a:gd name="T81" fmla="*/ 47 h 50"/>
                <a:gd name="T82" fmla="*/ 36 w 49"/>
                <a:gd name="T83" fmla="*/ 47 h 50"/>
                <a:gd name="T84" fmla="*/ 37 w 49"/>
                <a:gd name="T85" fmla="*/ 46 h 50"/>
                <a:gd name="T86" fmla="*/ 39 w 49"/>
                <a:gd name="T87" fmla="*/ 45 h 50"/>
                <a:gd name="T88" fmla="*/ 39 w 49"/>
                <a:gd name="T89" fmla="*/ 45 h 50"/>
                <a:gd name="T90" fmla="*/ 39 w 49"/>
                <a:gd name="T91" fmla="*/ 45 h 50"/>
                <a:gd name="T92" fmla="*/ 39 w 49"/>
                <a:gd name="T93" fmla="*/ 45 h 50"/>
                <a:gd name="T94" fmla="*/ 39 w 49"/>
                <a:gd name="T95" fmla="*/ 45 h 50"/>
                <a:gd name="T96" fmla="*/ 42 w 49"/>
                <a:gd name="T97" fmla="*/ 9 h 50"/>
                <a:gd name="T98" fmla="*/ 24 w 49"/>
                <a:gd name="T9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 h="50">
                  <a:moveTo>
                    <a:pt x="46" y="28"/>
                  </a:moveTo>
                  <a:cubicBezTo>
                    <a:pt x="46" y="27"/>
                    <a:pt x="46" y="27"/>
                    <a:pt x="46" y="27"/>
                  </a:cubicBezTo>
                  <a:cubicBezTo>
                    <a:pt x="46" y="27"/>
                    <a:pt x="46" y="27"/>
                    <a:pt x="46" y="27"/>
                  </a:cubicBezTo>
                  <a:cubicBezTo>
                    <a:pt x="46" y="28"/>
                    <a:pt x="46" y="28"/>
                    <a:pt x="46" y="28"/>
                  </a:cubicBezTo>
                  <a:moveTo>
                    <a:pt x="46" y="26"/>
                  </a:moveTo>
                  <a:cubicBezTo>
                    <a:pt x="45" y="25"/>
                    <a:pt x="45" y="25"/>
                    <a:pt x="45" y="25"/>
                  </a:cubicBezTo>
                  <a:cubicBezTo>
                    <a:pt x="46" y="25"/>
                    <a:pt x="46" y="25"/>
                    <a:pt x="46" y="25"/>
                  </a:cubicBezTo>
                  <a:cubicBezTo>
                    <a:pt x="46" y="26"/>
                    <a:pt x="46" y="26"/>
                    <a:pt x="46" y="26"/>
                  </a:cubicBezTo>
                  <a:cubicBezTo>
                    <a:pt x="46" y="26"/>
                    <a:pt x="46" y="26"/>
                    <a:pt x="46" y="26"/>
                  </a:cubicBezTo>
                  <a:moveTo>
                    <a:pt x="45" y="24"/>
                  </a:moveTo>
                  <a:cubicBezTo>
                    <a:pt x="45" y="24"/>
                    <a:pt x="45" y="24"/>
                    <a:pt x="45" y="24"/>
                  </a:cubicBezTo>
                  <a:cubicBezTo>
                    <a:pt x="46" y="23"/>
                    <a:pt x="46" y="23"/>
                    <a:pt x="46" y="23"/>
                  </a:cubicBezTo>
                  <a:cubicBezTo>
                    <a:pt x="46" y="24"/>
                    <a:pt x="46" y="24"/>
                    <a:pt x="46" y="24"/>
                  </a:cubicBezTo>
                  <a:cubicBezTo>
                    <a:pt x="45" y="24"/>
                    <a:pt x="45" y="24"/>
                    <a:pt x="45" y="24"/>
                  </a:cubicBezTo>
                  <a:moveTo>
                    <a:pt x="44" y="22"/>
                  </a:moveTo>
                  <a:cubicBezTo>
                    <a:pt x="44" y="21"/>
                    <a:pt x="43" y="20"/>
                    <a:pt x="43" y="20"/>
                  </a:cubicBezTo>
                  <a:cubicBezTo>
                    <a:pt x="43" y="19"/>
                    <a:pt x="44" y="19"/>
                    <a:pt x="45" y="19"/>
                  </a:cubicBezTo>
                  <a:cubicBezTo>
                    <a:pt x="45" y="20"/>
                    <a:pt x="45" y="21"/>
                    <a:pt x="45" y="22"/>
                  </a:cubicBezTo>
                  <a:cubicBezTo>
                    <a:pt x="45" y="22"/>
                    <a:pt x="45" y="22"/>
                    <a:pt x="44" y="22"/>
                  </a:cubicBezTo>
                  <a:moveTo>
                    <a:pt x="42" y="18"/>
                  </a:moveTo>
                  <a:cubicBezTo>
                    <a:pt x="41" y="17"/>
                    <a:pt x="40" y="16"/>
                    <a:pt x="40" y="15"/>
                  </a:cubicBezTo>
                  <a:cubicBezTo>
                    <a:pt x="40" y="15"/>
                    <a:pt x="41" y="14"/>
                    <a:pt x="42" y="14"/>
                  </a:cubicBezTo>
                  <a:cubicBezTo>
                    <a:pt x="43" y="15"/>
                    <a:pt x="43" y="16"/>
                    <a:pt x="44" y="17"/>
                  </a:cubicBezTo>
                  <a:cubicBezTo>
                    <a:pt x="43" y="18"/>
                    <a:pt x="43" y="18"/>
                    <a:pt x="42" y="18"/>
                  </a:cubicBezTo>
                  <a:moveTo>
                    <a:pt x="25" y="47"/>
                  </a:moveTo>
                  <a:cubicBezTo>
                    <a:pt x="19" y="47"/>
                    <a:pt x="13" y="44"/>
                    <a:pt x="10" y="40"/>
                  </a:cubicBezTo>
                  <a:cubicBezTo>
                    <a:pt x="6" y="35"/>
                    <a:pt x="3" y="29"/>
                    <a:pt x="3" y="24"/>
                  </a:cubicBezTo>
                  <a:cubicBezTo>
                    <a:pt x="3" y="23"/>
                    <a:pt x="3" y="21"/>
                    <a:pt x="4" y="20"/>
                  </a:cubicBezTo>
                  <a:cubicBezTo>
                    <a:pt x="4" y="20"/>
                    <a:pt x="4" y="20"/>
                    <a:pt x="4" y="20"/>
                  </a:cubicBezTo>
                  <a:cubicBezTo>
                    <a:pt x="4" y="20"/>
                    <a:pt x="4" y="20"/>
                    <a:pt x="4" y="20"/>
                  </a:cubicBezTo>
                  <a:cubicBezTo>
                    <a:pt x="6" y="17"/>
                    <a:pt x="8" y="15"/>
                    <a:pt x="11" y="13"/>
                  </a:cubicBezTo>
                  <a:cubicBezTo>
                    <a:pt x="15" y="11"/>
                    <a:pt x="19" y="10"/>
                    <a:pt x="22" y="10"/>
                  </a:cubicBezTo>
                  <a:cubicBezTo>
                    <a:pt x="22" y="10"/>
                    <a:pt x="22" y="10"/>
                    <a:pt x="22" y="10"/>
                  </a:cubicBezTo>
                  <a:cubicBezTo>
                    <a:pt x="28" y="10"/>
                    <a:pt x="33" y="13"/>
                    <a:pt x="37" y="17"/>
                  </a:cubicBezTo>
                  <a:cubicBezTo>
                    <a:pt x="41" y="21"/>
                    <a:pt x="44" y="27"/>
                    <a:pt x="44" y="33"/>
                  </a:cubicBezTo>
                  <a:cubicBezTo>
                    <a:pt x="44" y="34"/>
                    <a:pt x="44" y="35"/>
                    <a:pt x="43" y="36"/>
                  </a:cubicBezTo>
                  <a:cubicBezTo>
                    <a:pt x="43" y="36"/>
                    <a:pt x="43" y="36"/>
                    <a:pt x="43" y="36"/>
                  </a:cubicBezTo>
                  <a:cubicBezTo>
                    <a:pt x="42" y="39"/>
                    <a:pt x="39" y="41"/>
                    <a:pt x="36" y="44"/>
                  </a:cubicBezTo>
                  <a:cubicBezTo>
                    <a:pt x="36" y="44"/>
                    <a:pt x="36" y="44"/>
                    <a:pt x="36" y="44"/>
                  </a:cubicBezTo>
                  <a:cubicBezTo>
                    <a:pt x="32" y="46"/>
                    <a:pt x="28" y="47"/>
                    <a:pt x="25" y="47"/>
                  </a:cubicBezTo>
                  <a:moveTo>
                    <a:pt x="39" y="14"/>
                  </a:moveTo>
                  <a:cubicBezTo>
                    <a:pt x="37" y="13"/>
                    <a:pt x="36" y="12"/>
                    <a:pt x="35" y="11"/>
                  </a:cubicBezTo>
                  <a:cubicBezTo>
                    <a:pt x="36" y="10"/>
                    <a:pt x="37" y="10"/>
                    <a:pt x="38" y="9"/>
                  </a:cubicBezTo>
                  <a:cubicBezTo>
                    <a:pt x="39" y="10"/>
                    <a:pt x="39" y="10"/>
                    <a:pt x="40" y="11"/>
                  </a:cubicBezTo>
                  <a:cubicBezTo>
                    <a:pt x="40" y="11"/>
                    <a:pt x="41" y="12"/>
                    <a:pt x="41" y="13"/>
                  </a:cubicBezTo>
                  <a:cubicBezTo>
                    <a:pt x="40" y="13"/>
                    <a:pt x="39" y="14"/>
                    <a:pt x="39" y="14"/>
                  </a:cubicBezTo>
                  <a:moveTo>
                    <a:pt x="7" y="13"/>
                  </a:moveTo>
                  <a:cubicBezTo>
                    <a:pt x="8" y="11"/>
                    <a:pt x="10" y="9"/>
                    <a:pt x="12" y="7"/>
                  </a:cubicBezTo>
                  <a:cubicBezTo>
                    <a:pt x="11" y="9"/>
                    <a:pt x="10" y="10"/>
                    <a:pt x="9" y="11"/>
                  </a:cubicBezTo>
                  <a:cubicBezTo>
                    <a:pt x="8" y="12"/>
                    <a:pt x="7" y="12"/>
                    <a:pt x="7" y="13"/>
                  </a:cubicBezTo>
                  <a:moveTo>
                    <a:pt x="34" y="10"/>
                  </a:moveTo>
                  <a:cubicBezTo>
                    <a:pt x="32" y="10"/>
                    <a:pt x="31" y="9"/>
                    <a:pt x="30" y="9"/>
                  </a:cubicBezTo>
                  <a:cubicBezTo>
                    <a:pt x="31" y="8"/>
                    <a:pt x="32" y="7"/>
                    <a:pt x="33" y="7"/>
                  </a:cubicBezTo>
                  <a:cubicBezTo>
                    <a:pt x="33" y="6"/>
                    <a:pt x="33" y="6"/>
                    <a:pt x="34" y="6"/>
                  </a:cubicBezTo>
                  <a:cubicBezTo>
                    <a:pt x="35" y="6"/>
                    <a:pt x="36" y="7"/>
                    <a:pt x="37" y="8"/>
                  </a:cubicBezTo>
                  <a:cubicBezTo>
                    <a:pt x="36" y="9"/>
                    <a:pt x="35" y="10"/>
                    <a:pt x="34" y="10"/>
                  </a:cubicBezTo>
                  <a:moveTo>
                    <a:pt x="13" y="9"/>
                  </a:moveTo>
                  <a:cubicBezTo>
                    <a:pt x="14" y="7"/>
                    <a:pt x="16" y="6"/>
                    <a:pt x="18" y="5"/>
                  </a:cubicBezTo>
                  <a:cubicBezTo>
                    <a:pt x="18" y="4"/>
                    <a:pt x="19" y="4"/>
                    <a:pt x="20" y="4"/>
                  </a:cubicBezTo>
                  <a:cubicBezTo>
                    <a:pt x="18" y="5"/>
                    <a:pt x="16" y="7"/>
                    <a:pt x="14" y="8"/>
                  </a:cubicBezTo>
                  <a:cubicBezTo>
                    <a:pt x="14" y="9"/>
                    <a:pt x="13" y="9"/>
                    <a:pt x="13" y="9"/>
                  </a:cubicBezTo>
                  <a:moveTo>
                    <a:pt x="29" y="8"/>
                  </a:moveTo>
                  <a:cubicBezTo>
                    <a:pt x="27" y="8"/>
                    <a:pt x="26" y="7"/>
                    <a:pt x="24" y="7"/>
                  </a:cubicBezTo>
                  <a:cubicBezTo>
                    <a:pt x="25" y="6"/>
                    <a:pt x="27" y="5"/>
                    <a:pt x="28" y="4"/>
                  </a:cubicBezTo>
                  <a:cubicBezTo>
                    <a:pt x="30" y="4"/>
                    <a:pt x="31" y="4"/>
                    <a:pt x="32" y="5"/>
                  </a:cubicBezTo>
                  <a:cubicBezTo>
                    <a:pt x="32" y="5"/>
                    <a:pt x="32" y="5"/>
                    <a:pt x="32" y="5"/>
                  </a:cubicBezTo>
                  <a:cubicBezTo>
                    <a:pt x="31" y="6"/>
                    <a:pt x="30" y="7"/>
                    <a:pt x="29" y="8"/>
                  </a:cubicBezTo>
                  <a:moveTo>
                    <a:pt x="18" y="7"/>
                  </a:moveTo>
                  <a:cubicBezTo>
                    <a:pt x="19" y="6"/>
                    <a:pt x="21" y="5"/>
                    <a:pt x="23" y="3"/>
                  </a:cubicBezTo>
                  <a:cubicBezTo>
                    <a:pt x="23" y="3"/>
                    <a:pt x="24" y="3"/>
                    <a:pt x="24" y="3"/>
                  </a:cubicBezTo>
                  <a:cubicBezTo>
                    <a:pt x="25" y="3"/>
                    <a:pt x="26" y="3"/>
                    <a:pt x="26" y="3"/>
                  </a:cubicBezTo>
                  <a:cubicBezTo>
                    <a:pt x="25" y="5"/>
                    <a:pt x="23" y="6"/>
                    <a:pt x="22" y="7"/>
                  </a:cubicBezTo>
                  <a:cubicBezTo>
                    <a:pt x="20" y="7"/>
                    <a:pt x="19" y="7"/>
                    <a:pt x="18" y="7"/>
                  </a:cubicBezTo>
                  <a:moveTo>
                    <a:pt x="24" y="0"/>
                  </a:moveTo>
                  <a:cubicBezTo>
                    <a:pt x="20" y="0"/>
                    <a:pt x="16" y="2"/>
                    <a:pt x="12" y="4"/>
                  </a:cubicBezTo>
                  <a:cubicBezTo>
                    <a:pt x="12" y="4"/>
                    <a:pt x="12" y="4"/>
                    <a:pt x="12" y="4"/>
                  </a:cubicBezTo>
                  <a:cubicBezTo>
                    <a:pt x="4" y="9"/>
                    <a:pt x="0" y="16"/>
                    <a:pt x="0" y="24"/>
                  </a:cubicBezTo>
                  <a:cubicBezTo>
                    <a:pt x="0" y="30"/>
                    <a:pt x="3" y="37"/>
                    <a:pt x="7" y="42"/>
                  </a:cubicBezTo>
                  <a:cubicBezTo>
                    <a:pt x="12" y="46"/>
                    <a:pt x="18" y="50"/>
                    <a:pt x="25" y="50"/>
                  </a:cubicBezTo>
                  <a:cubicBezTo>
                    <a:pt x="25" y="50"/>
                    <a:pt x="25" y="50"/>
                    <a:pt x="25" y="50"/>
                  </a:cubicBezTo>
                  <a:cubicBezTo>
                    <a:pt x="28" y="50"/>
                    <a:pt x="32" y="49"/>
                    <a:pt x="35" y="47"/>
                  </a:cubicBezTo>
                  <a:cubicBezTo>
                    <a:pt x="36" y="47"/>
                    <a:pt x="36" y="47"/>
                    <a:pt x="36" y="47"/>
                  </a:cubicBezTo>
                  <a:cubicBezTo>
                    <a:pt x="36" y="47"/>
                    <a:pt x="36" y="47"/>
                    <a:pt x="36" y="47"/>
                  </a:cubicBezTo>
                  <a:cubicBezTo>
                    <a:pt x="36" y="47"/>
                    <a:pt x="36" y="47"/>
                    <a:pt x="36" y="47"/>
                  </a:cubicBezTo>
                  <a:cubicBezTo>
                    <a:pt x="36" y="47"/>
                    <a:pt x="36" y="47"/>
                    <a:pt x="37" y="46"/>
                  </a:cubicBezTo>
                  <a:cubicBezTo>
                    <a:pt x="37" y="46"/>
                    <a:pt x="37" y="46"/>
                    <a:pt x="37" y="46"/>
                  </a:cubicBezTo>
                  <a:cubicBezTo>
                    <a:pt x="38" y="46"/>
                    <a:pt x="38" y="46"/>
                    <a:pt x="38"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46" y="40"/>
                    <a:pt x="49" y="33"/>
                    <a:pt x="49" y="26"/>
                  </a:cubicBezTo>
                  <a:cubicBezTo>
                    <a:pt x="49" y="20"/>
                    <a:pt x="46" y="13"/>
                    <a:pt x="42" y="9"/>
                  </a:cubicBezTo>
                  <a:cubicBezTo>
                    <a:pt x="37" y="4"/>
                    <a:pt x="31" y="0"/>
                    <a:pt x="24" y="0"/>
                  </a:cubicBezTo>
                  <a:cubicBezTo>
                    <a:pt x="24" y="0"/>
                    <a:pt x="24" y="0"/>
                    <a:pt x="2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8" name="Freeform 746"/>
            <p:cNvSpPr>
              <a:spLocks noEditPoints="1"/>
            </p:cNvSpPr>
            <p:nvPr/>
          </p:nvSpPr>
          <p:spPr bwMode="auto">
            <a:xfrm>
              <a:off x="3260" y="1320"/>
              <a:ext cx="189" cy="201"/>
            </a:xfrm>
            <a:custGeom>
              <a:avLst/>
              <a:gdLst>
                <a:gd name="T0" fmla="*/ 34 w 80"/>
                <a:gd name="T1" fmla="*/ 81 h 85"/>
                <a:gd name="T2" fmla="*/ 31 w 80"/>
                <a:gd name="T3" fmla="*/ 81 h 85"/>
                <a:gd name="T4" fmla="*/ 28 w 80"/>
                <a:gd name="T5" fmla="*/ 80 h 85"/>
                <a:gd name="T6" fmla="*/ 27 w 80"/>
                <a:gd name="T7" fmla="*/ 77 h 85"/>
                <a:gd name="T8" fmla="*/ 56 w 80"/>
                <a:gd name="T9" fmla="*/ 75 h 85"/>
                <a:gd name="T10" fmla="*/ 52 w 80"/>
                <a:gd name="T11" fmla="*/ 75 h 85"/>
                <a:gd name="T12" fmla="*/ 44 w 80"/>
                <a:gd name="T13" fmla="*/ 72 h 85"/>
                <a:gd name="T14" fmla="*/ 60 w 80"/>
                <a:gd name="T15" fmla="*/ 75 h 85"/>
                <a:gd name="T16" fmla="*/ 43 w 80"/>
                <a:gd name="T17" fmla="*/ 75 h 85"/>
                <a:gd name="T18" fmla="*/ 47 w 80"/>
                <a:gd name="T19" fmla="*/ 75 h 85"/>
                <a:gd name="T20" fmla="*/ 26 w 80"/>
                <a:gd name="T21" fmla="*/ 72 h 85"/>
                <a:gd name="T22" fmla="*/ 21 w 80"/>
                <a:gd name="T23" fmla="*/ 69 h 85"/>
                <a:gd name="T24" fmla="*/ 19 w 80"/>
                <a:gd name="T25" fmla="*/ 67 h 85"/>
                <a:gd name="T26" fmla="*/ 19 w 80"/>
                <a:gd name="T27" fmla="*/ 67 h 85"/>
                <a:gd name="T28" fmla="*/ 13 w 80"/>
                <a:gd name="T29" fmla="*/ 67 h 85"/>
                <a:gd name="T30" fmla="*/ 10 w 80"/>
                <a:gd name="T31" fmla="*/ 66 h 85"/>
                <a:gd name="T32" fmla="*/ 10 w 80"/>
                <a:gd name="T33" fmla="*/ 61 h 85"/>
                <a:gd name="T34" fmla="*/ 8 w 80"/>
                <a:gd name="T35" fmla="*/ 58 h 85"/>
                <a:gd name="T36" fmla="*/ 73 w 80"/>
                <a:gd name="T37" fmla="*/ 59 h 85"/>
                <a:gd name="T38" fmla="*/ 73 w 80"/>
                <a:gd name="T39" fmla="*/ 55 h 85"/>
                <a:gd name="T40" fmla="*/ 67 w 80"/>
                <a:gd name="T41" fmla="*/ 59 h 85"/>
                <a:gd name="T42" fmla="*/ 10 w 80"/>
                <a:gd name="T43" fmla="*/ 48 h 85"/>
                <a:gd name="T44" fmla="*/ 7 w 80"/>
                <a:gd name="T45" fmla="*/ 42 h 85"/>
                <a:gd name="T46" fmla="*/ 7 w 80"/>
                <a:gd name="T47" fmla="*/ 38 h 85"/>
                <a:gd name="T48" fmla="*/ 4 w 80"/>
                <a:gd name="T49" fmla="*/ 38 h 85"/>
                <a:gd name="T50" fmla="*/ 73 w 80"/>
                <a:gd name="T51" fmla="*/ 30 h 85"/>
                <a:gd name="T52" fmla="*/ 17 w 80"/>
                <a:gd name="T53" fmla="*/ 18 h 85"/>
                <a:gd name="T54" fmla="*/ 53 w 80"/>
                <a:gd name="T55" fmla="*/ 10 h 85"/>
                <a:gd name="T56" fmla="*/ 70 w 80"/>
                <a:gd name="T57" fmla="*/ 16 h 85"/>
                <a:gd name="T58" fmla="*/ 70 w 80"/>
                <a:gd name="T59" fmla="*/ 27 h 85"/>
                <a:gd name="T60" fmla="*/ 71 w 80"/>
                <a:gd name="T61" fmla="*/ 40 h 85"/>
                <a:gd name="T62" fmla="*/ 72 w 80"/>
                <a:gd name="T63" fmla="*/ 52 h 85"/>
                <a:gd name="T64" fmla="*/ 64 w 80"/>
                <a:gd name="T65" fmla="*/ 67 h 85"/>
                <a:gd name="T66" fmla="*/ 42 w 80"/>
                <a:gd name="T67" fmla="*/ 69 h 85"/>
                <a:gd name="T68" fmla="*/ 29 w 80"/>
                <a:gd name="T69" fmla="*/ 73 h 85"/>
                <a:gd name="T70" fmla="*/ 18 w 80"/>
                <a:gd name="T71" fmla="*/ 59 h 85"/>
                <a:gd name="T72" fmla="*/ 12 w 80"/>
                <a:gd name="T73" fmla="*/ 39 h 85"/>
                <a:gd name="T74" fmla="*/ 13 w 80"/>
                <a:gd name="T75" fmla="*/ 27 h 85"/>
                <a:gd name="T76" fmla="*/ 21 w 80"/>
                <a:gd name="T77" fmla="*/ 17 h 85"/>
                <a:gd name="T78" fmla="*/ 31 w 80"/>
                <a:gd name="T79" fmla="*/ 11 h 85"/>
                <a:gd name="T80" fmla="*/ 44 w 80"/>
                <a:gd name="T81" fmla="*/ 0 h 85"/>
                <a:gd name="T82" fmla="*/ 29 w 80"/>
                <a:gd name="T83" fmla="*/ 4 h 85"/>
                <a:gd name="T84" fmla="*/ 16 w 80"/>
                <a:gd name="T85" fmla="*/ 11 h 85"/>
                <a:gd name="T86" fmla="*/ 8 w 80"/>
                <a:gd name="T87" fmla="*/ 23 h 85"/>
                <a:gd name="T88" fmla="*/ 0 w 80"/>
                <a:gd name="T89" fmla="*/ 43 h 85"/>
                <a:gd name="T90" fmla="*/ 6 w 80"/>
                <a:gd name="T91" fmla="*/ 52 h 85"/>
                <a:gd name="T92" fmla="*/ 4 w 80"/>
                <a:gd name="T93" fmla="*/ 61 h 85"/>
                <a:gd name="T94" fmla="*/ 16 w 80"/>
                <a:gd name="T95" fmla="*/ 69 h 85"/>
                <a:gd name="T96" fmla="*/ 36 w 80"/>
                <a:gd name="T97" fmla="*/ 85 h 85"/>
                <a:gd name="T98" fmla="*/ 49 w 80"/>
                <a:gd name="T99" fmla="*/ 77 h 85"/>
                <a:gd name="T100" fmla="*/ 65 w 80"/>
                <a:gd name="T101" fmla="*/ 75 h 85"/>
                <a:gd name="T102" fmla="*/ 67 w 80"/>
                <a:gd name="T103" fmla="*/ 67 h 85"/>
                <a:gd name="T104" fmla="*/ 70 w 80"/>
                <a:gd name="T105" fmla="*/ 61 h 85"/>
                <a:gd name="T106" fmla="*/ 80 w 80"/>
                <a:gd name="T107" fmla="*/ 42 h 85"/>
                <a:gd name="T108" fmla="*/ 75 w 80"/>
                <a:gd name="T109" fmla="*/ 33 h 85"/>
                <a:gd name="T110" fmla="*/ 78 w 80"/>
                <a:gd name="T111" fmla="*/ 24 h 85"/>
                <a:gd name="T112" fmla="*/ 71 w 80"/>
                <a:gd name="T113" fmla="*/ 14 h 85"/>
                <a:gd name="T114" fmla="*/ 65 w 80"/>
                <a:gd name="T115" fmla="*/ 16 h 85"/>
                <a:gd name="T116" fmla="*/ 44 w 80"/>
                <a:gd name="T1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 h="85">
                  <a:moveTo>
                    <a:pt x="35" y="81"/>
                  </a:moveTo>
                  <a:cubicBezTo>
                    <a:pt x="35" y="81"/>
                    <a:pt x="35" y="81"/>
                    <a:pt x="35" y="81"/>
                  </a:cubicBezTo>
                  <a:cubicBezTo>
                    <a:pt x="35" y="81"/>
                    <a:pt x="35" y="81"/>
                    <a:pt x="35" y="81"/>
                  </a:cubicBezTo>
                  <a:cubicBezTo>
                    <a:pt x="35" y="81"/>
                    <a:pt x="35" y="81"/>
                    <a:pt x="35" y="81"/>
                  </a:cubicBezTo>
                  <a:moveTo>
                    <a:pt x="34" y="81"/>
                  </a:moveTo>
                  <a:cubicBezTo>
                    <a:pt x="33" y="81"/>
                    <a:pt x="33" y="81"/>
                    <a:pt x="33" y="81"/>
                  </a:cubicBezTo>
                  <a:cubicBezTo>
                    <a:pt x="34" y="80"/>
                    <a:pt x="34" y="79"/>
                    <a:pt x="35" y="77"/>
                  </a:cubicBezTo>
                  <a:cubicBezTo>
                    <a:pt x="36" y="78"/>
                    <a:pt x="36" y="78"/>
                    <a:pt x="36" y="78"/>
                  </a:cubicBezTo>
                  <a:cubicBezTo>
                    <a:pt x="36" y="79"/>
                    <a:pt x="35" y="80"/>
                    <a:pt x="34" y="81"/>
                  </a:cubicBezTo>
                  <a:moveTo>
                    <a:pt x="31" y="81"/>
                  </a:moveTo>
                  <a:cubicBezTo>
                    <a:pt x="31" y="81"/>
                    <a:pt x="30" y="81"/>
                    <a:pt x="30" y="80"/>
                  </a:cubicBezTo>
                  <a:cubicBezTo>
                    <a:pt x="31" y="79"/>
                    <a:pt x="32" y="78"/>
                    <a:pt x="32" y="77"/>
                  </a:cubicBezTo>
                  <a:cubicBezTo>
                    <a:pt x="33" y="77"/>
                    <a:pt x="33" y="77"/>
                    <a:pt x="34" y="77"/>
                  </a:cubicBezTo>
                  <a:cubicBezTo>
                    <a:pt x="33" y="78"/>
                    <a:pt x="32" y="80"/>
                    <a:pt x="31" y="81"/>
                  </a:cubicBezTo>
                  <a:moveTo>
                    <a:pt x="28" y="80"/>
                  </a:moveTo>
                  <a:cubicBezTo>
                    <a:pt x="28" y="80"/>
                    <a:pt x="28" y="80"/>
                    <a:pt x="27" y="80"/>
                  </a:cubicBezTo>
                  <a:cubicBezTo>
                    <a:pt x="28" y="78"/>
                    <a:pt x="29" y="77"/>
                    <a:pt x="30" y="76"/>
                  </a:cubicBezTo>
                  <a:cubicBezTo>
                    <a:pt x="31" y="76"/>
                    <a:pt x="31" y="76"/>
                    <a:pt x="31" y="76"/>
                  </a:cubicBezTo>
                  <a:cubicBezTo>
                    <a:pt x="30" y="78"/>
                    <a:pt x="29" y="79"/>
                    <a:pt x="28" y="80"/>
                  </a:cubicBezTo>
                  <a:moveTo>
                    <a:pt x="27" y="77"/>
                  </a:moveTo>
                  <a:cubicBezTo>
                    <a:pt x="28" y="77"/>
                    <a:pt x="28" y="76"/>
                    <a:pt x="28" y="76"/>
                  </a:cubicBezTo>
                  <a:cubicBezTo>
                    <a:pt x="29" y="76"/>
                    <a:pt x="29" y="76"/>
                    <a:pt x="29" y="76"/>
                  </a:cubicBezTo>
                  <a:cubicBezTo>
                    <a:pt x="28" y="76"/>
                    <a:pt x="28" y="77"/>
                    <a:pt x="27" y="77"/>
                  </a:cubicBezTo>
                  <a:moveTo>
                    <a:pt x="55" y="78"/>
                  </a:moveTo>
                  <a:cubicBezTo>
                    <a:pt x="56" y="77"/>
                    <a:pt x="56" y="76"/>
                    <a:pt x="56" y="75"/>
                  </a:cubicBezTo>
                  <a:cubicBezTo>
                    <a:pt x="57" y="75"/>
                    <a:pt x="58" y="74"/>
                    <a:pt x="59" y="74"/>
                  </a:cubicBezTo>
                  <a:cubicBezTo>
                    <a:pt x="58" y="75"/>
                    <a:pt x="58" y="76"/>
                    <a:pt x="57" y="77"/>
                  </a:cubicBezTo>
                  <a:cubicBezTo>
                    <a:pt x="57" y="77"/>
                    <a:pt x="56" y="77"/>
                    <a:pt x="55" y="78"/>
                  </a:cubicBezTo>
                  <a:moveTo>
                    <a:pt x="53" y="77"/>
                  </a:moveTo>
                  <a:cubicBezTo>
                    <a:pt x="52" y="76"/>
                    <a:pt x="52" y="76"/>
                    <a:pt x="52" y="75"/>
                  </a:cubicBezTo>
                  <a:cubicBezTo>
                    <a:pt x="52" y="74"/>
                    <a:pt x="52" y="73"/>
                    <a:pt x="53" y="72"/>
                  </a:cubicBezTo>
                  <a:cubicBezTo>
                    <a:pt x="53" y="72"/>
                    <a:pt x="53" y="73"/>
                    <a:pt x="54" y="74"/>
                  </a:cubicBezTo>
                  <a:cubicBezTo>
                    <a:pt x="53" y="75"/>
                    <a:pt x="53" y="76"/>
                    <a:pt x="53" y="77"/>
                  </a:cubicBezTo>
                  <a:moveTo>
                    <a:pt x="42" y="72"/>
                  </a:moveTo>
                  <a:cubicBezTo>
                    <a:pt x="42" y="72"/>
                    <a:pt x="43" y="72"/>
                    <a:pt x="44" y="72"/>
                  </a:cubicBezTo>
                  <a:cubicBezTo>
                    <a:pt x="43" y="73"/>
                    <a:pt x="42" y="74"/>
                    <a:pt x="41" y="75"/>
                  </a:cubicBezTo>
                  <a:cubicBezTo>
                    <a:pt x="41" y="75"/>
                    <a:pt x="41" y="75"/>
                    <a:pt x="41" y="75"/>
                  </a:cubicBezTo>
                  <a:cubicBezTo>
                    <a:pt x="41" y="74"/>
                    <a:pt x="41" y="73"/>
                    <a:pt x="41" y="72"/>
                  </a:cubicBezTo>
                  <a:cubicBezTo>
                    <a:pt x="42" y="72"/>
                    <a:pt x="42" y="72"/>
                    <a:pt x="42" y="72"/>
                  </a:cubicBezTo>
                  <a:moveTo>
                    <a:pt x="60" y="75"/>
                  </a:moveTo>
                  <a:cubicBezTo>
                    <a:pt x="60" y="74"/>
                    <a:pt x="61" y="73"/>
                    <a:pt x="61" y="73"/>
                  </a:cubicBezTo>
                  <a:cubicBezTo>
                    <a:pt x="62" y="72"/>
                    <a:pt x="63" y="72"/>
                    <a:pt x="63" y="71"/>
                  </a:cubicBezTo>
                  <a:cubicBezTo>
                    <a:pt x="63" y="72"/>
                    <a:pt x="63" y="73"/>
                    <a:pt x="63" y="73"/>
                  </a:cubicBezTo>
                  <a:cubicBezTo>
                    <a:pt x="62" y="74"/>
                    <a:pt x="61" y="74"/>
                    <a:pt x="60" y="75"/>
                  </a:cubicBezTo>
                  <a:moveTo>
                    <a:pt x="43" y="75"/>
                  </a:moveTo>
                  <a:cubicBezTo>
                    <a:pt x="44" y="74"/>
                    <a:pt x="45" y="73"/>
                    <a:pt x="46" y="72"/>
                  </a:cubicBezTo>
                  <a:cubicBezTo>
                    <a:pt x="46" y="71"/>
                    <a:pt x="47" y="71"/>
                    <a:pt x="47" y="71"/>
                  </a:cubicBezTo>
                  <a:cubicBezTo>
                    <a:pt x="46" y="73"/>
                    <a:pt x="45" y="74"/>
                    <a:pt x="45" y="75"/>
                  </a:cubicBezTo>
                  <a:cubicBezTo>
                    <a:pt x="44" y="75"/>
                    <a:pt x="43" y="75"/>
                    <a:pt x="43" y="75"/>
                  </a:cubicBezTo>
                  <a:moveTo>
                    <a:pt x="47" y="75"/>
                  </a:moveTo>
                  <a:cubicBezTo>
                    <a:pt x="48" y="73"/>
                    <a:pt x="48" y="72"/>
                    <a:pt x="49" y="71"/>
                  </a:cubicBezTo>
                  <a:cubicBezTo>
                    <a:pt x="50" y="71"/>
                    <a:pt x="50" y="71"/>
                    <a:pt x="50" y="71"/>
                  </a:cubicBezTo>
                  <a:cubicBezTo>
                    <a:pt x="50" y="72"/>
                    <a:pt x="49" y="73"/>
                    <a:pt x="49" y="74"/>
                  </a:cubicBezTo>
                  <a:cubicBezTo>
                    <a:pt x="48" y="74"/>
                    <a:pt x="47" y="74"/>
                    <a:pt x="47" y="75"/>
                  </a:cubicBezTo>
                  <a:moveTo>
                    <a:pt x="26" y="72"/>
                  </a:moveTo>
                  <a:cubicBezTo>
                    <a:pt x="24" y="72"/>
                    <a:pt x="23" y="71"/>
                    <a:pt x="22" y="70"/>
                  </a:cubicBezTo>
                  <a:cubicBezTo>
                    <a:pt x="23" y="69"/>
                    <a:pt x="25" y="69"/>
                    <a:pt x="26" y="68"/>
                  </a:cubicBezTo>
                  <a:cubicBezTo>
                    <a:pt x="27" y="68"/>
                    <a:pt x="27" y="68"/>
                    <a:pt x="27" y="68"/>
                  </a:cubicBezTo>
                  <a:cubicBezTo>
                    <a:pt x="26" y="70"/>
                    <a:pt x="26" y="71"/>
                    <a:pt x="26" y="72"/>
                  </a:cubicBezTo>
                  <a:moveTo>
                    <a:pt x="21" y="69"/>
                  </a:moveTo>
                  <a:cubicBezTo>
                    <a:pt x="21" y="69"/>
                    <a:pt x="20" y="69"/>
                    <a:pt x="20" y="68"/>
                  </a:cubicBezTo>
                  <a:cubicBezTo>
                    <a:pt x="21" y="67"/>
                    <a:pt x="22" y="67"/>
                    <a:pt x="23" y="66"/>
                  </a:cubicBezTo>
                  <a:cubicBezTo>
                    <a:pt x="23" y="66"/>
                    <a:pt x="24" y="67"/>
                    <a:pt x="24" y="67"/>
                  </a:cubicBezTo>
                  <a:cubicBezTo>
                    <a:pt x="23" y="68"/>
                    <a:pt x="22" y="69"/>
                    <a:pt x="21" y="69"/>
                  </a:cubicBezTo>
                  <a:moveTo>
                    <a:pt x="19" y="67"/>
                  </a:moveTo>
                  <a:cubicBezTo>
                    <a:pt x="18" y="67"/>
                    <a:pt x="18" y="67"/>
                    <a:pt x="18" y="67"/>
                  </a:cubicBezTo>
                  <a:cubicBezTo>
                    <a:pt x="18" y="66"/>
                    <a:pt x="18" y="65"/>
                    <a:pt x="19" y="65"/>
                  </a:cubicBezTo>
                  <a:cubicBezTo>
                    <a:pt x="19" y="64"/>
                    <a:pt x="19" y="64"/>
                    <a:pt x="20" y="64"/>
                  </a:cubicBezTo>
                  <a:cubicBezTo>
                    <a:pt x="20" y="64"/>
                    <a:pt x="21" y="65"/>
                    <a:pt x="22" y="65"/>
                  </a:cubicBezTo>
                  <a:cubicBezTo>
                    <a:pt x="21" y="66"/>
                    <a:pt x="20" y="66"/>
                    <a:pt x="19" y="67"/>
                  </a:cubicBezTo>
                  <a:moveTo>
                    <a:pt x="13" y="67"/>
                  </a:moveTo>
                  <a:cubicBezTo>
                    <a:pt x="13" y="66"/>
                    <a:pt x="14" y="65"/>
                    <a:pt x="14" y="65"/>
                  </a:cubicBezTo>
                  <a:cubicBezTo>
                    <a:pt x="15" y="64"/>
                    <a:pt x="15" y="64"/>
                    <a:pt x="16" y="64"/>
                  </a:cubicBezTo>
                  <a:cubicBezTo>
                    <a:pt x="16" y="64"/>
                    <a:pt x="15" y="65"/>
                    <a:pt x="15" y="66"/>
                  </a:cubicBezTo>
                  <a:cubicBezTo>
                    <a:pt x="14" y="66"/>
                    <a:pt x="14" y="67"/>
                    <a:pt x="13" y="67"/>
                  </a:cubicBezTo>
                  <a:moveTo>
                    <a:pt x="10" y="67"/>
                  </a:moveTo>
                  <a:cubicBezTo>
                    <a:pt x="10" y="66"/>
                    <a:pt x="9" y="65"/>
                    <a:pt x="9" y="64"/>
                  </a:cubicBezTo>
                  <a:cubicBezTo>
                    <a:pt x="9" y="64"/>
                    <a:pt x="10" y="63"/>
                    <a:pt x="10" y="62"/>
                  </a:cubicBezTo>
                  <a:cubicBezTo>
                    <a:pt x="11" y="63"/>
                    <a:pt x="11" y="63"/>
                    <a:pt x="11" y="64"/>
                  </a:cubicBezTo>
                  <a:cubicBezTo>
                    <a:pt x="11" y="64"/>
                    <a:pt x="11" y="65"/>
                    <a:pt x="10" y="66"/>
                  </a:cubicBezTo>
                  <a:cubicBezTo>
                    <a:pt x="10" y="67"/>
                    <a:pt x="10" y="67"/>
                    <a:pt x="10" y="67"/>
                  </a:cubicBezTo>
                  <a:moveTo>
                    <a:pt x="8" y="63"/>
                  </a:moveTo>
                  <a:cubicBezTo>
                    <a:pt x="7" y="62"/>
                    <a:pt x="7" y="62"/>
                    <a:pt x="7" y="61"/>
                  </a:cubicBezTo>
                  <a:cubicBezTo>
                    <a:pt x="7" y="60"/>
                    <a:pt x="8" y="60"/>
                    <a:pt x="8" y="59"/>
                  </a:cubicBezTo>
                  <a:cubicBezTo>
                    <a:pt x="9" y="60"/>
                    <a:pt x="9" y="61"/>
                    <a:pt x="10" y="61"/>
                  </a:cubicBezTo>
                  <a:cubicBezTo>
                    <a:pt x="9" y="62"/>
                    <a:pt x="8" y="62"/>
                    <a:pt x="8" y="63"/>
                  </a:cubicBezTo>
                  <a:moveTo>
                    <a:pt x="6" y="60"/>
                  </a:moveTo>
                  <a:cubicBezTo>
                    <a:pt x="6" y="59"/>
                    <a:pt x="6" y="59"/>
                    <a:pt x="6" y="59"/>
                  </a:cubicBezTo>
                  <a:cubicBezTo>
                    <a:pt x="6" y="59"/>
                    <a:pt x="7" y="58"/>
                    <a:pt x="7" y="57"/>
                  </a:cubicBezTo>
                  <a:cubicBezTo>
                    <a:pt x="7" y="57"/>
                    <a:pt x="7" y="58"/>
                    <a:pt x="8" y="58"/>
                  </a:cubicBezTo>
                  <a:cubicBezTo>
                    <a:pt x="7" y="59"/>
                    <a:pt x="7" y="59"/>
                    <a:pt x="6" y="60"/>
                  </a:cubicBezTo>
                  <a:moveTo>
                    <a:pt x="73" y="59"/>
                  </a:moveTo>
                  <a:cubicBezTo>
                    <a:pt x="72" y="58"/>
                    <a:pt x="72" y="58"/>
                    <a:pt x="72" y="58"/>
                  </a:cubicBezTo>
                  <a:cubicBezTo>
                    <a:pt x="73" y="57"/>
                    <a:pt x="73" y="57"/>
                    <a:pt x="74" y="56"/>
                  </a:cubicBezTo>
                  <a:cubicBezTo>
                    <a:pt x="74" y="57"/>
                    <a:pt x="73" y="58"/>
                    <a:pt x="73" y="59"/>
                  </a:cubicBezTo>
                  <a:moveTo>
                    <a:pt x="67" y="59"/>
                  </a:moveTo>
                  <a:cubicBezTo>
                    <a:pt x="68" y="58"/>
                    <a:pt x="68" y="57"/>
                    <a:pt x="69" y="57"/>
                  </a:cubicBezTo>
                  <a:cubicBezTo>
                    <a:pt x="69" y="56"/>
                    <a:pt x="70" y="55"/>
                    <a:pt x="70" y="55"/>
                  </a:cubicBezTo>
                  <a:cubicBezTo>
                    <a:pt x="71" y="55"/>
                    <a:pt x="71" y="54"/>
                    <a:pt x="72" y="54"/>
                  </a:cubicBezTo>
                  <a:cubicBezTo>
                    <a:pt x="73" y="55"/>
                    <a:pt x="73" y="55"/>
                    <a:pt x="73" y="55"/>
                  </a:cubicBezTo>
                  <a:cubicBezTo>
                    <a:pt x="72" y="56"/>
                    <a:pt x="71" y="57"/>
                    <a:pt x="70" y="58"/>
                  </a:cubicBezTo>
                  <a:cubicBezTo>
                    <a:pt x="70" y="58"/>
                    <a:pt x="70" y="58"/>
                    <a:pt x="70" y="58"/>
                  </a:cubicBezTo>
                  <a:cubicBezTo>
                    <a:pt x="70" y="58"/>
                    <a:pt x="70" y="58"/>
                    <a:pt x="70" y="58"/>
                  </a:cubicBezTo>
                  <a:cubicBezTo>
                    <a:pt x="69" y="58"/>
                    <a:pt x="69" y="58"/>
                    <a:pt x="68" y="58"/>
                  </a:cubicBezTo>
                  <a:cubicBezTo>
                    <a:pt x="68" y="59"/>
                    <a:pt x="67" y="59"/>
                    <a:pt x="67" y="59"/>
                  </a:cubicBezTo>
                  <a:moveTo>
                    <a:pt x="10" y="48"/>
                  </a:moveTo>
                  <a:cubicBezTo>
                    <a:pt x="10" y="48"/>
                    <a:pt x="10" y="47"/>
                    <a:pt x="10" y="47"/>
                  </a:cubicBezTo>
                  <a:cubicBezTo>
                    <a:pt x="10" y="47"/>
                    <a:pt x="10" y="47"/>
                    <a:pt x="10" y="47"/>
                  </a:cubicBezTo>
                  <a:cubicBezTo>
                    <a:pt x="10" y="48"/>
                    <a:pt x="10" y="48"/>
                    <a:pt x="10" y="48"/>
                  </a:cubicBezTo>
                  <a:cubicBezTo>
                    <a:pt x="10" y="48"/>
                    <a:pt x="10" y="48"/>
                    <a:pt x="10" y="48"/>
                  </a:cubicBezTo>
                  <a:moveTo>
                    <a:pt x="7" y="42"/>
                  </a:moveTo>
                  <a:cubicBezTo>
                    <a:pt x="6" y="42"/>
                    <a:pt x="6" y="42"/>
                    <a:pt x="6" y="42"/>
                  </a:cubicBezTo>
                  <a:cubicBezTo>
                    <a:pt x="7" y="42"/>
                    <a:pt x="7" y="41"/>
                    <a:pt x="8" y="40"/>
                  </a:cubicBezTo>
                  <a:cubicBezTo>
                    <a:pt x="8" y="41"/>
                    <a:pt x="7" y="41"/>
                    <a:pt x="7" y="42"/>
                  </a:cubicBezTo>
                  <a:cubicBezTo>
                    <a:pt x="7" y="42"/>
                    <a:pt x="7" y="42"/>
                    <a:pt x="7" y="42"/>
                  </a:cubicBezTo>
                  <a:moveTo>
                    <a:pt x="5" y="42"/>
                  </a:moveTo>
                  <a:cubicBezTo>
                    <a:pt x="4" y="42"/>
                    <a:pt x="4" y="42"/>
                    <a:pt x="4" y="42"/>
                  </a:cubicBezTo>
                  <a:cubicBezTo>
                    <a:pt x="4" y="41"/>
                    <a:pt x="4" y="41"/>
                    <a:pt x="4" y="41"/>
                  </a:cubicBezTo>
                  <a:cubicBezTo>
                    <a:pt x="4" y="40"/>
                    <a:pt x="5" y="39"/>
                    <a:pt x="6" y="38"/>
                  </a:cubicBezTo>
                  <a:cubicBezTo>
                    <a:pt x="6" y="38"/>
                    <a:pt x="7" y="38"/>
                    <a:pt x="7" y="38"/>
                  </a:cubicBezTo>
                  <a:cubicBezTo>
                    <a:pt x="6" y="40"/>
                    <a:pt x="6" y="41"/>
                    <a:pt x="5" y="42"/>
                  </a:cubicBezTo>
                  <a:moveTo>
                    <a:pt x="4" y="38"/>
                  </a:moveTo>
                  <a:cubicBezTo>
                    <a:pt x="4" y="38"/>
                    <a:pt x="4" y="38"/>
                    <a:pt x="4" y="38"/>
                  </a:cubicBezTo>
                  <a:cubicBezTo>
                    <a:pt x="5" y="38"/>
                    <a:pt x="5" y="38"/>
                    <a:pt x="5" y="38"/>
                  </a:cubicBezTo>
                  <a:cubicBezTo>
                    <a:pt x="4" y="38"/>
                    <a:pt x="4" y="38"/>
                    <a:pt x="4" y="38"/>
                  </a:cubicBezTo>
                  <a:moveTo>
                    <a:pt x="73" y="30"/>
                  </a:moveTo>
                  <a:cubicBezTo>
                    <a:pt x="73" y="30"/>
                    <a:pt x="73" y="29"/>
                    <a:pt x="73" y="29"/>
                  </a:cubicBezTo>
                  <a:cubicBezTo>
                    <a:pt x="73" y="29"/>
                    <a:pt x="74" y="29"/>
                    <a:pt x="74" y="28"/>
                  </a:cubicBezTo>
                  <a:cubicBezTo>
                    <a:pt x="74" y="29"/>
                    <a:pt x="74" y="29"/>
                    <a:pt x="73" y="30"/>
                  </a:cubicBezTo>
                  <a:cubicBezTo>
                    <a:pt x="73" y="30"/>
                    <a:pt x="73" y="30"/>
                    <a:pt x="73" y="30"/>
                  </a:cubicBezTo>
                  <a:moveTo>
                    <a:pt x="17" y="18"/>
                  </a:moveTo>
                  <a:cubicBezTo>
                    <a:pt x="17" y="17"/>
                    <a:pt x="17" y="17"/>
                    <a:pt x="17" y="17"/>
                  </a:cubicBezTo>
                  <a:cubicBezTo>
                    <a:pt x="17" y="16"/>
                    <a:pt x="17" y="15"/>
                    <a:pt x="18" y="14"/>
                  </a:cubicBezTo>
                  <a:cubicBezTo>
                    <a:pt x="18" y="15"/>
                    <a:pt x="18" y="15"/>
                    <a:pt x="19" y="16"/>
                  </a:cubicBezTo>
                  <a:cubicBezTo>
                    <a:pt x="18" y="16"/>
                    <a:pt x="17" y="17"/>
                    <a:pt x="17" y="18"/>
                  </a:cubicBezTo>
                  <a:moveTo>
                    <a:pt x="43" y="9"/>
                  </a:moveTo>
                  <a:cubicBezTo>
                    <a:pt x="44" y="9"/>
                    <a:pt x="44" y="9"/>
                    <a:pt x="44" y="8"/>
                  </a:cubicBezTo>
                  <a:cubicBezTo>
                    <a:pt x="45" y="7"/>
                    <a:pt x="45" y="5"/>
                    <a:pt x="46" y="3"/>
                  </a:cubicBezTo>
                  <a:cubicBezTo>
                    <a:pt x="49" y="4"/>
                    <a:pt x="52" y="4"/>
                    <a:pt x="55" y="6"/>
                  </a:cubicBezTo>
                  <a:cubicBezTo>
                    <a:pt x="54" y="7"/>
                    <a:pt x="54" y="9"/>
                    <a:pt x="53" y="10"/>
                  </a:cubicBezTo>
                  <a:cubicBezTo>
                    <a:pt x="53" y="11"/>
                    <a:pt x="54" y="12"/>
                    <a:pt x="54" y="12"/>
                  </a:cubicBezTo>
                  <a:cubicBezTo>
                    <a:pt x="58" y="14"/>
                    <a:pt x="61" y="16"/>
                    <a:pt x="63" y="19"/>
                  </a:cubicBezTo>
                  <a:cubicBezTo>
                    <a:pt x="64" y="19"/>
                    <a:pt x="64" y="19"/>
                    <a:pt x="65" y="19"/>
                  </a:cubicBezTo>
                  <a:cubicBezTo>
                    <a:pt x="65" y="19"/>
                    <a:pt x="65" y="19"/>
                    <a:pt x="65" y="19"/>
                  </a:cubicBezTo>
                  <a:cubicBezTo>
                    <a:pt x="67" y="18"/>
                    <a:pt x="68" y="17"/>
                    <a:pt x="70" y="16"/>
                  </a:cubicBezTo>
                  <a:cubicBezTo>
                    <a:pt x="70" y="17"/>
                    <a:pt x="70" y="17"/>
                    <a:pt x="70" y="17"/>
                  </a:cubicBezTo>
                  <a:cubicBezTo>
                    <a:pt x="71" y="18"/>
                    <a:pt x="72" y="19"/>
                    <a:pt x="72" y="21"/>
                  </a:cubicBezTo>
                  <a:cubicBezTo>
                    <a:pt x="73" y="22"/>
                    <a:pt x="74" y="23"/>
                    <a:pt x="74" y="23"/>
                  </a:cubicBezTo>
                  <a:cubicBezTo>
                    <a:pt x="74" y="23"/>
                    <a:pt x="74" y="24"/>
                    <a:pt x="74" y="25"/>
                  </a:cubicBezTo>
                  <a:cubicBezTo>
                    <a:pt x="73" y="25"/>
                    <a:pt x="72" y="26"/>
                    <a:pt x="70" y="27"/>
                  </a:cubicBezTo>
                  <a:cubicBezTo>
                    <a:pt x="70" y="28"/>
                    <a:pt x="69" y="28"/>
                    <a:pt x="70" y="29"/>
                  </a:cubicBezTo>
                  <a:cubicBezTo>
                    <a:pt x="70" y="30"/>
                    <a:pt x="70" y="31"/>
                    <a:pt x="71" y="33"/>
                  </a:cubicBezTo>
                  <a:cubicBezTo>
                    <a:pt x="71" y="33"/>
                    <a:pt x="71" y="33"/>
                    <a:pt x="71" y="33"/>
                  </a:cubicBezTo>
                  <a:cubicBezTo>
                    <a:pt x="71" y="35"/>
                    <a:pt x="71" y="37"/>
                    <a:pt x="71" y="39"/>
                  </a:cubicBezTo>
                  <a:cubicBezTo>
                    <a:pt x="71" y="39"/>
                    <a:pt x="71" y="40"/>
                    <a:pt x="71" y="40"/>
                  </a:cubicBezTo>
                  <a:cubicBezTo>
                    <a:pt x="71" y="41"/>
                    <a:pt x="72" y="42"/>
                    <a:pt x="72" y="42"/>
                  </a:cubicBezTo>
                  <a:cubicBezTo>
                    <a:pt x="74" y="42"/>
                    <a:pt x="76" y="42"/>
                    <a:pt x="77" y="43"/>
                  </a:cubicBezTo>
                  <a:cubicBezTo>
                    <a:pt x="77" y="46"/>
                    <a:pt x="76" y="49"/>
                    <a:pt x="75" y="52"/>
                  </a:cubicBezTo>
                  <a:cubicBezTo>
                    <a:pt x="74" y="52"/>
                    <a:pt x="73" y="52"/>
                    <a:pt x="72" y="52"/>
                  </a:cubicBezTo>
                  <a:cubicBezTo>
                    <a:pt x="72" y="52"/>
                    <a:pt x="72" y="52"/>
                    <a:pt x="72" y="52"/>
                  </a:cubicBezTo>
                  <a:cubicBezTo>
                    <a:pt x="71" y="52"/>
                    <a:pt x="70" y="52"/>
                    <a:pt x="69" y="53"/>
                  </a:cubicBezTo>
                  <a:cubicBezTo>
                    <a:pt x="67" y="54"/>
                    <a:pt x="66" y="55"/>
                    <a:pt x="65" y="56"/>
                  </a:cubicBezTo>
                  <a:cubicBezTo>
                    <a:pt x="65" y="58"/>
                    <a:pt x="63" y="59"/>
                    <a:pt x="62" y="61"/>
                  </a:cubicBezTo>
                  <a:cubicBezTo>
                    <a:pt x="61" y="61"/>
                    <a:pt x="61" y="62"/>
                    <a:pt x="62" y="63"/>
                  </a:cubicBezTo>
                  <a:cubicBezTo>
                    <a:pt x="62" y="64"/>
                    <a:pt x="63" y="66"/>
                    <a:pt x="64" y="67"/>
                  </a:cubicBezTo>
                  <a:cubicBezTo>
                    <a:pt x="62" y="69"/>
                    <a:pt x="59" y="71"/>
                    <a:pt x="56" y="72"/>
                  </a:cubicBezTo>
                  <a:cubicBezTo>
                    <a:pt x="55" y="71"/>
                    <a:pt x="54" y="69"/>
                    <a:pt x="54" y="68"/>
                  </a:cubicBezTo>
                  <a:cubicBezTo>
                    <a:pt x="53" y="67"/>
                    <a:pt x="53" y="67"/>
                    <a:pt x="52" y="67"/>
                  </a:cubicBezTo>
                  <a:cubicBezTo>
                    <a:pt x="52" y="67"/>
                    <a:pt x="52" y="67"/>
                    <a:pt x="52" y="67"/>
                  </a:cubicBezTo>
                  <a:cubicBezTo>
                    <a:pt x="48" y="68"/>
                    <a:pt x="45" y="69"/>
                    <a:pt x="42" y="69"/>
                  </a:cubicBezTo>
                  <a:cubicBezTo>
                    <a:pt x="41" y="69"/>
                    <a:pt x="41" y="69"/>
                    <a:pt x="40" y="69"/>
                  </a:cubicBezTo>
                  <a:cubicBezTo>
                    <a:pt x="40" y="69"/>
                    <a:pt x="40" y="69"/>
                    <a:pt x="40" y="69"/>
                  </a:cubicBezTo>
                  <a:cubicBezTo>
                    <a:pt x="40" y="69"/>
                    <a:pt x="39" y="69"/>
                    <a:pt x="39" y="70"/>
                  </a:cubicBezTo>
                  <a:cubicBezTo>
                    <a:pt x="38" y="72"/>
                    <a:pt x="38" y="73"/>
                    <a:pt x="38" y="75"/>
                  </a:cubicBezTo>
                  <a:cubicBezTo>
                    <a:pt x="35" y="74"/>
                    <a:pt x="32" y="74"/>
                    <a:pt x="29" y="73"/>
                  </a:cubicBezTo>
                  <a:cubicBezTo>
                    <a:pt x="29" y="71"/>
                    <a:pt x="29" y="69"/>
                    <a:pt x="30" y="68"/>
                  </a:cubicBezTo>
                  <a:cubicBezTo>
                    <a:pt x="30" y="67"/>
                    <a:pt x="30" y="66"/>
                    <a:pt x="29" y="66"/>
                  </a:cubicBezTo>
                  <a:cubicBezTo>
                    <a:pt x="25" y="64"/>
                    <a:pt x="22" y="62"/>
                    <a:pt x="20" y="59"/>
                  </a:cubicBezTo>
                  <a:cubicBezTo>
                    <a:pt x="19" y="59"/>
                    <a:pt x="19" y="59"/>
                    <a:pt x="19" y="59"/>
                  </a:cubicBezTo>
                  <a:cubicBezTo>
                    <a:pt x="18" y="59"/>
                    <a:pt x="18" y="59"/>
                    <a:pt x="18" y="59"/>
                  </a:cubicBezTo>
                  <a:cubicBezTo>
                    <a:pt x="16" y="60"/>
                    <a:pt x="15" y="61"/>
                    <a:pt x="14" y="61"/>
                  </a:cubicBezTo>
                  <a:cubicBezTo>
                    <a:pt x="12" y="59"/>
                    <a:pt x="10" y="56"/>
                    <a:pt x="9" y="53"/>
                  </a:cubicBezTo>
                  <a:cubicBezTo>
                    <a:pt x="10" y="53"/>
                    <a:pt x="12" y="52"/>
                    <a:pt x="13" y="51"/>
                  </a:cubicBezTo>
                  <a:cubicBezTo>
                    <a:pt x="14" y="51"/>
                    <a:pt x="14" y="50"/>
                    <a:pt x="14" y="49"/>
                  </a:cubicBezTo>
                  <a:cubicBezTo>
                    <a:pt x="12" y="46"/>
                    <a:pt x="12" y="43"/>
                    <a:pt x="12" y="39"/>
                  </a:cubicBezTo>
                  <a:cubicBezTo>
                    <a:pt x="12" y="39"/>
                    <a:pt x="12" y="38"/>
                    <a:pt x="12" y="38"/>
                  </a:cubicBezTo>
                  <a:cubicBezTo>
                    <a:pt x="12" y="37"/>
                    <a:pt x="11" y="36"/>
                    <a:pt x="11" y="36"/>
                  </a:cubicBezTo>
                  <a:cubicBezTo>
                    <a:pt x="9" y="36"/>
                    <a:pt x="7" y="35"/>
                    <a:pt x="6" y="35"/>
                  </a:cubicBezTo>
                  <a:cubicBezTo>
                    <a:pt x="6" y="32"/>
                    <a:pt x="7" y="29"/>
                    <a:pt x="8" y="26"/>
                  </a:cubicBezTo>
                  <a:cubicBezTo>
                    <a:pt x="10" y="26"/>
                    <a:pt x="11" y="27"/>
                    <a:pt x="13" y="27"/>
                  </a:cubicBezTo>
                  <a:cubicBezTo>
                    <a:pt x="13" y="27"/>
                    <a:pt x="13" y="27"/>
                    <a:pt x="13" y="27"/>
                  </a:cubicBezTo>
                  <a:cubicBezTo>
                    <a:pt x="14" y="27"/>
                    <a:pt x="14" y="27"/>
                    <a:pt x="15" y="26"/>
                  </a:cubicBezTo>
                  <a:cubicBezTo>
                    <a:pt x="16" y="25"/>
                    <a:pt x="17" y="23"/>
                    <a:pt x="18" y="21"/>
                  </a:cubicBezTo>
                  <a:cubicBezTo>
                    <a:pt x="18" y="21"/>
                    <a:pt x="18" y="21"/>
                    <a:pt x="18" y="21"/>
                  </a:cubicBezTo>
                  <a:cubicBezTo>
                    <a:pt x="19" y="20"/>
                    <a:pt x="20" y="18"/>
                    <a:pt x="21" y="17"/>
                  </a:cubicBezTo>
                  <a:cubicBezTo>
                    <a:pt x="22" y="17"/>
                    <a:pt x="22" y="16"/>
                    <a:pt x="22" y="15"/>
                  </a:cubicBezTo>
                  <a:cubicBezTo>
                    <a:pt x="21" y="14"/>
                    <a:pt x="20" y="12"/>
                    <a:pt x="19" y="11"/>
                  </a:cubicBezTo>
                  <a:cubicBezTo>
                    <a:pt x="22" y="9"/>
                    <a:pt x="24" y="7"/>
                    <a:pt x="27" y="6"/>
                  </a:cubicBezTo>
                  <a:cubicBezTo>
                    <a:pt x="28" y="8"/>
                    <a:pt x="29" y="9"/>
                    <a:pt x="30" y="10"/>
                  </a:cubicBezTo>
                  <a:cubicBezTo>
                    <a:pt x="30" y="11"/>
                    <a:pt x="31" y="11"/>
                    <a:pt x="31" y="11"/>
                  </a:cubicBezTo>
                  <a:cubicBezTo>
                    <a:pt x="31" y="11"/>
                    <a:pt x="31" y="11"/>
                    <a:pt x="32" y="11"/>
                  </a:cubicBezTo>
                  <a:cubicBezTo>
                    <a:pt x="35" y="10"/>
                    <a:pt x="38" y="9"/>
                    <a:pt x="42" y="9"/>
                  </a:cubicBezTo>
                  <a:cubicBezTo>
                    <a:pt x="42" y="9"/>
                    <a:pt x="42" y="9"/>
                    <a:pt x="43" y="9"/>
                  </a:cubicBezTo>
                  <a:cubicBezTo>
                    <a:pt x="43" y="9"/>
                    <a:pt x="43" y="9"/>
                    <a:pt x="43" y="9"/>
                  </a:cubicBezTo>
                  <a:moveTo>
                    <a:pt x="44" y="0"/>
                  </a:moveTo>
                  <a:cubicBezTo>
                    <a:pt x="44" y="0"/>
                    <a:pt x="43" y="1"/>
                    <a:pt x="43" y="1"/>
                  </a:cubicBezTo>
                  <a:cubicBezTo>
                    <a:pt x="43" y="3"/>
                    <a:pt x="42" y="5"/>
                    <a:pt x="42" y="6"/>
                  </a:cubicBezTo>
                  <a:cubicBezTo>
                    <a:pt x="42" y="6"/>
                    <a:pt x="42" y="6"/>
                    <a:pt x="42" y="6"/>
                  </a:cubicBezTo>
                  <a:cubicBezTo>
                    <a:pt x="38" y="6"/>
                    <a:pt x="35" y="7"/>
                    <a:pt x="32" y="8"/>
                  </a:cubicBezTo>
                  <a:cubicBezTo>
                    <a:pt x="31" y="6"/>
                    <a:pt x="30" y="5"/>
                    <a:pt x="29" y="4"/>
                  </a:cubicBezTo>
                  <a:cubicBezTo>
                    <a:pt x="29" y="3"/>
                    <a:pt x="28" y="3"/>
                    <a:pt x="28" y="3"/>
                  </a:cubicBezTo>
                  <a:cubicBezTo>
                    <a:pt x="28" y="3"/>
                    <a:pt x="27" y="3"/>
                    <a:pt x="27" y="3"/>
                  </a:cubicBezTo>
                  <a:cubicBezTo>
                    <a:pt x="23" y="5"/>
                    <a:pt x="20" y="7"/>
                    <a:pt x="16" y="10"/>
                  </a:cubicBezTo>
                  <a:cubicBezTo>
                    <a:pt x="16" y="10"/>
                    <a:pt x="16" y="10"/>
                    <a:pt x="16" y="11"/>
                  </a:cubicBezTo>
                  <a:cubicBezTo>
                    <a:pt x="16" y="11"/>
                    <a:pt x="16" y="11"/>
                    <a:pt x="16" y="11"/>
                  </a:cubicBezTo>
                  <a:cubicBezTo>
                    <a:pt x="15" y="13"/>
                    <a:pt x="15" y="15"/>
                    <a:pt x="14" y="17"/>
                  </a:cubicBezTo>
                  <a:cubicBezTo>
                    <a:pt x="13" y="17"/>
                    <a:pt x="13" y="18"/>
                    <a:pt x="14" y="18"/>
                  </a:cubicBezTo>
                  <a:cubicBezTo>
                    <a:pt x="14" y="19"/>
                    <a:pt x="15" y="19"/>
                    <a:pt x="15" y="20"/>
                  </a:cubicBezTo>
                  <a:cubicBezTo>
                    <a:pt x="14" y="21"/>
                    <a:pt x="13" y="23"/>
                    <a:pt x="13" y="24"/>
                  </a:cubicBezTo>
                  <a:cubicBezTo>
                    <a:pt x="11" y="24"/>
                    <a:pt x="9" y="23"/>
                    <a:pt x="8" y="23"/>
                  </a:cubicBezTo>
                  <a:cubicBezTo>
                    <a:pt x="7" y="23"/>
                    <a:pt x="7" y="23"/>
                    <a:pt x="7" y="23"/>
                  </a:cubicBezTo>
                  <a:cubicBezTo>
                    <a:pt x="7" y="23"/>
                    <a:pt x="6" y="23"/>
                    <a:pt x="6" y="24"/>
                  </a:cubicBezTo>
                  <a:cubicBezTo>
                    <a:pt x="6" y="25"/>
                    <a:pt x="6" y="25"/>
                    <a:pt x="6" y="25"/>
                  </a:cubicBezTo>
                  <a:cubicBezTo>
                    <a:pt x="5" y="25"/>
                    <a:pt x="5" y="25"/>
                    <a:pt x="5" y="25"/>
                  </a:cubicBezTo>
                  <a:cubicBezTo>
                    <a:pt x="3" y="29"/>
                    <a:pt x="1" y="38"/>
                    <a:pt x="0" y="43"/>
                  </a:cubicBezTo>
                  <a:cubicBezTo>
                    <a:pt x="0" y="43"/>
                    <a:pt x="1" y="44"/>
                    <a:pt x="2" y="44"/>
                  </a:cubicBezTo>
                  <a:cubicBezTo>
                    <a:pt x="3" y="45"/>
                    <a:pt x="5" y="45"/>
                    <a:pt x="7" y="45"/>
                  </a:cubicBezTo>
                  <a:cubicBezTo>
                    <a:pt x="7" y="46"/>
                    <a:pt x="7" y="46"/>
                    <a:pt x="7" y="46"/>
                  </a:cubicBezTo>
                  <a:cubicBezTo>
                    <a:pt x="7" y="47"/>
                    <a:pt x="7" y="49"/>
                    <a:pt x="7" y="51"/>
                  </a:cubicBezTo>
                  <a:cubicBezTo>
                    <a:pt x="6" y="52"/>
                    <a:pt x="6" y="52"/>
                    <a:pt x="6" y="52"/>
                  </a:cubicBezTo>
                  <a:cubicBezTo>
                    <a:pt x="6" y="52"/>
                    <a:pt x="5" y="52"/>
                    <a:pt x="5" y="53"/>
                  </a:cubicBezTo>
                  <a:cubicBezTo>
                    <a:pt x="5" y="55"/>
                    <a:pt x="4" y="57"/>
                    <a:pt x="3" y="59"/>
                  </a:cubicBezTo>
                  <a:cubicBezTo>
                    <a:pt x="3" y="59"/>
                    <a:pt x="3" y="59"/>
                    <a:pt x="3" y="59"/>
                  </a:cubicBezTo>
                  <a:cubicBezTo>
                    <a:pt x="3" y="59"/>
                    <a:pt x="3" y="59"/>
                    <a:pt x="3" y="59"/>
                  </a:cubicBezTo>
                  <a:cubicBezTo>
                    <a:pt x="3" y="60"/>
                    <a:pt x="3" y="61"/>
                    <a:pt x="4" y="61"/>
                  </a:cubicBezTo>
                  <a:cubicBezTo>
                    <a:pt x="5" y="64"/>
                    <a:pt x="7" y="68"/>
                    <a:pt x="9" y="70"/>
                  </a:cubicBezTo>
                  <a:cubicBezTo>
                    <a:pt x="9" y="71"/>
                    <a:pt x="10" y="71"/>
                    <a:pt x="10" y="71"/>
                  </a:cubicBezTo>
                  <a:cubicBezTo>
                    <a:pt x="10" y="71"/>
                    <a:pt x="11" y="71"/>
                    <a:pt x="11" y="71"/>
                  </a:cubicBezTo>
                  <a:cubicBezTo>
                    <a:pt x="11" y="71"/>
                    <a:pt x="11" y="71"/>
                    <a:pt x="12" y="71"/>
                  </a:cubicBezTo>
                  <a:cubicBezTo>
                    <a:pt x="13" y="70"/>
                    <a:pt x="14" y="70"/>
                    <a:pt x="16" y="69"/>
                  </a:cubicBezTo>
                  <a:cubicBezTo>
                    <a:pt x="18" y="71"/>
                    <a:pt x="20" y="73"/>
                    <a:pt x="23" y="74"/>
                  </a:cubicBezTo>
                  <a:cubicBezTo>
                    <a:pt x="23" y="76"/>
                    <a:pt x="23" y="78"/>
                    <a:pt x="23" y="80"/>
                  </a:cubicBezTo>
                  <a:cubicBezTo>
                    <a:pt x="23" y="81"/>
                    <a:pt x="23" y="81"/>
                    <a:pt x="24" y="81"/>
                  </a:cubicBezTo>
                  <a:cubicBezTo>
                    <a:pt x="28" y="83"/>
                    <a:pt x="32" y="84"/>
                    <a:pt x="36" y="85"/>
                  </a:cubicBezTo>
                  <a:cubicBezTo>
                    <a:pt x="36" y="85"/>
                    <a:pt x="36" y="85"/>
                    <a:pt x="36" y="85"/>
                  </a:cubicBezTo>
                  <a:cubicBezTo>
                    <a:pt x="37" y="85"/>
                    <a:pt x="38" y="84"/>
                    <a:pt x="38" y="83"/>
                  </a:cubicBezTo>
                  <a:cubicBezTo>
                    <a:pt x="38" y="82"/>
                    <a:pt x="39" y="80"/>
                    <a:pt x="40" y="78"/>
                  </a:cubicBezTo>
                  <a:cubicBezTo>
                    <a:pt x="40" y="78"/>
                    <a:pt x="40" y="78"/>
                    <a:pt x="40" y="78"/>
                  </a:cubicBezTo>
                  <a:cubicBezTo>
                    <a:pt x="41" y="78"/>
                    <a:pt x="41" y="78"/>
                    <a:pt x="41" y="78"/>
                  </a:cubicBezTo>
                  <a:cubicBezTo>
                    <a:pt x="44" y="78"/>
                    <a:pt x="46" y="78"/>
                    <a:pt x="49" y="77"/>
                  </a:cubicBezTo>
                  <a:cubicBezTo>
                    <a:pt x="50" y="78"/>
                    <a:pt x="51" y="80"/>
                    <a:pt x="52" y="81"/>
                  </a:cubicBezTo>
                  <a:cubicBezTo>
                    <a:pt x="52" y="82"/>
                    <a:pt x="53" y="82"/>
                    <a:pt x="53" y="82"/>
                  </a:cubicBezTo>
                  <a:cubicBezTo>
                    <a:pt x="53" y="82"/>
                    <a:pt x="54" y="82"/>
                    <a:pt x="54" y="82"/>
                  </a:cubicBezTo>
                  <a:cubicBezTo>
                    <a:pt x="58" y="80"/>
                    <a:pt x="61" y="78"/>
                    <a:pt x="65" y="75"/>
                  </a:cubicBezTo>
                  <a:cubicBezTo>
                    <a:pt x="65" y="75"/>
                    <a:pt x="65" y="75"/>
                    <a:pt x="65" y="75"/>
                  </a:cubicBezTo>
                  <a:cubicBezTo>
                    <a:pt x="66" y="72"/>
                    <a:pt x="66" y="71"/>
                    <a:pt x="67" y="68"/>
                  </a:cubicBezTo>
                  <a:cubicBezTo>
                    <a:pt x="67" y="68"/>
                    <a:pt x="67" y="68"/>
                    <a:pt x="67" y="68"/>
                  </a:cubicBezTo>
                  <a:cubicBezTo>
                    <a:pt x="68" y="68"/>
                    <a:pt x="68" y="68"/>
                    <a:pt x="68" y="68"/>
                  </a:cubicBezTo>
                  <a:cubicBezTo>
                    <a:pt x="67" y="67"/>
                    <a:pt x="67" y="67"/>
                    <a:pt x="67" y="67"/>
                  </a:cubicBezTo>
                  <a:cubicBezTo>
                    <a:pt x="67" y="67"/>
                    <a:pt x="67" y="67"/>
                    <a:pt x="67" y="67"/>
                  </a:cubicBezTo>
                  <a:cubicBezTo>
                    <a:pt x="67" y="66"/>
                    <a:pt x="66" y="65"/>
                    <a:pt x="66" y="64"/>
                  </a:cubicBezTo>
                  <a:cubicBezTo>
                    <a:pt x="67" y="63"/>
                    <a:pt x="68" y="62"/>
                    <a:pt x="69" y="62"/>
                  </a:cubicBezTo>
                  <a:cubicBezTo>
                    <a:pt x="69" y="61"/>
                    <a:pt x="69" y="61"/>
                    <a:pt x="69" y="61"/>
                  </a:cubicBezTo>
                  <a:cubicBezTo>
                    <a:pt x="70" y="61"/>
                    <a:pt x="70" y="61"/>
                    <a:pt x="70" y="61"/>
                  </a:cubicBezTo>
                  <a:cubicBezTo>
                    <a:pt x="70" y="61"/>
                    <a:pt x="70" y="61"/>
                    <a:pt x="70" y="61"/>
                  </a:cubicBezTo>
                  <a:cubicBezTo>
                    <a:pt x="71" y="61"/>
                    <a:pt x="72" y="61"/>
                    <a:pt x="73" y="62"/>
                  </a:cubicBezTo>
                  <a:cubicBezTo>
                    <a:pt x="73" y="62"/>
                    <a:pt x="74" y="62"/>
                    <a:pt x="74" y="62"/>
                  </a:cubicBezTo>
                  <a:cubicBezTo>
                    <a:pt x="74" y="62"/>
                    <a:pt x="75" y="61"/>
                    <a:pt x="75" y="61"/>
                  </a:cubicBezTo>
                  <a:cubicBezTo>
                    <a:pt x="76" y="59"/>
                    <a:pt x="77" y="57"/>
                    <a:pt x="77" y="54"/>
                  </a:cubicBezTo>
                  <a:cubicBezTo>
                    <a:pt x="79" y="50"/>
                    <a:pt x="80" y="46"/>
                    <a:pt x="80" y="42"/>
                  </a:cubicBezTo>
                  <a:cubicBezTo>
                    <a:pt x="80" y="41"/>
                    <a:pt x="80" y="41"/>
                    <a:pt x="79" y="40"/>
                  </a:cubicBezTo>
                  <a:cubicBezTo>
                    <a:pt x="78" y="40"/>
                    <a:pt x="76" y="40"/>
                    <a:pt x="74" y="39"/>
                  </a:cubicBezTo>
                  <a:cubicBezTo>
                    <a:pt x="74" y="39"/>
                    <a:pt x="74" y="39"/>
                    <a:pt x="74" y="39"/>
                  </a:cubicBezTo>
                  <a:cubicBezTo>
                    <a:pt x="74" y="37"/>
                    <a:pt x="74" y="35"/>
                    <a:pt x="74" y="33"/>
                  </a:cubicBezTo>
                  <a:cubicBezTo>
                    <a:pt x="75" y="33"/>
                    <a:pt x="75" y="33"/>
                    <a:pt x="75" y="33"/>
                  </a:cubicBezTo>
                  <a:cubicBezTo>
                    <a:pt x="75" y="33"/>
                    <a:pt x="76" y="32"/>
                    <a:pt x="76" y="32"/>
                  </a:cubicBezTo>
                  <a:cubicBezTo>
                    <a:pt x="76" y="30"/>
                    <a:pt x="77" y="28"/>
                    <a:pt x="77" y="27"/>
                  </a:cubicBezTo>
                  <a:cubicBezTo>
                    <a:pt x="78" y="26"/>
                    <a:pt x="78" y="26"/>
                    <a:pt x="78" y="26"/>
                  </a:cubicBezTo>
                  <a:cubicBezTo>
                    <a:pt x="78" y="25"/>
                    <a:pt x="78" y="25"/>
                    <a:pt x="78" y="24"/>
                  </a:cubicBezTo>
                  <a:cubicBezTo>
                    <a:pt x="78" y="24"/>
                    <a:pt x="78" y="24"/>
                    <a:pt x="78" y="24"/>
                  </a:cubicBezTo>
                  <a:cubicBezTo>
                    <a:pt x="77" y="24"/>
                    <a:pt x="77" y="24"/>
                    <a:pt x="77" y="24"/>
                  </a:cubicBezTo>
                  <a:cubicBezTo>
                    <a:pt x="77" y="23"/>
                    <a:pt x="77" y="22"/>
                    <a:pt x="76" y="21"/>
                  </a:cubicBezTo>
                  <a:cubicBezTo>
                    <a:pt x="76" y="21"/>
                    <a:pt x="75" y="19"/>
                    <a:pt x="74" y="17"/>
                  </a:cubicBezTo>
                  <a:cubicBezTo>
                    <a:pt x="73" y="16"/>
                    <a:pt x="73" y="16"/>
                    <a:pt x="72" y="15"/>
                  </a:cubicBezTo>
                  <a:cubicBezTo>
                    <a:pt x="71" y="14"/>
                    <a:pt x="71" y="14"/>
                    <a:pt x="71" y="14"/>
                  </a:cubicBezTo>
                  <a:cubicBezTo>
                    <a:pt x="71" y="13"/>
                    <a:pt x="71" y="13"/>
                    <a:pt x="71" y="13"/>
                  </a:cubicBezTo>
                  <a:cubicBezTo>
                    <a:pt x="71" y="13"/>
                    <a:pt x="71" y="13"/>
                    <a:pt x="70" y="13"/>
                  </a:cubicBezTo>
                  <a:cubicBezTo>
                    <a:pt x="69" y="13"/>
                    <a:pt x="69" y="13"/>
                    <a:pt x="69" y="13"/>
                  </a:cubicBezTo>
                  <a:cubicBezTo>
                    <a:pt x="69" y="13"/>
                    <a:pt x="69" y="13"/>
                    <a:pt x="69" y="13"/>
                  </a:cubicBezTo>
                  <a:cubicBezTo>
                    <a:pt x="68" y="14"/>
                    <a:pt x="66" y="15"/>
                    <a:pt x="65" y="16"/>
                  </a:cubicBezTo>
                  <a:cubicBezTo>
                    <a:pt x="62" y="14"/>
                    <a:pt x="60" y="12"/>
                    <a:pt x="57" y="10"/>
                  </a:cubicBezTo>
                  <a:cubicBezTo>
                    <a:pt x="57" y="8"/>
                    <a:pt x="57" y="7"/>
                    <a:pt x="58" y="5"/>
                  </a:cubicBezTo>
                  <a:cubicBezTo>
                    <a:pt x="58" y="4"/>
                    <a:pt x="58" y="4"/>
                    <a:pt x="57" y="3"/>
                  </a:cubicBezTo>
                  <a:cubicBezTo>
                    <a:pt x="53" y="2"/>
                    <a:pt x="49" y="1"/>
                    <a:pt x="44" y="0"/>
                  </a:cubicBezTo>
                  <a:cubicBezTo>
                    <a:pt x="44" y="0"/>
                    <a:pt x="44" y="0"/>
                    <a:pt x="4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9" name="Freeform 747"/>
            <p:cNvSpPr>
              <a:spLocks noEditPoints="1"/>
            </p:cNvSpPr>
            <p:nvPr/>
          </p:nvSpPr>
          <p:spPr bwMode="auto">
            <a:xfrm>
              <a:off x="5024" y="3007"/>
              <a:ext cx="296" cy="284"/>
            </a:xfrm>
            <a:custGeom>
              <a:avLst/>
              <a:gdLst>
                <a:gd name="T0" fmla="*/ 63 w 125"/>
                <a:gd name="T1" fmla="*/ 116 h 120"/>
                <a:gd name="T2" fmla="*/ 5 w 125"/>
                <a:gd name="T3" fmla="*/ 60 h 120"/>
                <a:gd name="T4" fmla="*/ 63 w 125"/>
                <a:gd name="T5" fmla="*/ 4 h 120"/>
                <a:gd name="T6" fmla="*/ 63 w 125"/>
                <a:gd name="T7" fmla="*/ 4 h 120"/>
                <a:gd name="T8" fmla="*/ 103 w 125"/>
                <a:gd name="T9" fmla="*/ 18 h 120"/>
                <a:gd name="T10" fmla="*/ 120 w 125"/>
                <a:gd name="T11" fmla="*/ 60 h 120"/>
                <a:gd name="T12" fmla="*/ 63 w 125"/>
                <a:gd name="T13" fmla="*/ 116 h 120"/>
                <a:gd name="T14" fmla="*/ 63 w 125"/>
                <a:gd name="T15" fmla="*/ 0 h 120"/>
                <a:gd name="T16" fmla="*/ 63 w 125"/>
                <a:gd name="T17" fmla="*/ 0 h 120"/>
                <a:gd name="T18" fmla="*/ 0 w 125"/>
                <a:gd name="T19" fmla="*/ 60 h 120"/>
                <a:gd name="T20" fmla="*/ 63 w 125"/>
                <a:gd name="T21" fmla="*/ 120 h 120"/>
                <a:gd name="T22" fmla="*/ 125 w 125"/>
                <a:gd name="T23" fmla="*/ 60 h 120"/>
                <a:gd name="T24" fmla="*/ 63 w 125"/>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0">
                  <a:moveTo>
                    <a:pt x="63" y="116"/>
                  </a:moveTo>
                  <a:cubicBezTo>
                    <a:pt x="35" y="116"/>
                    <a:pt x="5" y="98"/>
                    <a:pt x="5" y="60"/>
                  </a:cubicBezTo>
                  <a:cubicBezTo>
                    <a:pt x="5" y="22"/>
                    <a:pt x="35" y="4"/>
                    <a:pt x="63" y="4"/>
                  </a:cubicBezTo>
                  <a:cubicBezTo>
                    <a:pt x="63" y="4"/>
                    <a:pt x="63" y="4"/>
                    <a:pt x="63" y="4"/>
                  </a:cubicBezTo>
                  <a:cubicBezTo>
                    <a:pt x="78" y="4"/>
                    <a:pt x="92" y="9"/>
                    <a:pt x="103" y="18"/>
                  </a:cubicBezTo>
                  <a:cubicBezTo>
                    <a:pt x="114" y="28"/>
                    <a:pt x="120" y="43"/>
                    <a:pt x="120" y="60"/>
                  </a:cubicBezTo>
                  <a:cubicBezTo>
                    <a:pt x="120" y="98"/>
                    <a:pt x="90" y="116"/>
                    <a:pt x="63" y="116"/>
                  </a:cubicBezTo>
                  <a:moveTo>
                    <a:pt x="63" y="0"/>
                  </a:moveTo>
                  <a:cubicBezTo>
                    <a:pt x="63" y="0"/>
                    <a:pt x="63" y="0"/>
                    <a:pt x="63" y="0"/>
                  </a:cubicBezTo>
                  <a:cubicBezTo>
                    <a:pt x="32" y="0"/>
                    <a:pt x="0" y="20"/>
                    <a:pt x="0" y="60"/>
                  </a:cubicBezTo>
                  <a:cubicBezTo>
                    <a:pt x="0" y="100"/>
                    <a:pt x="32" y="120"/>
                    <a:pt x="63" y="120"/>
                  </a:cubicBezTo>
                  <a:cubicBezTo>
                    <a:pt x="94" y="120"/>
                    <a:pt x="125" y="100"/>
                    <a:pt x="125" y="60"/>
                  </a:cubicBezTo>
                  <a:cubicBezTo>
                    <a:pt x="125" y="20"/>
                    <a:pt x="94" y="0"/>
                    <a:pt x="6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80" name="Freeform 748"/>
            <p:cNvSpPr>
              <a:spLocks noEditPoints="1"/>
            </p:cNvSpPr>
            <p:nvPr/>
          </p:nvSpPr>
          <p:spPr bwMode="auto">
            <a:xfrm>
              <a:off x="4986" y="2969"/>
              <a:ext cx="372" cy="360"/>
            </a:xfrm>
            <a:custGeom>
              <a:avLst/>
              <a:gdLst>
                <a:gd name="T0" fmla="*/ 79 w 157"/>
                <a:gd name="T1" fmla="*/ 147 h 152"/>
                <a:gd name="T2" fmla="*/ 5 w 157"/>
                <a:gd name="T3" fmla="*/ 76 h 152"/>
                <a:gd name="T4" fmla="*/ 79 w 157"/>
                <a:gd name="T5" fmla="*/ 4 h 152"/>
                <a:gd name="T6" fmla="*/ 153 w 157"/>
                <a:gd name="T7" fmla="*/ 76 h 152"/>
                <a:gd name="T8" fmla="*/ 79 w 157"/>
                <a:gd name="T9" fmla="*/ 147 h 152"/>
                <a:gd name="T10" fmla="*/ 79 w 157"/>
                <a:gd name="T11" fmla="*/ 0 h 152"/>
                <a:gd name="T12" fmla="*/ 25 w 157"/>
                <a:gd name="T13" fmla="*/ 19 h 152"/>
                <a:gd name="T14" fmla="*/ 0 w 157"/>
                <a:gd name="T15" fmla="*/ 76 h 152"/>
                <a:gd name="T16" fmla="*/ 25 w 157"/>
                <a:gd name="T17" fmla="*/ 133 h 152"/>
                <a:gd name="T18" fmla="*/ 79 w 157"/>
                <a:gd name="T19" fmla="*/ 152 h 152"/>
                <a:gd name="T20" fmla="*/ 132 w 157"/>
                <a:gd name="T21" fmla="*/ 133 h 152"/>
                <a:gd name="T22" fmla="*/ 157 w 157"/>
                <a:gd name="T23" fmla="*/ 76 h 152"/>
                <a:gd name="T24" fmla="*/ 132 w 157"/>
                <a:gd name="T25" fmla="*/ 19 h 152"/>
                <a:gd name="T26" fmla="*/ 79 w 157"/>
                <a:gd name="T27"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7" h="152">
                  <a:moveTo>
                    <a:pt x="79" y="147"/>
                  </a:moveTo>
                  <a:cubicBezTo>
                    <a:pt x="42" y="147"/>
                    <a:pt x="5" y="124"/>
                    <a:pt x="5" y="76"/>
                  </a:cubicBezTo>
                  <a:cubicBezTo>
                    <a:pt x="5" y="28"/>
                    <a:pt x="42" y="4"/>
                    <a:pt x="79" y="4"/>
                  </a:cubicBezTo>
                  <a:cubicBezTo>
                    <a:pt x="116" y="4"/>
                    <a:pt x="153" y="28"/>
                    <a:pt x="153" y="76"/>
                  </a:cubicBezTo>
                  <a:cubicBezTo>
                    <a:pt x="153" y="124"/>
                    <a:pt x="116" y="147"/>
                    <a:pt x="79" y="147"/>
                  </a:cubicBezTo>
                  <a:moveTo>
                    <a:pt x="79" y="0"/>
                  </a:moveTo>
                  <a:cubicBezTo>
                    <a:pt x="58" y="0"/>
                    <a:pt x="39" y="7"/>
                    <a:pt x="25" y="19"/>
                  </a:cubicBezTo>
                  <a:cubicBezTo>
                    <a:pt x="9" y="33"/>
                    <a:pt x="0" y="53"/>
                    <a:pt x="0" y="76"/>
                  </a:cubicBezTo>
                  <a:cubicBezTo>
                    <a:pt x="0" y="99"/>
                    <a:pt x="9" y="119"/>
                    <a:pt x="25" y="133"/>
                  </a:cubicBezTo>
                  <a:cubicBezTo>
                    <a:pt x="39" y="145"/>
                    <a:pt x="58" y="152"/>
                    <a:pt x="79" y="152"/>
                  </a:cubicBezTo>
                  <a:cubicBezTo>
                    <a:pt x="99" y="152"/>
                    <a:pt x="118" y="145"/>
                    <a:pt x="132" y="133"/>
                  </a:cubicBezTo>
                  <a:cubicBezTo>
                    <a:pt x="148" y="119"/>
                    <a:pt x="157" y="99"/>
                    <a:pt x="157" y="76"/>
                  </a:cubicBezTo>
                  <a:cubicBezTo>
                    <a:pt x="157" y="53"/>
                    <a:pt x="148" y="33"/>
                    <a:pt x="132" y="19"/>
                  </a:cubicBezTo>
                  <a:cubicBezTo>
                    <a:pt x="118" y="7"/>
                    <a:pt x="99" y="0"/>
                    <a:pt x="7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81" name="Freeform 749"/>
            <p:cNvSpPr/>
            <p:nvPr/>
          </p:nvSpPr>
          <p:spPr bwMode="auto">
            <a:xfrm>
              <a:off x="5159" y="3031"/>
              <a:ext cx="16" cy="31"/>
            </a:xfrm>
            <a:custGeom>
              <a:avLst/>
              <a:gdLst>
                <a:gd name="T0" fmla="*/ 4 w 7"/>
                <a:gd name="T1" fmla="*/ 0 h 13"/>
                <a:gd name="T2" fmla="*/ 1 w 7"/>
                <a:gd name="T3" fmla="*/ 1 h 13"/>
                <a:gd name="T4" fmla="*/ 2 w 7"/>
                <a:gd name="T5" fmla="*/ 12 h 13"/>
                <a:gd name="T6" fmla="*/ 3 w 7"/>
                <a:gd name="T7" fmla="*/ 13 h 13"/>
                <a:gd name="T8" fmla="*/ 4 w 7"/>
                <a:gd name="T9" fmla="*/ 13 h 13"/>
                <a:gd name="T10" fmla="*/ 6 w 7"/>
                <a:gd name="T11" fmla="*/ 10 h 13"/>
                <a:gd name="T12" fmla="*/ 6 w 7"/>
                <a:gd name="T13" fmla="*/ 3 h 13"/>
                <a:gd name="T14" fmla="*/ 5 w 7"/>
                <a:gd name="T15" fmla="*/ 0 h 13"/>
                <a:gd name="T16" fmla="*/ 4 w 7"/>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3">
                  <a:moveTo>
                    <a:pt x="4" y="0"/>
                  </a:moveTo>
                  <a:cubicBezTo>
                    <a:pt x="3" y="0"/>
                    <a:pt x="2" y="0"/>
                    <a:pt x="1" y="1"/>
                  </a:cubicBezTo>
                  <a:cubicBezTo>
                    <a:pt x="0" y="2"/>
                    <a:pt x="0" y="9"/>
                    <a:pt x="2" y="12"/>
                  </a:cubicBezTo>
                  <a:cubicBezTo>
                    <a:pt x="2" y="12"/>
                    <a:pt x="2" y="13"/>
                    <a:pt x="3" y="13"/>
                  </a:cubicBezTo>
                  <a:cubicBezTo>
                    <a:pt x="4" y="13"/>
                    <a:pt x="4" y="13"/>
                    <a:pt x="4" y="13"/>
                  </a:cubicBezTo>
                  <a:cubicBezTo>
                    <a:pt x="5" y="13"/>
                    <a:pt x="6" y="12"/>
                    <a:pt x="6" y="10"/>
                  </a:cubicBezTo>
                  <a:cubicBezTo>
                    <a:pt x="7" y="8"/>
                    <a:pt x="7" y="5"/>
                    <a:pt x="6" y="3"/>
                  </a:cubicBezTo>
                  <a:cubicBezTo>
                    <a:pt x="6" y="2"/>
                    <a:pt x="6" y="1"/>
                    <a:pt x="5" y="0"/>
                  </a:cubicBezTo>
                  <a:cubicBezTo>
                    <a:pt x="5" y="0"/>
                    <a:pt x="4" y="0"/>
                    <a:pt x="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82" name="Freeform 750"/>
            <p:cNvSpPr/>
            <p:nvPr/>
          </p:nvSpPr>
          <p:spPr bwMode="auto">
            <a:xfrm>
              <a:off x="5159" y="3230"/>
              <a:ext cx="16" cy="40"/>
            </a:xfrm>
            <a:custGeom>
              <a:avLst/>
              <a:gdLst>
                <a:gd name="T0" fmla="*/ 3 w 7"/>
                <a:gd name="T1" fmla="*/ 0 h 17"/>
                <a:gd name="T2" fmla="*/ 1 w 7"/>
                <a:gd name="T3" fmla="*/ 2 h 17"/>
                <a:gd name="T4" fmla="*/ 1 w 7"/>
                <a:gd name="T5" fmla="*/ 14 h 17"/>
                <a:gd name="T6" fmla="*/ 2 w 7"/>
                <a:gd name="T7" fmla="*/ 16 h 17"/>
                <a:gd name="T8" fmla="*/ 4 w 7"/>
                <a:gd name="T9" fmla="*/ 17 h 17"/>
                <a:gd name="T10" fmla="*/ 6 w 7"/>
                <a:gd name="T11" fmla="*/ 16 h 17"/>
                <a:gd name="T12" fmla="*/ 5 w 7"/>
                <a:gd name="T13" fmla="*/ 1 h 17"/>
                <a:gd name="T14" fmla="*/ 4 w 7"/>
                <a:gd name="T15" fmla="*/ 0 h 17"/>
                <a:gd name="T16" fmla="*/ 3 w 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7">
                  <a:moveTo>
                    <a:pt x="3" y="0"/>
                  </a:moveTo>
                  <a:cubicBezTo>
                    <a:pt x="2" y="0"/>
                    <a:pt x="1" y="1"/>
                    <a:pt x="1" y="2"/>
                  </a:cubicBezTo>
                  <a:cubicBezTo>
                    <a:pt x="0" y="5"/>
                    <a:pt x="0" y="11"/>
                    <a:pt x="1" y="14"/>
                  </a:cubicBezTo>
                  <a:cubicBezTo>
                    <a:pt x="1" y="14"/>
                    <a:pt x="1" y="16"/>
                    <a:pt x="2" y="16"/>
                  </a:cubicBezTo>
                  <a:cubicBezTo>
                    <a:pt x="2" y="17"/>
                    <a:pt x="3" y="17"/>
                    <a:pt x="4" y="17"/>
                  </a:cubicBezTo>
                  <a:cubicBezTo>
                    <a:pt x="4" y="17"/>
                    <a:pt x="5" y="17"/>
                    <a:pt x="6" y="16"/>
                  </a:cubicBezTo>
                  <a:cubicBezTo>
                    <a:pt x="7" y="15"/>
                    <a:pt x="7" y="3"/>
                    <a:pt x="5" y="1"/>
                  </a:cubicBezTo>
                  <a:cubicBezTo>
                    <a:pt x="5" y="1"/>
                    <a:pt x="5" y="0"/>
                    <a:pt x="4" y="0"/>
                  </a:cubicBezTo>
                  <a:cubicBezTo>
                    <a:pt x="3" y="0"/>
                    <a:pt x="3" y="0"/>
                    <a:pt x="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83" name="Freeform 751"/>
            <p:cNvSpPr/>
            <p:nvPr/>
          </p:nvSpPr>
          <p:spPr bwMode="auto">
            <a:xfrm>
              <a:off x="5047" y="3142"/>
              <a:ext cx="43" cy="17"/>
            </a:xfrm>
            <a:custGeom>
              <a:avLst/>
              <a:gdLst>
                <a:gd name="T0" fmla="*/ 9 w 18"/>
                <a:gd name="T1" fmla="*/ 0 h 7"/>
                <a:gd name="T2" fmla="*/ 3 w 18"/>
                <a:gd name="T3" fmla="*/ 1 h 7"/>
                <a:gd name="T4" fmla="*/ 1 w 18"/>
                <a:gd name="T5" fmla="*/ 2 h 7"/>
                <a:gd name="T6" fmla="*/ 1 w 18"/>
                <a:gd name="T7" fmla="*/ 6 h 7"/>
                <a:gd name="T8" fmla="*/ 8 w 18"/>
                <a:gd name="T9" fmla="*/ 7 h 7"/>
                <a:gd name="T10" fmla="*/ 16 w 18"/>
                <a:gd name="T11" fmla="*/ 5 h 7"/>
                <a:gd name="T12" fmla="*/ 17 w 18"/>
                <a:gd name="T13" fmla="*/ 4 h 7"/>
                <a:gd name="T14" fmla="*/ 17 w 18"/>
                <a:gd name="T15" fmla="*/ 2 h 7"/>
                <a:gd name="T16" fmla="*/ 15 w 18"/>
                <a:gd name="T17" fmla="*/ 1 h 7"/>
                <a:gd name="T18" fmla="*/ 9 w 18"/>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7">
                  <a:moveTo>
                    <a:pt x="9" y="0"/>
                  </a:moveTo>
                  <a:cubicBezTo>
                    <a:pt x="6" y="0"/>
                    <a:pt x="4" y="0"/>
                    <a:pt x="3" y="1"/>
                  </a:cubicBezTo>
                  <a:cubicBezTo>
                    <a:pt x="3" y="1"/>
                    <a:pt x="1" y="1"/>
                    <a:pt x="1" y="2"/>
                  </a:cubicBezTo>
                  <a:cubicBezTo>
                    <a:pt x="0" y="3"/>
                    <a:pt x="0" y="5"/>
                    <a:pt x="1" y="6"/>
                  </a:cubicBezTo>
                  <a:cubicBezTo>
                    <a:pt x="1" y="6"/>
                    <a:pt x="2" y="7"/>
                    <a:pt x="8" y="7"/>
                  </a:cubicBezTo>
                  <a:cubicBezTo>
                    <a:pt x="10" y="7"/>
                    <a:pt x="15" y="6"/>
                    <a:pt x="16" y="5"/>
                  </a:cubicBezTo>
                  <a:cubicBezTo>
                    <a:pt x="16" y="5"/>
                    <a:pt x="17" y="5"/>
                    <a:pt x="17" y="4"/>
                  </a:cubicBezTo>
                  <a:cubicBezTo>
                    <a:pt x="18" y="3"/>
                    <a:pt x="17" y="3"/>
                    <a:pt x="17" y="2"/>
                  </a:cubicBezTo>
                  <a:cubicBezTo>
                    <a:pt x="17" y="1"/>
                    <a:pt x="15" y="1"/>
                    <a:pt x="15" y="1"/>
                  </a:cubicBezTo>
                  <a:cubicBezTo>
                    <a:pt x="13" y="0"/>
                    <a:pt x="11" y="0"/>
                    <a:pt x="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84" name="Freeform 752"/>
            <p:cNvSpPr/>
            <p:nvPr/>
          </p:nvSpPr>
          <p:spPr bwMode="auto">
            <a:xfrm>
              <a:off x="5246" y="3142"/>
              <a:ext cx="41" cy="17"/>
            </a:xfrm>
            <a:custGeom>
              <a:avLst/>
              <a:gdLst>
                <a:gd name="T0" fmla="*/ 9 w 17"/>
                <a:gd name="T1" fmla="*/ 0 h 7"/>
                <a:gd name="T2" fmla="*/ 1 w 17"/>
                <a:gd name="T3" fmla="*/ 2 h 7"/>
                <a:gd name="T4" fmla="*/ 0 w 17"/>
                <a:gd name="T5" fmla="*/ 3 h 7"/>
                <a:gd name="T6" fmla="*/ 0 w 17"/>
                <a:gd name="T7" fmla="*/ 5 h 7"/>
                <a:gd name="T8" fmla="*/ 2 w 17"/>
                <a:gd name="T9" fmla="*/ 6 h 7"/>
                <a:gd name="T10" fmla="*/ 9 w 17"/>
                <a:gd name="T11" fmla="*/ 7 h 7"/>
                <a:gd name="T12" fmla="*/ 14 w 17"/>
                <a:gd name="T13" fmla="*/ 6 h 7"/>
                <a:gd name="T14" fmla="*/ 17 w 17"/>
                <a:gd name="T15" fmla="*/ 5 h 7"/>
                <a:gd name="T16" fmla="*/ 16 w 17"/>
                <a:gd name="T17" fmla="*/ 1 h 7"/>
                <a:gd name="T18" fmla="*/ 9 w 1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7">
                  <a:moveTo>
                    <a:pt x="9" y="0"/>
                  </a:moveTo>
                  <a:cubicBezTo>
                    <a:pt x="7" y="0"/>
                    <a:pt x="3" y="0"/>
                    <a:pt x="1" y="2"/>
                  </a:cubicBezTo>
                  <a:cubicBezTo>
                    <a:pt x="1" y="2"/>
                    <a:pt x="0" y="2"/>
                    <a:pt x="0" y="3"/>
                  </a:cubicBezTo>
                  <a:cubicBezTo>
                    <a:pt x="0" y="4"/>
                    <a:pt x="0" y="4"/>
                    <a:pt x="0" y="5"/>
                  </a:cubicBezTo>
                  <a:cubicBezTo>
                    <a:pt x="1" y="6"/>
                    <a:pt x="2" y="6"/>
                    <a:pt x="2" y="6"/>
                  </a:cubicBezTo>
                  <a:cubicBezTo>
                    <a:pt x="4" y="6"/>
                    <a:pt x="6" y="7"/>
                    <a:pt x="9" y="7"/>
                  </a:cubicBezTo>
                  <a:cubicBezTo>
                    <a:pt x="11" y="7"/>
                    <a:pt x="13" y="7"/>
                    <a:pt x="14" y="6"/>
                  </a:cubicBezTo>
                  <a:cubicBezTo>
                    <a:pt x="15" y="6"/>
                    <a:pt x="16" y="6"/>
                    <a:pt x="17" y="5"/>
                  </a:cubicBezTo>
                  <a:cubicBezTo>
                    <a:pt x="17" y="4"/>
                    <a:pt x="17" y="2"/>
                    <a:pt x="16" y="1"/>
                  </a:cubicBezTo>
                  <a:cubicBezTo>
                    <a:pt x="16" y="1"/>
                    <a:pt x="15" y="0"/>
                    <a:pt x="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85" name="Freeform 753"/>
            <p:cNvSpPr/>
            <p:nvPr/>
          </p:nvSpPr>
          <p:spPr bwMode="auto">
            <a:xfrm>
              <a:off x="5066" y="3197"/>
              <a:ext cx="22" cy="19"/>
            </a:xfrm>
            <a:custGeom>
              <a:avLst/>
              <a:gdLst>
                <a:gd name="T0" fmla="*/ 7 w 9"/>
                <a:gd name="T1" fmla="*/ 0 h 8"/>
                <a:gd name="T2" fmla="*/ 6 w 9"/>
                <a:gd name="T3" fmla="*/ 1 h 8"/>
                <a:gd name="T4" fmla="*/ 1 w 9"/>
                <a:gd name="T5" fmla="*/ 5 h 8"/>
                <a:gd name="T6" fmla="*/ 1 w 9"/>
                <a:gd name="T7" fmla="*/ 7 h 8"/>
                <a:gd name="T8" fmla="*/ 2 w 9"/>
                <a:gd name="T9" fmla="*/ 8 h 8"/>
                <a:gd name="T10" fmla="*/ 3 w 9"/>
                <a:gd name="T11" fmla="*/ 8 h 8"/>
                <a:gd name="T12" fmla="*/ 9 w 9"/>
                <a:gd name="T13" fmla="*/ 2 h 8"/>
                <a:gd name="T14" fmla="*/ 8 w 9"/>
                <a:gd name="T15" fmla="*/ 0 h 8"/>
                <a:gd name="T16" fmla="*/ 7 w 9"/>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8">
                  <a:moveTo>
                    <a:pt x="7" y="0"/>
                  </a:moveTo>
                  <a:cubicBezTo>
                    <a:pt x="7" y="0"/>
                    <a:pt x="6" y="0"/>
                    <a:pt x="6" y="1"/>
                  </a:cubicBezTo>
                  <a:cubicBezTo>
                    <a:pt x="5" y="2"/>
                    <a:pt x="3" y="4"/>
                    <a:pt x="1" y="5"/>
                  </a:cubicBezTo>
                  <a:cubicBezTo>
                    <a:pt x="1" y="5"/>
                    <a:pt x="0" y="6"/>
                    <a:pt x="1" y="7"/>
                  </a:cubicBezTo>
                  <a:cubicBezTo>
                    <a:pt x="1" y="8"/>
                    <a:pt x="2" y="8"/>
                    <a:pt x="2" y="8"/>
                  </a:cubicBezTo>
                  <a:cubicBezTo>
                    <a:pt x="2" y="8"/>
                    <a:pt x="3" y="8"/>
                    <a:pt x="3" y="8"/>
                  </a:cubicBezTo>
                  <a:cubicBezTo>
                    <a:pt x="5" y="7"/>
                    <a:pt x="7" y="5"/>
                    <a:pt x="9" y="2"/>
                  </a:cubicBezTo>
                  <a:cubicBezTo>
                    <a:pt x="9" y="2"/>
                    <a:pt x="9" y="1"/>
                    <a:pt x="8" y="0"/>
                  </a:cubicBezTo>
                  <a:cubicBezTo>
                    <a:pt x="8"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86" name="Freeform 754"/>
            <p:cNvSpPr/>
            <p:nvPr/>
          </p:nvSpPr>
          <p:spPr bwMode="auto">
            <a:xfrm>
              <a:off x="5111" y="3232"/>
              <a:ext cx="17" cy="19"/>
            </a:xfrm>
            <a:custGeom>
              <a:avLst/>
              <a:gdLst>
                <a:gd name="T0" fmla="*/ 5 w 7"/>
                <a:gd name="T1" fmla="*/ 0 h 8"/>
                <a:gd name="T2" fmla="*/ 4 w 7"/>
                <a:gd name="T3" fmla="*/ 1 h 8"/>
                <a:gd name="T4" fmla="*/ 1 w 7"/>
                <a:gd name="T5" fmla="*/ 6 h 8"/>
                <a:gd name="T6" fmla="*/ 1 w 7"/>
                <a:gd name="T7" fmla="*/ 8 h 8"/>
                <a:gd name="T8" fmla="*/ 2 w 7"/>
                <a:gd name="T9" fmla="*/ 8 h 8"/>
                <a:gd name="T10" fmla="*/ 3 w 7"/>
                <a:gd name="T11" fmla="*/ 8 h 8"/>
                <a:gd name="T12" fmla="*/ 6 w 7"/>
                <a:gd name="T13" fmla="*/ 3 h 8"/>
                <a:gd name="T14" fmla="*/ 6 w 7"/>
                <a:gd name="T15" fmla="*/ 1 h 8"/>
                <a:gd name="T16" fmla="*/ 5 w 7"/>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5" y="0"/>
                  </a:moveTo>
                  <a:cubicBezTo>
                    <a:pt x="5" y="0"/>
                    <a:pt x="4" y="1"/>
                    <a:pt x="4" y="1"/>
                  </a:cubicBezTo>
                  <a:cubicBezTo>
                    <a:pt x="2" y="3"/>
                    <a:pt x="2" y="4"/>
                    <a:pt x="1" y="6"/>
                  </a:cubicBezTo>
                  <a:cubicBezTo>
                    <a:pt x="0" y="7"/>
                    <a:pt x="0" y="8"/>
                    <a:pt x="1" y="8"/>
                  </a:cubicBezTo>
                  <a:cubicBezTo>
                    <a:pt x="1" y="8"/>
                    <a:pt x="2" y="8"/>
                    <a:pt x="2" y="8"/>
                  </a:cubicBezTo>
                  <a:cubicBezTo>
                    <a:pt x="2" y="8"/>
                    <a:pt x="3" y="8"/>
                    <a:pt x="3" y="8"/>
                  </a:cubicBezTo>
                  <a:cubicBezTo>
                    <a:pt x="5" y="6"/>
                    <a:pt x="5" y="5"/>
                    <a:pt x="6" y="3"/>
                  </a:cubicBezTo>
                  <a:cubicBezTo>
                    <a:pt x="7" y="2"/>
                    <a:pt x="7" y="1"/>
                    <a:pt x="6" y="1"/>
                  </a:cubicBezTo>
                  <a:cubicBezTo>
                    <a:pt x="6"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87" name="Freeform 755"/>
            <p:cNvSpPr/>
            <p:nvPr/>
          </p:nvSpPr>
          <p:spPr bwMode="auto">
            <a:xfrm>
              <a:off x="5211" y="3235"/>
              <a:ext cx="19" cy="14"/>
            </a:xfrm>
            <a:custGeom>
              <a:avLst/>
              <a:gdLst>
                <a:gd name="T0" fmla="*/ 2 w 8"/>
                <a:gd name="T1" fmla="*/ 0 h 6"/>
                <a:gd name="T2" fmla="*/ 1 w 8"/>
                <a:gd name="T3" fmla="*/ 0 h 6"/>
                <a:gd name="T4" fmla="*/ 1 w 8"/>
                <a:gd name="T5" fmla="*/ 2 h 6"/>
                <a:gd name="T6" fmla="*/ 3 w 8"/>
                <a:gd name="T7" fmla="*/ 5 h 6"/>
                <a:gd name="T8" fmla="*/ 5 w 8"/>
                <a:gd name="T9" fmla="*/ 6 h 6"/>
                <a:gd name="T10" fmla="*/ 6 w 8"/>
                <a:gd name="T11" fmla="*/ 6 h 6"/>
                <a:gd name="T12" fmla="*/ 7 w 8"/>
                <a:gd name="T13" fmla="*/ 5 h 6"/>
                <a:gd name="T14" fmla="*/ 7 w 8"/>
                <a:gd name="T15" fmla="*/ 3 h 6"/>
                <a:gd name="T16" fmla="*/ 5 w 8"/>
                <a:gd name="T17" fmla="*/ 2 h 6"/>
                <a:gd name="T18" fmla="*/ 4 w 8"/>
                <a:gd name="T19" fmla="*/ 0 h 6"/>
                <a:gd name="T20" fmla="*/ 2 w 8"/>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6">
                  <a:moveTo>
                    <a:pt x="2" y="0"/>
                  </a:moveTo>
                  <a:cubicBezTo>
                    <a:pt x="2" y="0"/>
                    <a:pt x="2" y="0"/>
                    <a:pt x="1" y="0"/>
                  </a:cubicBezTo>
                  <a:cubicBezTo>
                    <a:pt x="1" y="1"/>
                    <a:pt x="0" y="2"/>
                    <a:pt x="1" y="2"/>
                  </a:cubicBezTo>
                  <a:cubicBezTo>
                    <a:pt x="2" y="3"/>
                    <a:pt x="2" y="4"/>
                    <a:pt x="3" y="5"/>
                  </a:cubicBezTo>
                  <a:cubicBezTo>
                    <a:pt x="3" y="5"/>
                    <a:pt x="4" y="6"/>
                    <a:pt x="5" y="6"/>
                  </a:cubicBezTo>
                  <a:cubicBezTo>
                    <a:pt x="5" y="6"/>
                    <a:pt x="6" y="6"/>
                    <a:pt x="6" y="6"/>
                  </a:cubicBezTo>
                  <a:cubicBezTo>
                    <a:pt x="6" y="6"/>
                    <a:pt x="7" y="6"/>
                    <a:pt x="7" y="5"/>
                  </a:cubicBezTo>
                  <a:cubicBezTo>
                    <a:pt x="8" y="5"/>
                    <a:pt x="7" y="4"/>
                    <a:pt x="7" y="3"/>
                  </a:cubicBezTo>
                  <a:cubicBezTo>
                    <a:pt x="6" y="3"/>
                    <a:pt x="5" y="2"/>
                    <a:pt x="5" y="2"/>
                  </a:cubicBezTo>
                  <a:cubicBezTo>
                    <a:pt x="5" y="2"/>
                    <a:pt x="4" y="1"/>
                    <a:pt x="4" y="0"/>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88" name="Freeform 756"/>
            <p:cNvSpPr/>
            <p:nvPr/>
          </p:nvSpPr>
          <p:spPr bwMode="auto">
            <a:xfrm>
              <a:off x="5251" y="3197"/>
              <a:ext cx="21" cy="14"/>
            </a:xfrm>
            <a:custGeom>
              <a:avLst/>
              <a:gdLst>
                <a:gd name="T0" fmla="*/ 2 w 9"/>
                <a:gd name="T1" fmla="*/ 0 h 6"/>
                <a:gd name="T2" fmla="*/ 1 w 9"/>
                <a:gd name="T3" fmla="*/ 0 h 6"/>
                <a:gd name="T4" fmla="*/ 1 w 9"/>
                <a:gd name="T5" fmla="*/ 3 h 6"/>
                <a:gd name="T6" fmla="*/ 4 w 9"/>
                <a:gd name="T7" fmla="*/ 4 h 6"/>
                <a:gd name="T8" fmla="*/ 7 w 9"/>
                <a:gd name="T9" fmla="*/ 6 h 6"/>
                <a:gd name="T10" fmla="*/ 8 w 9"/>
                <a:gd name="T11" fmla="*/ 6 h 6"/>
                <a:gd name="T12" fmla="*/ 9 w 9"/>
                <a:gd name="T13" fmla="*/ 5 h 6"/>
                <a:gd name="T14" fmla="*/ 8 w 9"/>
                <a:gd name="T15" fmla="*/ 3 h 6"/>
                <a:gd name="T16" fmla="*/ 6 w 9"/>
                <a:gd name="T17" fmla="*/ 2 h 6"/>
                <a:gd name="T18" fmla="*/ 3 w 9"/>
                <a:gd name="T19" fmla="*/ 0 h 6"/>
                <a:gd name="T20" fmla="*/ 2 w 9"/>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6">
                  <a:moveTo>
                    <a:pt x="2" y="0"/>
                  </a:moveTo>
                  <a:cubicBezTo>
                    <a:pt x="2" y="0"/>
                    <a:pt x="1" y="0"/>
                    <a:pt x="1" y="0"/>
                  </a:cubicBezTo>
                  <a:cubicBezTo>
                    <a:pt x="0" y="1"/>
                    <a:pt x="1" y="2"/>
                    <a:pt x="1" y="3"/>
                  </a:cubicBezTo>
                  <a:cubicBezTo>
                    <a:pt x="3" y="3"/>
                    <a:pt x="3" y="4"/>
                    <a:pt x="4" y="4"/>
                  </a:cubicBezTo>
                  <a:cubicBezTo>
                    <a:pt x="4" y="5"/>
                    <a:pt x="5" y="5"/>
                    <a:pt x="7" y="6"/>
                  </a:cubicBezTo>
                  <a:cubicBezTo>
                    <a:pt x="7" y="6"/>
                    <a:pt x="7" y="6"/>
                    <a:pt x="8" y="6"/>
                  </a:cubicBezTo>
                  <a:cubicBezTo>
                    <a:pt x="8" y="6"/>
                    <a:pt x="9" y="6"/>
                    <a:pt x="9" y="5"/>
                  </a:cubicBezTo>
                  <a:cubicBezTo>
                    <a:pt x="9" y="5"/>
                    <a:pt x="9" y="4"/>
                    <a:pt x="8" y="3"/>
                  </a:cubicBezTo>
                  <a:cubicBezTo>
                    <a:pt x="7" y="2"/>
                    <a:pt x="6" y="2"/>
                    <a:pt x="6" y="2"/>
                  </a:cubicBezTo>
                  <a:cubicBezTo>
                    <a:pt x="5" y="1"/>
                    <a:pt x="5" y="1"/>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89" name="Freeform 757"/>
            <p:cNvSpPr/>
            <p:nvPr/>
          </p:nvSpPr>
          <p:spPr bwMode="auto">
            <a:xfrm>
              <a:off x="5059" y="3093"/>
              <a:ext cx="26" cy="16"/>
            </a:xfrm>
            <a:custGeom>
              <a:avLst/>
              <a:gdLst>
                <a:gd name="T0" fmla="*/ 1 w 11"/>
                <a:gd name="T1" fmla="*/ 0 h 7"/>
                <a:gd name="T2" fmla="*/ 0 w 11"/>
                <a:gd name="T3" fmla="*/ 1 h 7"/>
                <a:gd name="T4" fmla="*/ 0 w 11"/>
                <a:gd name="T5" fmla="*/ 3 h 7"/>
                <a:gd name="T6" fmla="*/ 4 w 11"/>
                <a:gd name="T7" fmla="*/ 5 h 7"/>
                <a:gd name="T8" fmla="*/ 8 w 11"/>
                <a:gd name="T9" fmla="*/ 7 h 7"/>
                <a:gd name="T10" fmla="*/ 9 w 11"/>
                <a:gd name="T11" fmla="*/ 7 h 7"/>
                <a:gd name="T12" fmla="*/ 10 w 11"/>
                <a:gd name="T13" fmla="*/ 6 h 7"/>
                <a:gd name="T14" fmla="*/ 10 w 11"/>
                <a:gd name="T15" fmla="*/ 4 h 7"/>
                <a:gd name="T16" fmla="*/ 5 w 11"/>
                <a:gd name="T17" fmla="*/ 2 h 7"/>
                <a:gd name="T18" fmla="*/ 2 w 11"/>
                <a:gd name="T19" fmla="*/ 0 h 7"/>
                <a:gd name="T20" fmla="*/ 1 w 11"/>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7">
                  <a:moveTo>
                    <a:pt x="1" y="0"/>
                  </a:moveTo>
                  <a:cubicBezTo>
                    <a:pt x="1" y="0"/>
                    <a:pt x="0" y="0"/>
                    <a:pt x="0" y="1"/>
                  </a:cubicBezTo>
                  <a:cubicBezTo>
                    <a:pt x="0" y="1"/>
                    <a:pt x="0" y="2"/>
                    <a:pt x="0" y="3"/>
                  </a:cubicBezTo>
                  <a:cubicBezTo>
                    <a:pt x="2" y="4"/>
                    <a:pt x="3" y="4"/>
                    <a:pt x="4" y="5"/>
                  </a:cubicBezTo>
                  <a:cubicBezTo>
                    <a:pt x="5" y="6"/>
                    <a:pt x="7" y="6"/>
                    <a:pt x="8" y="7"/>
                  </a:cubicBezTo>
                  <a:cubicBezTo>
                    <a:pt x="8" y="7"/>
                    <a:pt x="9" y="7"/>
                    <a:pt x="9" y="7"/>
                  </a:cubicBezTo>
                  <a:cubicBezTo>
                    <a:pt x="9" y="7"/>
                    <a:pt x="10" y="7"/>
                    <a:pt x="10" y="6"/>
                  </a:cubicBezTo>
                  <a:cubicBezTo>
                    <a:pt x="11" y="6"/>
                    <a:pt x="11" y="5"/>
                    <a:pt x="10" y="4"/>
                  </a:cubicBezTo>
                  <a:cubicBezTo>
                    <a:pt x="8" y="3"/>
                    <a:pt x="7" y="3"/>
                    <a:pt x="5" y="2"/>
                  </a:cubicBezTo>
                  <a:cubicBezTo>
                    <a:pt x="4" y="1"/>
                    <a:pt x="3" y="1"/>
                    <a:pt x="2" y="0"/>
                  </a:cubicBezTo>
                  <a:cubicBezTo>
                    <a:pt x="2" y="0"/>
                    <a:pt x="2" y="0"/>
                    <a:pt x="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90" name="Freeform 758"/>
            <p:cNvSpPr/>
            <p:nvPr/>
          </p:nvSpPr>
          <p:spPr bwMode="auto">
            <a:xfrm>
              <a:off x="5211" y="3040"/>
              <a:ext cx="19" cy="22"/>
            </a:xfrm>
            <a:custGeom>
              <a:avLst/>
              <a:gdLst>
                <a:gd name="T0" fmla="*/ 6 w 8"/>
                <a:gd name="T1" fmla="*/ 0 h 9"/>
                <a:gd name="T2" fmla="*/ 5 w 8"/>
                <a:gd name="T3" fmla="*/ 1 h 9"/>
                <a:gd name="T4" fmla="*/ 3 w 8"/>
                <a:gd name="T5" fmla="*/ 3 h 9"/>
                <a:gd name="T6" fmla="*/ 0 w 8"/>
                <a:gd name="T7" fmla="*/ 7 h 9"/>
                <a:gd name="T8" fmla="*/ 1 w 8"/>
                <a:gd name="T9" fmla="*/ 9 h 9"/>
                <a:gd name="T10" fmla="*/ 2 w 8"/>
                <a:gd name="T11" fmla="*/ 9 h 9"/>
                <a:gd name="T12" fmla="*/ 3 w 8"/>
                <a:gd name="T13" fmla="*/ 8 h 9"/>
                <a:gd name="T14" fmla="*/ 5 w 8"/>
                <a:gd name="T15" fmla="*/ 6 h 9"/>
                <a:gd name="T16" fmla="*/ 7 w 8"/>
                <a:gd name="T17" fmla="*/ 2 h 9"/>
                <a:gd name="T18" fmla="*/ 7 w 8"/>
                <a:gd name="T19" fmla="*/ 0 h 9"/>
                <a:gd name="T20" fmla="*/ 6 w 8"/>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6" y="0"/>
                  </a:moveTo>
                  <a:cubicBezTo>
                    <a:pt x="5" y="0"/>
                    <a:pt x="5" y="0"/>
                    <a:pt x="5" y="1"/>
                  </a:cubicBezTo>
                  <a:cubicBezTo>
                    <a:pt x="4" y="2"/>
                    <a:pt x="3" y="3"/>
                    <a:pt x="3" y="3"/>
                  </a:cubicBezTo>
                  <a:cubicBezTo>
                    <a:pt x="2" y="4"/>
                    <a:pt x="1" y="5"/>
                    <a:pt x="0" y="7"/>
                  </a:cubicBezTo>
                  <a:cubicBezTo>
                    <a:pt x="0" y="7"/>
                    <a:pt x="0" y="8"/>
                    <a:pt x="1" y="9"/>
                  </a:cubicBezTo>
                  <a:cubicBezTo>
                    <a:pt x="1" y="9"/>
                    <a:pt x="1" y="9"/>
                    <a:pt x="2" y="9"/>
                  </a:cubicBezTo>
                  <a:cubicBezTo>
                    <a:pt x="2" y="9"/>
                    <a:pt x="3" y="9"/>
                    <a:pt x="3" y="8"/>
                  </a:cubicBezTo>
                  <a:cubicBezTo>
                    <a:pt x="4" y="7"/>
                    <a:pt x="4" y="6"/>
                    <a:pt x="5" y="6"/>
                  </a:cubicBezTo>
                  <a:cubicBezTo>
                    <a:pt x="6" y="5"/>
                    <a:pt x="6" y="4"/>
                    <a:pt x="7" y="2"/>
                  </a:cubicBezTo>
                  <a:cubicBezTo>
                    <a:pt x="8" y="2"/>
                    <a:pt x="8" y="1"/>
                    <a:pt x="7" y="0"/>
                  </a:cubicBezTo>
                  <a:cubicBezTo>
                    <a:pt x="7" y="0"/>
                    <a:pt x="6" y="0"/>
                    <a:pt x="6"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91" name="Freeform 759"/>
            <p:cNvSpPr/>
            <p:nvPr/>
          </p:nvSpPr>
          <p:spPr bwMode="auto">
            <a:xfrm>
              <a:off x="5251" y="3071"/>
              <a:ext cx="19" cy="19"/>
            </a:xfrm>
            <a:custGeom>
              <a:avLst/>
              <a:gdLst>
                <a:gd name="T0" fmla="*/ 7 w 8"/>
                <a:gd name="T1" fmla="*/ 0 h 8"/>
                <a:gd name="T2" fmla="*/ 5 w 8"/>
                <a:gd name="T3" fmla="*/ 1 h 8"/>
                <a:gd name="T4" fmla="*/ 2 w 8"/>
                <a:gd name="T5" fmla="*/ 5 h 8"/>
                <a:gd name="T6" fmla="*/ 1 w 8"/>
                <a:gd name="T7" fmla="*/ 7 h 8"/>
                <a:gd name="T8" fmla="*/ 2 w 8"/>
                <a:gd name="T9" fmla="*/ 8 h 8"/>
                <a:gd name="T10" fmla="*/ 3 w 8"/>
                <a:gd name="T11" fmla="*/ 8 h 8"/>
                <a:gd name="T12" fmla="*/ 8 w 8"/>
                <a:gd name="T13" fmla="*/ 3 h 8"/>
                <a:gd name="T14" fmla="*/ 7 w 8"/>
                <a:gd name="T15" fmla="*/ 1 h 8"/>
                <a:gd name="T16" fmla="*/ 7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7" y="0"/>
                  </a:moveTo>
                  <a:cubicBezTo>
                    <a:pt x="6" y="0"/>
                    <a:pt x="5" y="1"/>
                    <a:pt x="5" y="1"/>
                  </a:cubicBezTo>
                  <a:cubicBezTo>
                    <a:pt x="4" y="3"/>
                    <a:pt x="3" y="4"/>
                    <a:pt x="2" y="5"/>
                  </a:cubicBezTo>
                  <a:cubicBezTo>
                    <a:pt x="1" y="5"/>
                    <a:pt x="0" y="6"/>
                    <a:pt x="1" y="7"/>
                  </a:cubicBezTo>
                  <a:cubicBezTo>
                    <a:pt x="1" y="8"/>
                    <a:pt x="2" y="8"/>
                    <a:pt x="2" y="8"/>
                  </a:cubicBezTo>
                  <a:cubicBezTo>
                    <a:pt x="3" y="8"/>
                    <a:pt x="3" y="8"/>
                    <a:pt x="3" y="8"/>
                  </a:cubicBezTo>
                  <a:cubicBezTo>
                    <a:pt x="5" y="6"/>
                    <a:pt x="7" y="5"/>
                    <a:pt x="8" y="3"/>
                  </a:cubicBezTo>
                  <a:cubicBezTo>
                    <a:pt x="8" y="2"/>
                    <a:pt x="8" y="1"/>
                    <a:pt x="7" y="1"/>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92" name="Freeform 760"/>
            <p:cNvSpPr>
              <a:spLocks noEditPoints="1"/>
            </p:cNvSpPr>
            <p:nvPr/>
          </p:nvSpPr>
          <p:spPr bwMode="auto">
            <a:xfrm>
              <a:off x="5100" y="3057"/>
              <a:ext cx="158" cy="116"/>
            </a:xfrm>
            <a:custGeom>
              <a:avLst/>
              <a:gdLst>
                <a:gd name="T0" fmla="*/ 30 w 67"/>
                <a:gd name="T1" fmla="*/ 43 h 49"/>
                <a:gd name="T2" fmla="*/ 27 w 67"/>
                <a:gd name="T3" fmla="*/ 41 h 49"/>
                <a:gd name="T4" fmla="*/ 30 w 67"/>
                <a:gd name="T5" fmla="*/ 37 h 49"/>
                <a:gd name="T6" fmla="*/ 30 w 67"/>
                <a:gd name="T7" fmla="*/ 37 h 49"/>
                <a:gd name="T8" fmla="*/ 33 w 67"/>
                <a:gd name="T9" fmla="*/ 39 h 49"/>
                <a:gd name="T10" fmla="*/ 32 w 67"/>
                <a:gd name="T11" fmla="*/ 42 h 49"/>
                <a:gd name="T12" fmla="*/ 30 w 67"/>
                <a:gd name="T13" fmla="*/ 43 h 49"/>
                <a:gd name="T14" fmla="*/ 4 w 67"/>
                <a:gd name="T15" fmla="*/ 0 h 49"/>
                <a:gd name="T16" fmla="*/ 3 w 67"/>
                <a:gd name="T17" fmla="*/ 0 h 49"/>
                <a:gd name="T18" fmla="*/ 6 w 67"/>
                <a:gd name="T19" fmla="*/ 11 h 49"/>
                <a:gd name="T20" fmla="*/ 28 w 67"/>
                <a:gd name="T21" fmla="*/ 48 h 49"/>
                <a:gd name="T22" fmla="*/ 29 w 67"/>
                <a:gd name="T23" fmla="*/ 49 h 49"/>
                <a:gd name="T24" fmla="*/ 65 w 67"/>
                <a:gd name="T25" fmla="*/ 25 h 49"/>
                <a:gd name="T26" fmla="*/ 60 w 67"/>
                <a:gd name="T27" fmla="*/ 19 h 49"/>
                <a:gd name="T28" fmla="*/ 32 w 67"/>
                <a:gd name="T29" fmla="*/ 34 h 49"/>
                <a:gd name="T30" fmla="*/ 11 w 67"/>
                <a:gd name="T31" fmla="*/ 6 h 49"/>
                <a:gd name="T32" fmla="*/ 4 w 67"/>
                <a:gd name="T3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49">
                  <a:moveTo>
                    <a:pt x="30" y="43"/>
                  </a:moveTo>
                  <a:cubicBezTo>
                    <a:pt x="29" y="43"/>
                    <a:pt x="28" y="43"/>
                    <a:pt x="27" y="41"/>
                  </a:cubicBezTo>
                  <a:cubicBezTo>
                    <a:pt x="26" y="40"/>
                    <a:pt x="28" y="37"/>
                    <a:pt x="30" y="37"/>
                  </a:cubicBezTo>
                  <a:cubicBezTo>
                    <a:pt x="30" y="37"/>
                    <a:pt x="30" y="37"/>
                    <a:pt x="30" y="37"/>
                  </a:cubicBezTo>
                  <a:cubicBezTo>
                    <a:pt x="31" y="37"/>
                    <a:pt x="33" y="38"/>
                    <a:pt x="33" y="39"/>
                  </a:cubicBezTo>
                  <a:cubicBezTo>
                    <a:pt x="34" y="40"/>
                    <a:pt x="33" y="42"/>
                    <a:pt x="32" y="42"/>
                  </a:cubicBezTo>
                  <a:cubicBezTo>
                    <a:pt x="32" y="43"/>
                    <a:pt x="31" y="43"/>
                    <a:pt x="30" y="43"/>
                  </a:cubicBezTo>
                  <a:moveTo>
                    <a:pt x="4" y="0"/>
                  </a:moveTo>
                  <a:cubicBezTo>
                    <a:pt x="4" y="0"/>
                    <a:pt x="3" y="0"/>
                    <a:pt x="3" y="0"/>
                  </a:cubicBezTo>
                  <a:cubicBezTo>
                    <a:pt x="0" y="2"/>
                    <a:pt x="6" y="11"/>
                    <a:pt x="6" y="11"/>
                  </a:cubicBezTo>
                  <a:cubicBezTo>
                    <a:pt x="13" y="23"/>
                    <a:pt x="24" y="45"/>
                    <a:pt x="28" y="48"/>
                  </a:cubicBezTo>
                  <a:cubicBezTo>
                    <a:pt x="28" y="48"/>
                    <a:pt x="29" y="49"/>
                    <a:pt x="29" y="49"/>
                  </a:cubicBezTo>
                  <a:cubicBezTo>
                    <a:pt x="35" y="49"/>
                    <a:pt x="65" y="25"/>
                    <a:pt x="65" y="25"/>
                  </a:cubicBezTo>
                  <a:cubicBezTo>
                    <a:pt x="67" y="20"/>
                    <a:pt x="62" y="19"/>
                    <a:pt x="60" y="19"/>
                  </a:cubicBezTo>
                  <a:cubicBezTo>
                    <a:pt x="60" y="19"/>
                    <a:pt x="37" y="32"/>
                    <a:pt x="32" y="34"/>
                  </a:cubicBezTo>
                  <a:cubicBezTo>
                    <a:pt x="28" y="32"/>
                    <a:pt x="17" y="14"/>
                    <a:pt x="11" y="6"/>
                  </a:cubicBezTo>
                  <a:cubicBezTo>
                    <a:pt x="11" y="6"/>
                    <a:pt x="6" y="0"/>
                    <a:pt x="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93" name="Freeform 761"/>
            <p:cNvSpPr>
              <a:spLocks noEditPoints="1"/>
            </p:cNvSpPr>
            <p:nvPr/>
          </p:nvSpPr>
          <p:spPr bwMode="auto">
            <a:xfrm>
              <a:off x="4716" y="1367"/>
              <a:ext cx="440" cy="450"/>
            </a:xfrm>
            <a:custGeom>
              <a:avLst/>
              <a:gdLst>
                <a:gd name="T0" fmla="*/ 124 w 186"/>
                <a:gd name="T1" fmla="*/ 174 h 190"/>
                <a:gd name="T2" fmla="*/ 90 w 186"/>
                <a:gd name="T3" fmla="*/ 167 h 190"/>
                <a:gd name="T4" fmla="*/ 102 w 186"/>
                <a:gd name="T5" fmla="*/ 167 h 190"/>
                <a:gd name="T6" fmla="*/ 69 w 186"/>
                <a:gd name="T7" fmla="*/ 184 h 190"/>
                <a:gd name="T8" fmla="*/ 105 w 186"/>
                <a:gd name="T9" fmla="*/ 185 h 190"/>
                <a:gd name="T10" fmla="*/ 120 w 186"/>
                <a:gd name="T11" fmla="*/ 172 h 190"/>
                <a:gd name="T12" fmla="*/ 120 w 186"/>
                <a:gd name="T13" fmla="*/ 173 h 190"/>
                <a:gd name="T14" fmla="*/ 46 w 186"/>
                <a:gd name="T15" fmla="*/ 175 h 190"/>
                <a:gd name="T16" fmla="*/ 141 w 186"/>
                <a:gd name="T17" fmla="*/ 156 h 190"/>
                <a:gd name="T18" fmla="*/ 36 w 186"/>
                <a:gd name="T19" fmla="*/ 169 h 190"/>
                <a:gd name="T20" fmla="*/ 118 w 186"/>
                <a:gd name="T21" fmla="*/ 162 h 190"/>
                <a:gd name="T22" fmla="*/ 123 w 186"/>
                <a:gd name="T23" fmla="*/ 154 h 190"/>
                <a:gd name="T24" fmla="*/ 34 w 186"/>
                <a:gd name="T25" fmla="*/ 149 h 190"/>
                <a:gd name="T26" fmla="*/ 151 w 186"/>
                <a:gd name="T27" fmla="*/ 167 h 190"/>
                <a:gd name="T28" fmla="*/ 18 w 186"/>
                <a:gd name="T29" fmla="*/ 149 h 190"/>
                <a:gd name="T30" fmla="*/ 16 w 186"/>
                <a:gd name="T31" fmla="*/ 145 h 190"/>
                <a:gd name="T32" fmla="*/ 161 w 186"/>
                <a:gd name="T33" fmla="*/ 157 h 190"/>
                <a:gd name="T34" fmla="*/ 10 w 186"/>
                <a:gd name="T35" fmla="*/ 134 h 190"/>
                <a:gd name="T36" fmla="*/ 110 w 186"/>
                <a:gd name="T37" fmla="*/ 128 h 190"/>
                <a:gd name="T38" fmla="*/ 170 w 186"/>
                <a:gd name="T39" fmla="*/ 124 h 190"/>
                <a:gd name="T40" fmla="*/ 102 w 186"/>
                <a:gd name="T41" fmla="*/ 121 h 190"/>
                <a:gd name="T42" fmla="*/ 162 w 186"/>
                <a:gd name="T43" fmla="*/ 115 h 190"/>
                <a:gd name="T44" fmla="*/ 156 w 186"/>
                <a:gd name="T45" fmla="*/ 118 h 190"/>
                <a:gd name="T46" fmla="*/ 6 w 186"/>
                <a:gd name="T47" fmla="*/ 117 h 190"/>
                <a:gd name="T48" fmla="*/ 133 w 186"/>
                <a:gd name="T49" fmla="*/ 109 h 190"/>
                <a:gd name="T50" fmla="*/ 177 w 186"/>
                <a:gd name="T51" fmla="*/ 135 h 190"/>
                <a:gd name="T52" fmla="*/ 99 w 186"/>
                <a:gd name="T53" fmla="*/ 107 h 190"/>
                <a:gd name="T54" fmla="*/ 129 w 186"/>
                <a:gd name="T55" fmla="*/ 157 h 190"/>
                <a:gd name="T56" fmla="*/ 106 w 186"/>
                <a:gd name="T57" fmla="*/ 101 h 190"/>
                <a:gd name="T58" fmla="*/ 168 w 186"/>
                <a:gd name="T59" fmla="*/ 128 h 190"/>
                <a:gd name="T60" fmla="*/ 110 w 186"/>
                <a:gd name="T61" fmla="*/ 98 h 190"/>
                <a:gd name="T62" fmla="*/ 97 w 186"/>
                <a:gd name="T63" fmla="*/ 92 h 190"/>
                <a:gd name="T64" fmla="*/ 103 w 186"/>
                <a:gd name="T65" fmla="*/ 88 h 190"/>
                <a:gd name="T66" fmla="*/ 107 w 186"/>
                <a:gd name="T67" fmla="*/ 86 h 190"/>
                <a:gd name="T68" fmla="*/ 123 w 186"/>
                <a:gd name="T69" fmla="*/ 85 h 190"/>
                <a:gd name="T70" fmla="*/ 151 w 186"/>
                <a:gd name="T71" fmla="*/ 107 h 190"/>
                <a:gd name="T72" fmla="*/ 111 w 186"/>
                <a:gd name="T73" fmla="*/ 93 h 190"/>
                <a:gd name="T74" fmla="*/ 123 w 186"/>
                <a:gd name="T75" fmla="*/ 69 h 190"/>
                <a:gd name="T76" fmla="*/ 138 w 186"/>
                <a:gd name="T77" fmla="*/ 60 h 190"/>
                <a:gd name="T78" fmla="*/ 137 w 186"/>
                <a:gd name="T79" fmla="*/ 72 h 190"/>
                <a:gd name="T80" fmla="*/ 168 w 186"/>
                <a:gd name="T81" fmla="*/ 58 h 190"/>
                <a:gd name="T82" fmla="*/ 160 w 186"/>
                <a:gd name="T83" fmla="*/ 62 h 190"/>
                <a:gd name="T84" fmla="*/ 18 w 186"/>
                <a:gd name="T85" fmla="*/ 48 h 190"/>
                <a:gd name="T86" fmla="*/ 95 w 186"/>
                <a:gd name="T87" fmla="*/ 114 h 190"/>
                <a:gd name="T88" fmla="*/ 110 w 186"/>
                <a:gd name="T89" fmla="*/ 162 h 190"/>
                <a:gd name="T90" fmla="*/ 70 w 186"/>
                <a:gd name="T91" fmla="*/ 160 h 190"/>
                <a:gd name="T92" fmla="*/ 117 w 186"/>
                <a:gd name="T93" fmla="*/ 5 h 190"/>
                <a:gd name="T94" fmla="*/ 99 w 186"/>
                <a:gd name="T95" fmla="*/ 78 h 190"/>
                <a:gd name="T96" fmla="*/ 93 w 186"/>
                <a:gd name="T97" fmla="*/ 91 h 190"/>
                <a:gd name="T98" fmla="*/ 94 w 186"/>
                <a:gd name="T99" fmla="*/ 8 h 190"/>
                <a:gd name="T100" fmla="*/ 92 w 186"/>
                <a:gd name="T101" fmla="*/ 6 h 190"/>
                <a:gd name="T102" fmla="*/ 3 w 186"/>
                <a:gd name="T103" fmla="*/ 126 h 190"/>
                <a:gd name="T104" fmla="*/ 16 w 186"/>
                <a:gd name="T105" fmla="*/ 152 h 190"/>
                <a:gd name="T106" fmla="*/ 48 w 186"/>
                <a:gd name="T107" fmla="*/ 181 h 190"/>
                <a:gd name="T108" fmla="*/ 70 w 186"/>
                <a:gd name="T109" fmla="*/ 190 h 190"/>
                <a:gd name="T110" fmla="*/ 89 w 186"/>
                <a:gd name="T111" fmla="*/ 190 h 190"/>
                <a:gd name="T112" fmla="*/ 116 w 186"/>
                <a:gd name="T113" fmla="*/ 184 h 190"/>
                <a:gd name="T114" fmla="*/ 125 w 186"/>
                <a:gd name="T115" fmla="*/ 184 h 190"/>
                <a:gd name="T116" fmla="*/ 147 w 186"/>
                <a:gd name="T117" fmla="*/ 174 h 190"/>
                <a:gd name="T118" fmla="*/ 173 w 186"/>
                <a:gd name="T119" fmla="*/ 139 h 190"/>
                <a:gd name="T120" fmla="*/ 180 w 186"/>
                <a:gd name="T121" fmla="*/ 62 h 190"/>
                <a:gd name="T122" fmla="*/ 179 w 186"/>
                <a:gd name="T123" fmla="*/ 37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 h="190">
                  <a:moveTo>
                    <a:pt x="112" y="184"/>
                  </a:moveTo>
                  <a:cubicBezTo>
                    <a:pt x="112" y="183"/>
                    <a:pt x="112" y="183"/>
                    <a:pt x="112" y="182"/>
                  </a:cubicBezTo>
                  <a:cubicBezTo>
                    <a:pt x="112" y="183"/>
                    <a:pt x="112" y="183"/>
                    <a:pt x="112" y="183"/>
                  </a:cubicBezTo>
                  <a:cubicBezTo>
                    <a:pt x="112" y="184"/>
                    <a:pt x="112" y="184"/>
                    <a:pt x="112" y="184"/>
                  </a:cubicBezTo>
                  <a:cubicBezTo>
                    <a:pt x="112" y="184"/>
                    <a:pt x="112" y="184"/>
                    <a:pt x="112" y="184"/>
                  </a:cubicBezTo>
                  <a:moveTo>
                    <a:pt x="124" y="178"/>
                  </a:moveTo>
                  <a:cubicBezTo>
                    <a:pt x="124" y="177"/>
                    <a:pt x="123" y="177"/>
                    <a:pt x="123" y="176"/>
                  </a:cubicBezTo>
                  <a:cubicBezTo>
                    <a:pt x="123" y="175"/>
                    <a:pt x="124" y="175"/>
                    <a:pt x="124" y="174"/>
                  </a:cubicBezTo>
                  <a:cubicBezTo>
                    <a:pt x="124" y="175"/>
                    <a:pt x="124" y="176"/>
                    <a:pt x="124" y="178"/>
                  </a:cubicBezTo>
                  <a:moveTo>
                    <a:pt x="91" y="167"/>
                  </a:moveTo>
                  <a:cubicBezTo>
                    <a:pt x="92" y="167"/>
                    <a:pt x="92" y="167"/>
                    <a:pt x="92" y="167"/>
                  </a:cubicBezTo>
                  <a:cubicBezTo>
                    <a:pt x="94" y="167"/>
                    <a:pt x="96" y="167"/>
                    <a:pt x="98" y="167"/>
                  </a:cubicBezTo>
                  <a:cubicBezTo>
                    <a:pt x="95" y="173"/>
                    <a:pt x="92" y="180"/>
                    <a:pt x="90" y="186"/>
                  </a:cubicBezTo>
                  <a:cubicBezTo>
                    <a:pt x="89" y="186"/>
                    <a:pt x="89" y="186"/>
                    <a:pt x="89" y="186"/>
                  </a:cubicBezTo>
                  <a:cubicBezTo>
                    <a:pt x="87" y="186"/>
                    <a:pt x="85" y="186"/>
                    <a:pt x="83" y="186"/>
                  </a:cubicBezTo>
                  <a:cubicBezTo>
                    <a:pt x="86" y="179"/>
                    <a:pt x="88" y="173"/>
                    <a:pt x="90" y="167"/>
                  </a:cubicBezTo>
                  <a:cubicBezTo>
                    <a:pt x="91" y="167"/>
                    <a:pt x="91" y="167"/>
                    <a:pt x="91" y="167"/>
                  </a:cubicBezTo>
                  <a:moveTo>
                    <a:pt x="79" y="185"/>
                  </a:moveTo>
                  <a:cubicBezTo>
                    <a:pt x="77" y="185"/>
                    <a:pt x="75" y="185"/>
                    <a:pt x="73" y="184"/>
                  </a:cubicBezTo>
                  <a:cubicBezTo>
                    <a:pt x="75" y="178"/>
                    <a:pt x="77" y="172"/>
                    <a:pt x="80" y="167"/>
                  </a:cubicBezTo>
                  <a:cubicBezTo>
                    <a:pt x="82" y="167"/>
                    <a:pt x="84" y="167"/>
                    <a:pt x="86" y="167"/>
                  </a:cubicBezTo>
                  <a:cubicBezTo>
                    <a:pt x="84" y="173"/>
                    <a:pt x="81" y="179"/>
                    <a:pt x="79" y="185"/>
                  </a:cubicBezTo>
                  <a:moveTo>
                    <a:pt x="94" y="186"/>
                  </a:moveTo>
                  <a:cubicBezTo>
                    <a:pt x="97" y="179"/>
                    <a:pt x="100" y="173"/>
                    <a:pt x="102" y="167"/>
                  </a:cubicBezTo>
                  <a:cubicBezTo>
                    <a:pt x="104" y="166"/>
                    <a:pt x="106" y="166"/>
                    <a:pt x="108" y="166"/>
                  </a:cubicBezTo>
                  <a:cubicBezTo>
                    <a:pt x="106" y="172"/>
                    <a:pt x="103" y="179"/>
                    <a:pt x="101" y="185"/>
                  </a:cubicBezTo>
                  <a:cubicBezTo>
                    <a:pt x="98" y="185"/>
                    <a:pt x="96" y="186"/>
                    <a:pt x="94" y="186"/>
                  </a:cubicBezTo>
                  <a:moveTo>
                    <a:pt x="69" y="184"/>
                  </a:moveTo>
                  <a:cubicBezTo>
                    <a:pt x="67" y="183"/>
                    <a:pt x="65" y="183"/>
                    <a:pt x="62" y="182"/>
                  </a:cubicBezTo>
                  <a:cubicBezTo>
                    <a:pt x="65" y="176"/>
                    <a:pt x="67" y="170"/>
                    <a:pt x="70" y="165"/>
                  </a:cubicBezTo>
                  <a:cubicBezTo>
                    <a:pt x="72" y="165"/>
                    <a:pt x="74" y="166"/>
                    <a:pt x="76" y="166"/>
                  </a:cubicBezTo>
                  <a:cubicBezTo>
                    <a:pt x="73" y="172"/>
                    <a:pt x="71" y="178"/>
                    <a:pt x="69" y="184"/>
                  </a:cubicBezTo>
                  <a:moveTo>
                    <a:pt x="105" y="185"/>
                  </a:moveTo>
                  <a:cubicBezTo>
                    <a:pt x="107" y="178"/>
                    <a:pt x="110" y="172"/>
                    <a:pt x="113" y="165"/>
                  </a:cubicBezTo>
                  <a:cubicBezTo>
                    <a:pt x="113" y="165"/>
                    <a:pt x="114" y="165"/>
                    <a:pt x="114" y="165"/>
                  </a:cubicBezTo>
                  <a:cubicBezTo>
                    <a:pt x="114" y="165"/>
                    <a:pt x="114" y="165"/>
                    <a:pt x="114" y="165"/>
                  </a:cubicBezTo>
                  <a:cubicBezTo>
                    <a:pt x="114" y="167"/>
                    <a:pt x="114" y="169"/>
                    <a:pt x="114" y="170"/>
                  </a:cubicBezTo>
                  <a:cubicBezTo>
                    <a:pt x="113" y="171"/>
                    <a:pt x="113" y="171"/>
                    <a:pt x="113" y="171"/>
                  </a:cubicBezTo>
                  <a:cubicBezTo>
                    <a:pt x="111" y="176"/>
                    <a:pt x="109" y="180"/>
                    <a:pt x="107" y="184"/>
                  </a:cubicBezTo>
                  <a:cubicBezTo>
                    <a:pt x="106" y="185"/>
                    <a:pt x="106" y="185"/>
                    <a:pt x="105" y="185"/>
                  </a:cubicBezTo>
                  <a:moveTo>
                    <a:pt x="59" y="181"/>
                  </a:moveTo>
                  <a:cubicBezTo>
                    <a:pt x="55" y="180"/>
                    <a:pt x="52" y="178"/>
                    <a:pt x="50" y="177"/>
                  </a:cubicBezTo>
                  <a:cubicBezTo>
                    <a:pt x="50" y="176"/>
                    <a:pt x="50" y="176"/>
                    <a:pt x="50" y="176"/>
                  </a:cubicBezTo>
                  <a:cubicBezTo>
                    <a:pt x="53" y="171"/>
                    <a:pt x="55" y="166"/>
                    <a:pt x="58" y="161"/>
                  </a:cubicBezTo>
                  <a:cubicBezTo>
                    <a:pt x="61" y="162"/>
                    <a:pt x="64" y="163"/>
                    <a:pt x="66" y="164"/>
                  </a:cubicBezTo>
                  <a:cubicBezTo>
                    <a:pt x="63" y="169"/>
                    <a:pt x="61" y="175"/>
                    <a:pt x="59" y="181"/>
                  </a:cubicBezTo>
                  <a:moveTo>
                    <a:pt x="120" y="173"/>
                  </a:moveTo>
                  <a:cubicBezTo>
                    <a:pt x="120" y="172"/>
                    <a:pt x="120" y="172"/>
                    <a:pt x="120" y="172"/>
                  </a:cubicBezTo>
                  <a:cubicBezTo>
                    <a:pt x="120" y="171"/>
                    <a:pt x="120" y="171"/>
                    <a:pt x="120" y="171"/>
                  </a:cubicBezTo>
                  <a:cubicBezTo>
                    <a:pt x="121" y="168"/>
                    <a:pt x="122" y="165"/>
                    <a:pt x="123" y="162"/>
                  </a:cubicBezTo>
                  <a:cubicBezTo>
                    <a:pt x="124" y="161"/>
                    <a:pt x="125" y="160"/>
                    <a:pt x="126" y="159"/>
                  </a:cubicBezTo>
                  <a:cubicBezTo>
                    <a:pt x="126" y="159"/>
                    <a:pt x="126" y="159"/>
                    <a:pt x="126" y="159"/>
                  </a:cubicBezTo>
                  <a:cubicBezTo>
                    <a:pt x="126" y="159"/>
                    <a:pt x="126" y="159"/>
                    <a:pt x="126" y="159"/>
                  </a:cubicBezTo>
                  <a:cubicBezTo>
                    <a:pt x="126" y="160"/>
                    <a:pt x="125" y="162"/>
                    <a:pt x="125" y="165"/>
                  </a:cubicBezTo>
                  <a:cubicBezTo>
                    <a:pt x="125" y="165"/>
                    <a:pt x="124" y="165"/>
                    <a:pt x="124" y="166"/>
                  </a:cubicBezTo>
                  <a:cubicBezTo>
                    <a:pt x="123" y="168"/>
                    <a:pt x="122" y="170"/>
                    <a:pt x="120" y="173"/>
                  </a:cubicBezTo>
                  <a:moveTo>
                    <a:pt x="128" y="179"/>
                  </a:moveTo>
                  <a:cubicBezTo>
                    <a:pt x="128" y="177"/>
                    <a:pt x="128" y="174"/>
                    <a:pt x="129" y="171"/>
                  </a:cubicBezTo>
                  <a:cubicBezTo>
                    <a:pt x="129" y="167"/>
                    <a:pt x="129" y="164"/>
                    <a:pt x="129" y="161"/>
                  </a:cubicBezTo>
                  <a:cubicBezTo>
                    <a:pt x="132" y="160"/>
                    <a:pt x="134" y="160"/>
                    <a:pt x="136" y="159"/>
                  </a:cubicBezTo>
                  <a:cubicBezTo>
                    <a:pt x="134" y="165"/>
                    <a:pt x="132" y="172"/>
                    <a:pt x="130" y="178"/>
                  </a:cubicBezTo>
                  <a:cubicBezTo>
                    <a:pt x="130" y="179"/>
                    <a:pt x="130" y="179"/>
                    <a:pt x="130" y="179"/>
                  </a:cubicBezTo>
                  <a:cubicBezTo>
                    <a:pt x="129" y="179"/>
                    <a:pt x="128" y="179"/>
                    <a:pt x="128" y="179"/>
                  </a:cubicBezTo>
                  <a:moveTo>
                    <a:pt x="46" y="175"/>
                  </a:moveTo>
                  <a:cubicBezTo>
                    <a:pt x="44" y="174"/>
                    <a:pt x="42" y="172"/>
                    <a:pt x="40" y="171"/>
                  </a:cubicBezTo>
                  <a:cubicBezTo>
                    <a:pt x="42" y="166"/>
                    <a:pt x="44" y="161"/>
                    <a:pt x="47" y="157"/>
                  </a:cubicBezTo>
                  <a:cubicBezTo>
                    <a:pt x="50" y="158"/>
                    <a:pt x="52" y="159"/>
                    <a:pt x="54" y="160"/>
                  </a:cubicBezTo>
                  <a:cubicBezTo>
                    <a:pt x="52" y="165"/>
                    <a:pt x="49" y="170"/>
                    <a:pt x="47" y="174"/>
                  </a:cubicBezTo>
                  <a:cubicBezTo>
                    <a:pt x="46" y="175"/>
                    <a:pt x="46" y="175"/>
                    <a:pt x="46" y="175"/>
                  </a:cubicBezTo>
                  <a:moveTo>
                    <a:pt x="134" y="177"/>
                  </a:moveTo>
                  <a:cubicBezTo>
                    <a:pt x="136" y="170"/>
                    <a:pt x="138" y="163"/>
                    <a:pt x="141" y="157"/>
                  </a:cubicBezTo>
                  <a:cubicBezTo>
                    <a:pt x="141" y="156"/>
                    <a:pt x="141" y="156"/>
                    <a:pt x="141" y="156"/>
                  </a:cubicBezTo>
                  <a:cubicBezTo>
                    <a:pt x="141" y="156"/>
                    <a:pt x="142" y="156"/>
                    <a:pt x="143" y="155"/>
                  </a:cubicBezTo>
                  <a:cubicBezTo>
                    <a:pt x="141" y="162"/>
                    <a:pt x="139" y="169"/>
                    <a:pt x="137" y="175"/>
                  </a:cubicBezTo>
                  <a:cubicBezTo>
                    <a:pt x="136" y="176"/>
                    <a:pt x="135" y="176"/>
                    <a:pt x="134" y="177"/>
                  </a:cubicBezTo>
                  <a:moveTo>
                    <a:pt x="36" y="169"/>
                  </a:moveTo>
                  <a:cubicBezTo>
                    <a:pt x="35" y="167"/>
                    <a:pt x="33" y="166"/>
                    <a:pt x="31" y="164"/>
                  </a:cubicBezTo>
                  <a:cubicBezTo>
                    <a:pt x="33" y="160"/>
                    <a:pt x="35" y="156"/>
                    <a:pt x="38" y="152"/>
                  </a:cubicBezTo>
                  <a:cubicBezTo>
                    <a:pt x="40" y="153"/>
                    <a:pt x="42" y="154"/>
                    <a:pt x="44" y="155"/>
                  </a:cubicBezTo>
                  <a:cubicBezTo>
                    <a:pt x="41" y="159"/>
                    <a:pt x="38" y="164"/>
                    <a:pt x="36" y="169"/>
                  </a:cubicBezTo>
                  <a:moveTo>
                    <a:pt x="142" y="173"/>
                  </a:moveTo>
                  <a:cubicBezTo>
                    <a:pt x="144" y="166"/>
                    <a:pt x="146" y="159"/>
                    <a:pt x="148" y="153"/>
                  </a:cubicBezTo>
                  <a:cubicBezTo>
                    <a:pt x="148" y="152"/>
                    <a:pt x="148" y="152"/>
                    <a:pt x="148" y="152"/>
                  </a:cubicBezTo>
                  <a:cubicBezTo>
                    <a:pt x="149" y="152"/>
                    <a:pt x="150" y="151"/>
                    <a:pt x="152" y="150"/>
                  </a:cubicBezTo>
                  <a:cubicBezTo>
                    <a:pt x="150" y="157"/>
                    <a:pt x="148" y="164"/>
                    <a:pt x="145" y="171"/>
                  </a:cubicBezTo>
                  <a:cubicBezTo>
                    <a:pt x="144" y="171"/>
                    <a:pt x="143" y="172"/>
                    <a:pt x="142" y="173"/>
                  </a:cubicBezTo>
                  <a:moveTo>
                    <a:pt x="118" y="165"/>
                  </a:moveTo>
                  <a:cubicBezTo>
                    <a:pt x="118" y="164"/>
                    <a:pt x="118" y="163"/>
                    <a:pt x="118" y="162"/>
                  </a:cubicBezTo>
                  <a:cubicBezTo>
                    <a:pt x="118" y="161"/>
                    <a:pt x="117" y="160"/>
                    <a:pt x="116" y="160"/>
                  </a:cubicBezTo>
                  <a:cubicBezTo>
                    <a:pt x="116" y="160"/>
                    <a:pt x="116" y="160"/>
                    <a:pt x="116" y="160"/>
                  </a:cubicBezTo>
                  <a:cubicBezTo>
                    <a:pt x="116" y="160"/>
                    <a:pt x="116" y="160"/>
                    <a:pt x="116" y="160"/>
                  </a:cubicBezTo>
                  <a:cubicBezTo>
                    <a:pt x="118" y="156"/>
                    <a:pt x="119" y="153"/>
                    <a:pt x="121" y="150"/>
                  </a:cubicBezTo>
                  <a:cubicBezTo>
                    <a:pt x="122" y="150"/>
                    <a:pt x="122" y="150"/>
                    <a:pt x="122" y="150"/>
                  </a:cubicBezTo>
                  <a:cubicBezTo>
                    <a:pt x="122" y="151"/>
                    <a:pt x="123" y="152"/>
                    <a:pt x="123" y="153"/>
                  </a:cubicBezTo>
                  <a:cubicBezTo>
                    <a:pt x="123" y="154"/>
                    <a:pt x="123" y="154"/>
                    <a:pt x="123" y="154"/>
                  </a:cubicBezTo>
                  <a:cubicBezTo>
                    <a:pt x="123" y="154"/>
                    <a:pt x="123" y="154"/>
                    <a:pt x="123" y="154"/>
                  </a:cubicBezTo>
                  <a:cubicBezTo>
                    <a:pt x="123" y="155"/>
                    <a:pt x="123" y="156"/>
                    <a:pt x="122" y="157"/>
                  </a:cubicBezTo>
                  <a:cubicBezTo>
                    <a:pt x="122" y="158"/>
                    <a:pt x="121" y="159"/>
                    <a:pt x="120" y="160"/>
                  </a:cubicBezTo>
                  <a:cubicBezTo>
                    <a:pt x="119" y="162"/>
                    <a:pt x="118" y="163"/>
                    <a:pt x="118" y="165"/>
                  </a:cubicBezTo>
                  <a:moveTo>
                    <a:pt x="28" y="161"/>
                  </a:moveTo>
                  <a:cubicBezTo>
                    <a:pt x="28" y="161"/>
                    <a:pt x="27" y="161"/>
                    <a:pt x="27" y="160"/>
                  </a:cubicBezTo>
                  <a:cubicBezTo>
                    <a:pt x="26" y="159"/>
                    <a:pt x="26" y="159"/>
                    <a:pt x="25" y="158"/>
                  </a:cubicBezTo>
                  <a:cubicBezTo>
                    <a:pt x="27" y="154"/>
                    <a:pt x="28" y="150"/>
                    <a:pt x="30" y="146"/>
                  </a:cubicBezTo>
                  <a:cubicBezTo>
                    <a:pt x="31" y="147"/>
                    <a:pt x="33" y="148"/>
                    <a:pt x="34" y="149"/>
                  </a:cubicBezTo>
                  <a:cubicBezTo>
                    <a:pt x="32" y="153"/>
                    <a:pt x="30" y="157"/>
                    <a:pt x="28" y="161"/>
                  </a:cubicBezTo>
                  <a:moveTo>
                    <a:pt x="151" y="167"/>
                  </a:moveTo>
                  <a:cubicBezTo>
                    <a:pt x="153" y="160"/>
                    <a:pt x="155" y="154"/>
                    <a:pt x="156" y="147"/>
                  </a:cubicBezTo>
                  <a:cubicBezTo>
                    <a:pt x="157" y="147"/>
                    <a:pt x="157" y="147"/>
                    <a:pt x="157" y="147"/>
                  </a:cubicBezTo>
                  <a:cubicBezTo>
                    <a:pt x="158" y="146"/>
                    <a:pt x="159" y="145"/>
                    <a:pt x="160" y="144"/>
                  </a:cubicBezTo>
                  <a:cubicBezTo>
                    <a:pt x="159" y="150"/>
                    <a:pt x="157" y="157"/>
                    <a:pt x="154" y="163"/>
                  </a:cubicBezTo>
                  <a:cubicBezTo>
                    <a:pt x="154" y="163"/>
                    <a:pt x="154" y="163"/>
                    <a:pt x="154" y="163"/>
                  </a:cubicBezTo>
                  <a:cubicBezTo>
                    <a:pt x="153" y="165"/>
                    <a:pt x="152" y="166"/>
                    <a:pt x="151" y="167"/>
                  </a:cubicBezTo>
                  <a:moveTo>
                    <a:pt x="114" y="155"/>
                  </a:moveTo>
                  <a:cubicBezTo>
                    <a:pt x="114" y="153"/>
                    <a:pt x="113" y="152"/>
                    <a:pt x="112" y="150"/>
                  </a:cubicBezTo>
                  <a:cubicBezTo>
                    <a:pt x="113" y="150"/>
                    <a:pt x="113" y="150"/>
                    <a:pt x="113" y="150"/>
                  </a:cubicBezTo>
                  <a:cubicBezTo>
                    <a:pt x="114" y="147"/>
                    <a:pt x="115" y="144"/>
                    <a:pt x="117" y="142"/>
                  </a:cubicBezTo>
                  <a:cubicBezTo>
                    <a:pt x="118" y="143"/>
                    <a:pt x="118" y="144"/>
                    <a:pt x="119" y="146"/>
                  </a:cubicBezTo>
                  <a:cubicBezTo>
                    <a:pt x="117" y="149"/>
                    <a:pt x="116" y="152"/>
                    <a:pt x="114" y="155"/>
                  </a:cubicBezTo>
                  <a:moveTo>
                    <a:pt x="22" y="154"/>
                  </a:moveTo>
                  <a:cubicBezTo>
                    <a:pt x="21" y="153"/>
                    <a:pt x="20" y="151"/>
                    <a:pt x="18" y="149"/>
                  </a:cubicBezTo>
                  <a:cubicBezTo>
                    <a:pt x="20" y="146"/>
                    <a:pt x="21" y="144"/>
                    <a:pt x="23" y="141"/>
                  </a:cubicBezTo>
                  <a:cubicBezTo>
                    <a:pt x="24" y="142"/>
                    <a:pt x="25" y="143"/>
                    <a:pt x="27" y="144"/>
                  </a:cubicBezTo>
                  <a:cubicBezTo>
                    <a:pt x="25" y="148"/>
                    <a:pt x="24" y="151"/>
                    <a:pt x="22" y="154"/>
                  </a:cubicBezTo>
                  <a:moveTo>
                    <a:pt x="16" y="145"/>
                  </a:moveTo>
                  <a:cubicBezTo>
                    <a:pt x="15" y="145"/>
                    <a:pt x="15" y="144"/>
                    <a:pt x="14" y="143"/>
                  </a:cubicBezTo>
                  <a:cubicBezTo>
                    <a:pt x="16" y="140"/>
                    <a:pt x="17" y="138"/>
                    <a:pt x="18" y="136"/>
                  </a:cubicBezTo>
                  <a:cubicBezTo>
                    <a:pt x="19" y="136"/>
                    <a:pt x="19" y="137"/>
                    <a:pt x="20" y="138"/>
                  </a:cubicBezTo>
                  <a:cubicBezTo>
                    <a:pt x="18" y="140"/>
                    <a:pt x="17" y="143"/>
                    <a:pt x="16" y="145"/>
                  </a:cubicBezTo>
                  <a:moveTo>
                    <a:pt x="161" y="157"/>
                  </a:moveTo>
                  <a:cubicBezTo>
                    <a:pt x="163" y="151"/>
                    <a:pt x="164" y="145"/>
                    <a:pt x="165" y="139"/>
                  </a:cubicBezTo>
                  <a:cubicBezTo>
                    <a:pt x="167" y="138"/>
                    <a:pt x="168" y="136"/>
                    <a:pt x="169" y="135"/>
                  </a:cubicBezTo>
                  <a:cubicBezTo>
                    <a:pt x="169" y="137"/>
                    <a:pt x="169" y="138"/>
                    <a:pt x="168" y="140"/>
                  </a:cubicBezTo>
                  <a:cubicBezTo>
                    <a:pt x="168" y="142"/>
                    <a:pt x="168" y="144"/>
                    <a:pt x="168" y="145"/>
                  </a:cubicBezTo>
                  <a:cubicBezTo>
                    <a:pt x="168" y="146"/>
                    <a:pt x="168" y="146"/>
                    <a:pt x="168" y="146"/>
                  </a:cubicBezTo>
                  <a:cubicBezTo>
                    <a:pt x="168" y="146"/>
                    <a:pt x="168" y="146"/>
                    <a:pt x="168" y="146"/>
                  </a:cubicBezTo>
                  <a:cubicBezTo>
                    <a:pt x="166" y="150"/>
                    <a:pt x="164" y="153"/>
                    <a:pt x="161" y="157"/>
                  </a:cubicBezTo>
                  <a:moveTo>
                    <a:pt x="111" y="145"/>
                  </a:moveTo>
                  <a:cubicBezTo>
                    <a:pt x="110" y="143"/>
                    <a:pt x="109" y="142"/>
                    <a:pt x="109" y="140"/>
                  </a:cubicBezTo>
                  <a:cubicBezTo>
                    <a:pt x="110" y="137"/>
                    <a:pt x="111" y="135"/>
                    <a:pt x="112" y="132"/>
                  </a:cubicBezTo>
                  <a:cubicBezTo>
                    <a:pt x="112" y="132"/>
                    <a:pt x="112" y="132"/>
                    <a:pt x="112" y="132"/>
                  </a:cubicBezTo>
                  <a:cubicBezTo>
                    <a:pt x="113" y="134"/>
                    <a:pt x="114" y="136"/>
                    <a:pt x="115" y="138"/>
                  </a:cubicBezTo>
                  <a:cubicBezTo>
                    <a:pt x="113" y="140"/>
                    <a:pt x="112" y="142"/>
                    <a:pt x="111" y="145"/>
                  </a:cubicBezTo>
                  <a:moveTo>
                    <a:pt x="12" y="139"/>
                  </a:moveTo>
                  <a:cubicBezTo>
                    <a:pt x="11" y="137"/>
                    <a:pt x="11" y="135"/>
                    <a:pt x="10" y="134"/>
                  </a:cubicBezTo>
                  <a:cubicBezTo>
                    <a:pt x="11" y="132"/>
                    <a:pt x="12" y="131"/>
                    <a:pt x="13" y="129"/>
                  </a:cubicBezTo>
                  <a:cubicBezTo>
                    <a:pt x="14" y="130"/>
                    <a:pt x="15" y="131"/>
                    <a:pt x="15" y="132"/>
                  </a:cubicBezTo>
                  <a:cubicBezTo>
                    <a:pt x="14" y="134"/>
                    <a:pt x="13" y="136"/>
                    <a:pt x="12" y="139"/>
                  </a:cubicBezTo>
                  <a:moveTo>
                    <a:pt x="107" y="134"/>
                  </a:moveTo>
                  <a:cubicBezTo>
                    <a:pt x="106" y="133"/>
                    <a:pt x="106" y="131"/>
                    <a:pt x="105" y="130"/>
                  </a:cubicBezTo>
                  <a:cubicBezTo>
                    <a:pt x="105" y="130"/>
                    <a:pt x="105" y="130"/>
                    <a:pt x="105" y="130"/>
                  </a:cubicBezTo>
                  <a:cubicBezTo>
                    <a:pt x="106" y="128"/>
                    <a:pt x="107" y="126"/>
                    <a:pt x="108" y="124"/>
                  </a:cubicBezTo>
                  <a:cubicBezTo>
                    <a:pt x="108" y="126"/>
                    <a:pt x="109" y="127"/>
                    <a:pt x="110" y="128"/>
                  </a:cubicBezTo>
                  <a:cubicBezTo>
                    <a:pt x="109" y="130"/>
                    <a:pt x="108" y="132"/>
                    <a:pt x="107" y="134"/>
                  </a:cubicBezTo>
                  <a:moveTo>
                    <a:pt x="8" y="129"/>
                  </a:moveTo>
                  <a:cubicBezTo>
                    <a:pt x="8" y="127"/>
                    <a:pt x="7" y="125"/>
                    <a:pt x="7" y="123"/>
                  </a:cubicBezTo>
                  <a:cubicBezTo>
                    <a:pt x="7" y="122"/>
                    <a:pt x="8" y="121"/>
                    <a:pt x="8" y="120"/>
                  </a:cubicBezTo>
                  <a:cubicBezTo>
                    <a:pt x="9" y="122"/>
                    <a:pt x="10" y="123"/>
                    <a:pt x="11" y="125"/>
                  </a:cubicBezTo>
                  <a:cubicBezTo>
                    <a:pt x="11" y="125"/>
                    <a:pt x="11" y="125"/>
                    <a:pt x="11" y="125"/>
                  </a:cubicBezTo>
                  <a:cubicBezTo>
                    <a:pt x="10" y="126"/>
                    <a:pt x="9" y="128"/>
                    <a:pt x="8" y="129"/>
                  </a:cubicBezTo>
                  <a:moveTo>
                    <a:pt x="170" y="124"/>
                  </a:moveTo>
                  <a:cubicBezTo>
                    <a:pt x="169" y="124"/>
                    <a:pt x="169" y="124"/>
                    <a:pt x="168" y="123"/>
                  </a:cubicBezTo>
                  <a:cubicBezTo>
                    <a:pt x="169" y="121"/>
                    <a:pt x="170" y="120"/>
                    <a:pt x="171" y="118"/>
                  </a:cubicBezTo>
                  <a:cubicBezTo>
                    <a:pt x="172" y="119"/>
                    <a:pt x="173" y="119"/>
                    <a:pt x="174" y="119"/>
                  </a:cubicBezTo>
                  <a:cubicBezTo>
                    <a:pt x="174" y="120"/>
                    <a:pt x="174" y="120"/>
                    <a:pt x="174" y="120"/>
                  </a:cubicBezTo>
                  <a:cubicBezTo>
                    <a:pt x="174" y="120"/>
                    <a:pt x="174" y="120"/>
                    <a:pt x="174" y="120"/>
                  </a:cubicBezTo>
                  <a:cubicBezTo>
                    <a:pt x="172" y="122"/>
                    <a:pt x="171" y="123"/>
                    <a:pt x="170" y="124"/>
                  </a:cubicBezTo>
                  <a:moveTo>
                    <a:pt x="103" y="125"/>
                  </a:moveTo>
                  <a:cubicBezTo>
                    <a:pt x="103" y="123"/>
                    <a:pt x="103" y="122"/>
                    <a:pt x="102" y="121"/>
                  </a:cubicBezTo>
                  <a:cubicBezTo>
                    <a:pt x="103" y="121"/>
                    <a:pt x="103" y="121"/>
                    <a:pt x="103" y="121"/>
                  </a:cubicBezTo>
                  <a:cubicBezTo>
                    <a:pt x="103" y="120"/>
                    <a:pt x="104" y="119"/>
                    <a:pt x="104" y="118"/>
                  </a:cubicBezTo>
                  <a:cubicBezTo>
                    <a:pt x="105" y="119"/>
                    <a:pt x="105" y="119"/>
                    <a:pt x="106" y="120"/>
                  </a:cubicBezTo>
                  <a:cubicBezTo>
                    <a:pt x="105" y="122"/>
                    <a:pt x="104" y="123"/>
                    <a:pt x="103" y="125"/>
                  </a:cubicBezTo>
                  <a:moveTo>
                    <a:pt x="164" y="122"/>
                  </a:moveTo>
                  <a:cubicBezTo>
                    <a:pt x="163" y="121"/>
                    <a:pt x="161" y="121"/>
                    <a:pt x="159" y="120"/>
                  </a:cubicBezTo>
                  <a:cubicBezTo>
                    <a:pt x="160" y="118"/>
                    <a:pt x="161" y="117"/>
                    <a:pt x="162" y="115"/>
                  </a:cubicBezTo>
                  <a:cubicBezTo>
                    <a:pt x="162" y="115"/>
                    <a:pt x="162" y="115"/>
                    <a:pt x="162" y="115"/>
                  </a:cubicBezTo>
                  <a:cubicBezTo>
                    <a:pt x="164" y="116"/>
                    <a:pt x="166" y="116"/>
                    <a:pt x="167" y="117"/>
                  </a:cubicBezTo>
                  <a:cubicBezTo>
                    <a:pt x="166" y="118"/>
                    <a:pt x="165" y="120"/>
                    <a:pt x="164" y="122"/>
                  </a:cubicBezTo>
                  <a:moveTo>
                    <a:pt x="101" y="116"/>
                  </a:moveTo>
                  <a:cubicBezTo>
                    <a:pt x="100" y="115"/>
                    <a:pt x="100" y="115"/>
                    <a:pt x="100" y="114"/>
                  </a:cubicBezTo>
                  <a:cubicBezTo>
                    <a:pt x="100" y="113"/>
                    <a:pt x="101" y="112"/>
                    <a:pt x="101" y="112"/>
                  </a:cubicBezTo>
                  <a:cubicBezTo>
                    <a:pt x="102" y="113"/>
                    <a:pt x="102" y="113"/>
                    <a:pt x="102" y="113"/>
                  </a:cubicBezTo>
                  <a:cubicBezTo>
                    <a:pt x="101" y="114"/>
                    <a:pt x="101" y="115"/>
                    <a:pt x="101" y="116"/>
                  </a:cubicBezTo>
                  <a:moveTo>
                    <a:pt x="156" y="118"/>
                  </a:moveTo>
                  <a:cubicBezTo>
                    <a:pt x="154" y="117"/>
                    <a:pt x="151" y="116"/>
                    <a:pt x="149" y="115"/>
                  </a:cubicBezTo>
                  <a:cubicBezTo>
                    <a:pt x="150" y="114"/>
                    <a:pt x="150" y="113"/>
                    <a:pt x="151" y="111"/>
                  </a:cubicBezTo>
                  <a:cubicBezTo>
                    <a:pt x="154" y="112"/>
                    <a:pt x="156" y="113"/>
                    <a:pt x="158" y="114"/>
                  </a:cubicBezTo>
                  <a:cubicBezTo>
                    <a:pt x="157" y="115"/>
                    <a:pt x="156" y="117"/>
                    <a:pt x="156" y="118"/>
                  </a:cubicBezTo>
                  <a:moveTo>
                    <a:pt x="6" y="117"/>
                  </a:moveTo>
                  <a:cubicBezTo>
                    <a:pt x="5" y="115"/>
                    <a:pt x="5" y="112"/>
                    <a:pt x="5" y="110"/>
                  </a:cubicBezTo>
                  <a:cubicBezTo>
                    <a:pt x="5" y="112"/>
                    <a:pt x="6" y="114"/>
                    <a:pt x="6" y="115"/>
                  </a:cubicBezTo>
                  <a:cubicBezTo>
                    <a:pt x="6" y="116"/>
                    <a:pt x="6" y="117"/>
                    <a:pt x="6" y="117"/>
                  </a:cubicBezTo>
                  <a:moveTo>
                    <a:pt x="145" y="114"/>
                  </a:moveTo>
                  <a:cubicBezTo>
                    <a:pt x="144" y="113"/>
                    <a:pt x="144" y="113"/>
                    <a:pt x="143" y="113"/>
                  </a:cubicBezTo>
                  <a:cubicBezTo>
                    <a:pt x="143" y="112"/>
                    <a:pt x="144" y="110"/>
                    <a:pt x="144" y="109"/>
                  </a:cubicBezTo>
                  <a:cubicBezTo>
                    <a:pt x="145" y="109"/>
                    <a:pt x="146" y="110"/>
                    <a:pt x="147" y="110"/>
                  </a:cubicBezTo>
                  <a:cubicBezTo>
                    <a:pt x="147" y="111"/>
                    <a:pt x="146" y="113"/>
                    <a:pt x="145" y="114"/>
                  </a:cubicBezTo>
                  <a:moveTo>
                    <a:pt x="139" y="111"/>
                  </a:moveTo>
                  <a:cubicBezTo>
                    <a:pt x="137" y="110"/>
                    <a:pt x="135" y="110"/>
                    <a:pt x="133" y="109"/>
                  </a:cubicBezTo>
                  <a:cubicBezTo>
                    <a:pt x="133" y="109"/>
                    <a:pt x="133" y="109"/>
                    <a:pt x="133" y="109"/>
                  </a:cubicBezTo>
                  <a:cubicBezTo>
                    <a:pt x="133" y="108"/>
                    <a:pt x="134" y="107"/>
                    <a:pt x="134" y="106"/>
                  </a:cubicBezTo>
                  <a:cubicBezTo>
                    <a:pt x="136" y="106"/>
                    <a:pt x="139" y="107"/>
                    <a:pt x="141" y="108"/>
                  </a:cubicBezTo>
                  <a:cubicBezTo>
                    <a:pt x="140" y="109"/>
                    <a:pt x="140" y="110"/>
                    <a:pt x="139" y="111"/>
                  </a:cubicBezTo>
                  <a:moveTo>
                    <a:pt x="177" y="135"/>
                  </a:moveTo>
                  <a:cubicBezTo>
                    <a:pt x="177" y="130"/>
                    <a:pt x="178" y="125"/>
                    <a:pt x="178" y="119"/>
                  </a:cubicBezTo>
                  <a:cubicBezTo>
                    <a:pt x="179" y="119"/>
                    <a:pt x="179" y="119"/>
                    <a:pt x="179" y="119"/>
                  </a:cubicBezTo>
                  <a:cubicBezTo>
                    <a:pt x="180" y="114"/>
                    <a:pt x="181" y="109"/>
                    <a:pt x="182" y="103"/>
                  </a:cubicBezTo>
                  <a:cubicBezTo>
                    <a:pt x="182" y="114"/>
                    <a:pt x="181" y="125"/>
                    <a:pt x="177" y="135"/>
                  </a:cubicBezTo>
                  <a:moveTo>
                    <a:pt x="129" y="107"/>
                  </a:moveTo>
                  <a:cubicBezTo>
                    <a:pt x="128" y="106"/>
                    <a:pt x="126" y="106"/>
                    <a:pt x="125" y="105"/>
                  </a:cubicBezTo>
                  <a:cubicBezTo>
                    <a:pt x="126" y="104"/>
                    <a:pt x="126" y="104"/>
                    <a:pt x="126" y="103"/>
                  </a:cubicBezTo>
                  <a:cubicBezTo>
                    <a:pt x="128" y="103"/>
                    <a:pt x="129" y="104"/>
                    <a:pt x="131" y="104"/>
                  </a:cubicBezTo>
                  <a:cubicBezTo>
                    <a:pt x="130" y="105"/>
                    <a:pt x="130" y="106"/>
                    <a:pt x="129" y="107"/>
                  </a:cubicBezTo>
                  <a:moveTo>
                    <a:pt x="98" y="109"/>
                  </a:moveTo>
                  <a:cubicBezTo>
                    <a:pt x="97" y="106"/>
                    <a:pt x="97" y="104"/>
                    <a:pt x="96" y="102"/>
                  </a:cubicBezTo>
                  <a:cubicBezTo>
                    <a:pt x="97" y="104"/>
                    <a:pt x="98" y="106"/>
                    <a:pt x="99" y="107"/>
                  </a:cubicBezTo>
                  <a:cubicBezTo>
                    <a:pt x="99" y="108"/>
                    <a:pt x="99" y="108"/>
                    <a:pt x="99" y="108"/>
                  </a:cubicBezTo>
                  <a:cubicBezTo>
                    <a:pt x="98" y="108"/>
                    <a:pt x="98" y="108"/>
                    <a:pt x="98" y="109"/>
                  </a:cubicBezTo>
                  <a:moveTo>
                    <a:pt x="121" y="104"/>
                  </a:moveTo>
                  <a:cubicBezTo>
                    <a:pt x="120" y="103"/>
                    <a:pt x="118" y="102"/>
                    <a:pt x="117" y="102"/>
                  </a:cubicBezTo>
                  <a:cubicBezTo>
                    <a:pt x="117" y="101"/>
                    <a:pt x="117" y="100"/>
                    <a:pt x="117" y="100"/>
                  </a:cubicBezTo>
                  <a:cubicBezTo>
                    <a:pt x="119" y="100"/>
                    <a:pt x="121" y="101"/>
                    <a:pt x="123" y="102"/>
                  </a:cubicBezTo>
                  <a:cubicBezTo>
                    <a:pt x="122" y="102"/>
                    <a:pt x="122" y="103"/>
                    <a:pt x="121" y="104"/>
                  </a:cubicBezTo>
                  <a:moveTo>
                    <a:pt x="129" y="157"/>
                  </a:moveTo>
                  <a:cubicBezTo>
                    <a:pt x="129" y="156"/>
                    <a:pt x="129" y="156"/>
                    <a:pt x="129" y="156"/>
                  </a:cubicBezTo>
                  <a:cubicBezTo>
                    <a:pt x="128" y="154"/>
                    <a:pt x="126" y="150"/>
                    <a:pt x="124" y="146"/>
                  </a:cubicBezTo>
                  <a:cubicBezTo>
                    <a:pt x="123" y="145"/>
                    <a:pt x="123" y="145"/>
                    <a:pt x="123" y="145"/>
                  </a:cubicBezTo>
                  <a:cubicBezTo>
                    <a:pt x="123" y="144"/>
                    <a:pt x="123" y="144"/>
                    <a:pt x="123" y="144"/>
                  </a:cubicBezTo>
                  <a:cubicBezTo>
                    <a:pt x="118" y="135"/>
                    <a:pt x="111" y="123"/>
                    <a:pt x="105" y="112"/>
                  </a:cubicBezTo>
                  <a:cubicBezTo>
                    <a:pt x="105" y="111"/>
                    <a:pt x="105" y="111"/>
                    <a:pt x="105" y="111"/>
                  </a:cubicBezTo>
                  <a:cubicBezTo>
                    <a:pt x="103" y="106"/>
                    <a:pt x="100" y="102"/>
                    <a:pt x="98" y="98"/>
                  </a:cubicBezTo>
                  <a:cubicBezTo>
                    <a:pt x="101" y="99"/>
                    <a:pt x="103" y="100"/>
                    <a:pt x="106" y="101"/>
                  </a:cubicBezTo>
                  <a:cubicBezTo>
                    <a:pt x="115" y="105"/>
                    <a:pt x="127" y="110"/>
                    <a:pt x="138" y="115"/>
                  </a:cubicBezTo>
                  <a:cubicBezTo>
                    <a:pt x="138" y="115"/>
                    <a:pt x="139" y="116"/>
                    <a:pt x="139" y="116"/>
                  </a:cubicBezTo>
                  <a:cubicBezTo>
                    <a:pt x="139" y="116"/>
                    <a:pt x="140" y="116"/>
                    <a:pt x="140" y="116"/>
                  </a:cubicBezTo>
                  <a:cubicBezTo>
                    <a:pt x="140" y="116"/>
                    <a:pt x="140" y="116"/>
                    <a:pt x="140" y="116"/>
                  </a:cubicBezTo>
                  <a:cubicBezTo>
                    <a:pt x="149" y="120"/>
                    <a:pt x="158" y="123"/>
                    <a:pt x="164" y="126"/>
                  </a:cubicBezTo>
                  <a:cubicBezTo>
                    <a:pt x="164" y="126"/>
                    <a:pt x="164" y="126"/>
                    <a:pt x="165" y="127"/>
                  </a:cubicBezTo>
                  <a:cubicBezTo>
                    <a:pt x="165" y="127"/>
                    <a:pt x="165" y="127"/>
                    <a:pt x="165" y="127"/>
                  </a:cubicBezTo>
                  <a:cubicBezTo>
                    <a:pt x="166" y="127"/>
                    <a:pt x="167" y="127"/>
                    <a:pt x="168" y="128"/>
                  </a:cubicBezTo>
                  <a:cubicBezTo>
                    <a:pt x="168" y="128"/>
                    <a:pt x="168" y="128"/>
                    <a:pt x="168" y="128"/>
                  </a:cubicBezTo>
                  <a:cubicBezTo>
                    <a:pt x="168" y="129"/>
                    <a:pt x="168" y="130"/>
                    <a:pt x="168" y="130"/>
                  </a:cubicBezTo>
                  <a:cubicBezTo>
                    <a:pt x="167" y="132"/>
                    <a:pt x="165" y="134"/>
                    <a:pt x="163" y="136"/>
                  </a:cubicBezTo>
                  <a:cubicBezTo>
                    <a:pt x="162" y="137"/>
                    <a:pt x="162" y="137"/>
                    <a:pt x="162" y="137"/>
                  </a:cubicBezTo>
                  <a:cubicBezTo>
                    <a:pt x="155" y="144"/>
                    <a:pt x="144" y="152"/>
                    <a:pt x="129" y="157"/>
                  </a:cubicBezTo>
                  <a:moveTo>
                    <a:pt x="113" y="100"/>
                  </a:moveTo>
                  <a:cubicBezTo>
                    <a:pt x="112" y="100"/>
                    <a:pt x="111" y="99"/>
                    <a:pt x="110" y="99"/>
                  </a:cubicBezTo>
                  <a:cubicBezTo>
                    <a:pt x="110" y="98"/>
                    <a:pt x="110" y="98"/>
                    <a:pt x="110" y="98"/>
                  </a:cubicBezTo>
                  <a:cubicBezTo>
                    <a:pt x="110" y="98"/>
                    <a:pt x="110" y="98"/>
                    <a:pt x="110" y="97"/>
                  </a:cubicBezTo>
                  <a:cubicBezTo>
                    <a:pt x="111" y="97"/>
                    <a:pt x="111" y="97"/>
                    <a:pt x="111" y="97"/>
                  </a:cubicBezTo>
                  <a:cubicBezTo>
                    <a:pt x="112" y="98"/>
                    <a:pt x="113" y="98"/>
                    <a:pt x="114" y="98"/>
                  </a:cubicBezTo>
                  <a:cubicBezTo>
                    <a:pt x="113" y="99"/>
                    <a:pt x="113" y="100"/>
                    <a:pt x="113" y="100"/>
                  </a:cubicBezTo>
                  <a:moveTo>
                    <a:pt x="106" y="97"/>
                  </a:moveTo>
                  <a:cubicBezTo>
                    <a:pt x="103" y="96"/>
                    <a:pt x="100" y="94"/>
                    <a:pt x="97" y="93"/>
                  </a:cubicBezTo>
                  <a:cubicBezTo>
                    <a:pt x="97" y="92"/>
                    <a:pt x="97" y="92"/>
                    <a:pt x="97" y="92"/>
                  </a:cubicBezTo>
                  <a:cubicBezTo>
                    <a:pt x="97" y="92"/>
                    <a:pt x="97" y="92"/>
                    <a:pt x="97" y="92"/>
                  </a:cubicBezTo>
                  <a:cubicBezTo>
                    <a:pt x="98" y="92"/>
                    <a:pt x="98" y="92"/>
                    <a:pt x="98" y="92"/>
                  </a:cubicBezTo>
                  <a:cubicBezTo>
                    <a:pt x="99" y="93"/>
                    <a:pt x="102" y="94"/>
                    <a:pt x="107" y="96"/>
                  </a:cubicBezTo>
                  <a:cubicBezTo>
                    <a:pt x="106" y="96"/>
                    <a:pt x="106" y="97"/>
                    <a:pt x="106" y="97"/>
                  </a:cubicBezTo>
                  <a:moveTo>
                    <a:pt x="98" y="89"/>
                  </a:moveTo>
                  <a:cubicBezTo>
                    <a:pt x="98" y="87"/>
                    <a:pt x="98" y="85"/>
                    <a:pt x="98" y="83"/>
                  </a:cubicBezTo>
                  <a:cubicBezTo>
                    <a:pt x="99" y="83"/>
                    <a:pt x="99" y="83"/>
                    <a:pt x="99" y="83"/>
                  </a:cubicBezTo>
                  <a:cubicBezTo>
                    <a:pt x="100" y="82"/>
                    <a:pt x="102" y="81"/>
                    <a:pt x="106" y="79"/>
                  </a:cubicBezTo>
                  <a:cubicBezTo>
                    <a:pt x="104" y="82"/>
                    <a:pt x="103" y="85"/>
                    <a:pt x="103" y="88"/>
                  </a:cubicBezTo>
                  <a:cubicBezTo>
                    <a:pt x="101" y="88"/>
                    <a:pt x="99" y="89"/>
                    <a:pt x="99" y="89"/>
                  </a:cubicBezTo>
                  <a:cubicBezTo>
                    <a:pt x="99" y="89"/>
                    <a:pt x="99" y="89"/>
                    <a:pt x="99" y="89"/>
                  </a:cubicBezTo>
                  <a:cubicBezTo>
                    <a:pt x="99" y="89"/>
                    <a:pt x="99" y="89"/>
                    <a:pt x="99" y="89"/>
                  </a:cubicBezTo>
                  <a:cubicBezTo>
                    <a:pt x="99" y="89"/>
                    <a:pt x="99" y="89"/>
                    <a:pt x="99" y="89"/>
                  </a:cubicBezTo>
                  <a:cubicBezTo>
                    <a:pt x="98" y="89"/>
                    <a:pt x="98" y="89"/>
                    <a:pt x="98" y="89"/>
                  </a:cubicBezTo>
                  <a:cubicBezTo>
                    <a:pt x="98" y="89"/>
                    <a:pt x="98" y="89"/>
                    <a:pt x="98" y="89"/>
                  </a:cubicBezTo>
                  <a:cubicBezTo>
                    <a:pt x="98" y="89"/>
                    <a:pt x="98" y="89"/>
                    <a:pt x="98" y="89"/>
                  </a:cubicBezTo>
                  <a:moveTo>
                    <a:pt x="107" y="86"/>
                  </a:moveTo>
                  <a:cubicBezTo>
                    <a:pt x="108" y="83"/>
                    <a:pt x="109" y="80"/>
                    <a:pt x="111" y="76"/>
                  </a:cubicBezTo>
                  <a:cubicBezTo>
                    <a:pt x="111" y="75"/>
                    <a:pt x="111" y="75"/>
                    <a:pt x="111" y="75"/>
                  </a:cubicBezTo>
                  <a:cubicBezTo>
                    <a:pt x="113" y="74"/>
                    <a:pt x="116" y="73"/>
                    <a:pt x="118" y="71"/>
                  </a:cubicBezTo>
                  <a:cubicBezTo>
                    <a:pt x="117" y="75"/>
                    <a:pt x="115" y="79"/>
                    <a:pt x="114" y="83"/>
                  </a:cubicBezTo>
                  <a:cubicBezTo>
                    <a:pt x="113" y="84"/>
                    <a:pt x="112" y="84"/>
                    <a:pt x="111" y="84"/>
                  </a:cubicBezTo>
                  <a:cubicBezTo>
                    <a:pt x="110" y="85"/>
                    <a:pt x="110" y="85"/>
                    <a:pt x="110" y="85"/>
                  </a:cubicBezTo>
                  <a:cubicBezTo>
                    <a:pt x="109" y="86"/>
                    <a:pt x="108" y="86"/>
                    <a:pt x="107" y="86"/>
                  </a:cubicBezTo>
                  <a:moveTo>
                    <a:pt x="123" y="85"/>
                  </a:moveTo>
                  <a:cubicBezTo>
                    <a:pt x="124" y="85"/>
                    <a:pt x="124" y="85"/>
                    <a:pt x="124" y="84"/>
                  </a:cubicBezTo>
                  <a:cubicBezTo>
                    <a:pt x="129" y="83"/>
                    <a:pt x="134" y="81"/>
                    <a:pt x="140" y="79"/>
                  </a:cubicBezTo>
                  <a:cubicBezTo>
                    <a:pt x="153" y="73"/>
                    <a:pt x="167" y="68"/>
                    <a:pt x="178" y="66"/>
                  </a:cubicBezTo>
                  <a:cubicBezTo>
                    <a:pt x="179" y="72"/>
                    <a:pt x="180" y="79"/>
                    <a:pt x="180" y="86"/>
                  </a:cubicBezTo>
                  <a:cubicBezTo>
                    <a:pt x="180" y="96"/>
                    <a:pt x="178" y="106"/>
                    <a:pt x="176" y="115"/>
                  </a:cubicBezTo>
                  <a:cubicBezTo>
                    <a:pt x="175" y="115"/>
                    <a:pt x="175" y="115"/>
                    <a:pt x="175" y="115"/>
                  </a:cubicBezTo>
                  <a:cubicBezTo>
                    <a:pt x="169" y="113"/>
                    <a:pt x="161" y="110"/>
                    <a:pt x="151" y="107"/>
                  </a:cubicBezTo>
                  <a:cubicBezTo>
                    <a:pt x="151" y="107"/>
                    <a:pt x="151" y="107"/>
                    <a:pt x="151" y="107"/>
                  </a:cubicBezTo>
                  <a:cubicBezTo>
                    <a:pt x="150" y="107"/>
                    <a:pt x="150" y="107"/>
                    <a:pt x="150" y="107"/>
                  </a:cubicBezTo>
                  <a:cubicBezTo>
                    <a:pt x="145" y="105"/>
                    <a:pt x="139" y="103"/>
                    <a:pt x="134" y="101"/>
                  </a:cubicBezTo>
                  <a:cubicBezTo>
                    <a:pt x="128" y="99"/>
                    <a:pt x="123" y="97"/>
                    <a:pt x="118" y="96"/>
                  </a:cubicBezTo>
                  <a:cubicBezTo>
                    <a:pt x="118" y="95"/>
                    <a:pt x="117" y="95"/>
                    <a:pt x="117" y="95"/>
                  </a:cubicBezTo>
                  <a:cubicBezTo>
                    <a:pt x="116" y="95"/>
                    <a:pt x="116" y="95"/>
                    <a:pt x="116" y="95"/>
                  </a:cubicBezTo>
                  <a:cubicBezTo>
                    <a:pt x="116" y="95"/>
                    <a:pt x="116" y="95"/>
                    <a:pt x="115" y="95"/>
                  </a:cubicBezTo>
                  <a:cubicBezTo>
                    <a:pt x="114" y="94"/>
                    <a:pt x="113" y="94"/>
                    <a:pt x="112" y="94"/>
                  </a:cubicBezTo>
                  <a:cubicBezTo>
                    <a:pt x="111" y="93"/>
                    <a:pt x="111" y="93"/>
                    <a:pt x="111" y="93"/>
                  </a:cubicBezTo>
                  <a:cubicBezTo>
                    <a:pt x="111" y="93"/>
                    <a:pt x="111" y="93"/>
                    <a:pt x="111" y="93"/>
                  </a:cubicBezTo>
                  <a:cubicBezTo>
                    <a:pt x="111" y="92"/>
                    <a:pt x="110" y="92"/>
                    <a:pt x="110" y="92"/>
                  </a:cubicBezTo>
                  <a:cubicBezTo>
                    <a:pt x="109" y="92"/>
                    <a:pt x="109" y="92"/>
                    <a:pt x="109" y="92"/>
                  </a:cubicBezTo>
                  <a:cubicBezTo>
                    <a:pt x="108" y="92"/>
                    <a:pt x="106" y="92"/>
                    <a:pt x="105" y="91"/>
                  </a:cubicBezTo>
                  <a:cubicBezTo>
                    <a:pt x="110" y="90"/>
                    <a:pt x="116" y="88"/>
                    <a:pt x="123" y="85"/>
                  </a:cubicBezTo>
                  <a:cubicBezTo>
                    <a:pt x="123" y="85"/>
                    <a:pt x="123" y="85"/>
                    <a:pt x="123" y="85"/>
                  </a:cubicBezTo>
                  <a:moveTo>
                    <a:pt x="119" y="81"/>
                  </a:moveTo>
                  <a:cubicBezTo>
                    <a:pt x="120" y="77"/>
                    <a:pt x="122" y="73"/>
                    <a:pt x="123" y="69"/>
                  </a:cubicBezTo>
                  <a:cubicBezTo>
                    <a:pt x="123" y="68"/>
                    <a:pt x="123" y="68"/>
                    <a:pt x="123" y="68"/>
                  </a:cubicBezTo>
                  <a:cubicBezTo>
                    <a:pt x="125" y="67"/>
                    <a:pt x="126" y="66"/>
                    <a:pt x="128" y="65"/>
                  </a:cubicBezTo>
                  <a:cubicBezTo>
                    <a:pt x="126" y="70"/>
                    <a:pt x="124" y="75"/>
                    <a:pt x="122" y="79"/>
                  </a:cubicBezTo>
                  <a:cubicBezTo>
                    <a:pt x="121" y="80"/>
                    <a:pt x="120" y="80"/>
                    <a:pt x="119" y="81"/>
                  </a:cubicBezTo>
                  <a:moveTo>
                    <a:pt x="127" y="77"/>
                  </a:moveTo>
                  <a:cubicBezTo>
                    <a:pt x="129" y="73"/>
                    <a:pt x="131" y="69"/>
                    <a:pt x="133" y="65"/>
                  </a:cubicBezTo>
                  <a:cubicBezTo>
                    <a:pt x="133" y="64"/>
                    <a:pt x="133" y="63"/>
                    <a:pt x="132" y="63"/>
                  </a:cubicBezTo>
                  <a:cubicBezTo>
                    <a:pt x="134" y="62"/>
                    <a:pt x="136" y="61"/>
                    <a:pt x="138" y="60"/>
                  </a:cubicBezTo>
                  <a:cubicBezTo>
                    <a:pt x="136" y="65"/>
                    <a:pt x="134" y="70"/>
                    <a:pt x="132" y="75"/>
                  </a:cubicBezTo>
                  <a:cubicBezTo>
                    <a:pt x="130" y="76"/>
                    <a:pt x="129" y="76"/>
                    <a:pt x="127" y="77"/>
                  </a:cubicBezTo>
                  <a:moveTo>
                    <a:pt x="137" y="72"/>
                  </a:moveTo>
                  <a:cubicBezTo>
                    <a:pt x="139" y="67"/>
                    <a:pt x="141" y="62"/>
                    <a:pt x="143" y="57"/>
                  </a:cubicBezTo>
                  <a:cubicBezTo>
                    <a:pt x="143" y="57"/>
                    <a:pt x="143" y="57"/>
                    <a:pt x="143" y="57"/>
                  </a:cubicBezTo>
                  <a:cubicBezTo>
                    <a:pt x="146" y="55"/>
                    <a:pt x="148" y="54"/>
                    <a:pt x="150" y="53"/>
                  </a:cubicBezTo>
                  <a:cubicBezTo>
                    <a:pt x="149" y="58"/>
                    <a:pt x="147" y="63"/>
                    <a:pt x="146" y="68"/>
                  </a:cubicBezTo>
                  <a:cubicBezTo>
                    <a:pt x="143" y="70"/>
                    <a:pt x="140" y="71"/>
                    <a:pt x="137" y="72"/>
                  </a:cubicBezTo>
                  <a:moveTo>
                    <a:pt x="151" y="66"/>
                  </a:moveTo>
                  <a:cubicBezTo>
                    <a:pt x="152" y="61"/>
                    <a:pt x="154" y="55"/>
                    <a:pt x="155" y="50"/>
                  </a:cubicBezTo>
                  <a:cubicBezTo>
                    <a:pt x="157" y="49"/>
                    <a:pt x="159" y="48"/>
                    <a:pt x="161" y="47"/>
                  </a:cubicBezTo>
                  <a:cubicBezTo>
                    <a:pt x="159" y="52"/>
                    <a:pt x="157" y="57"/>
                    <a:pt x="155" y="63"/>
                  </a:cubicBezTo>
                  <a:cubicBezTo>
                    <a:pt x="155" y="63"/>
                    <a:pt x="155" y="63"/>
                    <a:pt x="155" y="63"/>
                  </a:cubicBezTo>
                  <a:cubicBezTo>
                    <a:pt x="155" y="64"/>
                    <a:pt x="155" y="64"/>
                    <a:pt x="155" y="64"/>
                  </a:cubicBezTo>
                  <a:cubicBezTo>
                    <a:pt x="154" y="65"/>
                    <a:pt x="152" y="65"/>
                    <a:pt x="151" y="66"/>
                  </a:cubicBezTo>
                  <a:moveTo>
                    <a:pt x="168" y="58"/>
                  </a:moveTo>
                  <a:cubicBezTo>
                    <a:pt x="170" y="53"/>
                    <a:pt x="172" y="48"/>
                    <a:pt x="174" y="43"/>
                  </a:cubicBezTo>
                  <a:cubicBezTo>
                    <a:pt x="172" y="47"/>
                    <a:pt x="171" y="52"/>
                    <a:pt x="171" y="57"/>
                  </a:cubicBezTo>
                  <a:cubicBezTo>
                    <a:pt x="170" y="57"/>
                    <a:pt x="169" y="57"/>
                    <a:pt x="168" y="58"/>
                  </a:cubicBezTo>
                  <a:moveTo>
                    <a:pt x="160" y="62"/>
                  </a:moveTo>
                  <a:cubicBezTo>
                    <a:pt x="162" y="56"/>
                    <a:pt x="164" y="50"/>
                    <a:pt x="166" y="44"/>
                  </a:cubicBezTo>
                  <a:cubicBezTo>
                    <a:pt x="167" y="44"/>
                    <a:pt x="168" y="43"/>
                    <a:pt x="169" y="43"/>
                  </a:cubicBezTo>
                  <a:cubicBezTo>
                    <a:pt x="168" y="49"/>
                    <a:pt x="166" y="54"/>
                    <a:pt x="163" y="60"/>
                  </a:cubicBezTo>
                  <a:cubicBezTo>
                    <a:pt x="162" y="61"/>
                    <a:pt x="161" y="61"/>
                    <a:pt x="160" y="62"/>
                  </a:cubicBezTo>
                  <a:moveTo>
                    <a:pt x="46" y="152"/>
                  </a:moveTo>
                  <a:cubicBezTo>
                    <a:pt x="41" y="149"/>
                    <a:pt x="35" y="145"/>
                    <a:pt x="29" y="141"/>
                  </a:cubicBezTo>
                  <a:cubicBezTo>
                    <a:pt x="21" y="135"/>
                    <a:pt x="15" y="126"/>
                    <a:pt x="11" y="116"/>
                  </a:cubicBezTo>
                  <a:cubicBezTo>
                    <a:pt x="11" y="115"/>
                    <a:pt x="11" y="114"/>
                    <a:pt x="10" y="114"/>
                  </a:cubicBezTo>
                  <a:cubicBezTo>
                    <a:pt x="7" y="106"/>
                    <a:pt x="6" y="98"/>
                    <a:pt x="6" y="90"/>
                  </a:cubicBezTo>
                  <a:cubicBezTo>
                    <a:pt x="6" y="90"/>
                    <a:pt x="6" y="89"/>
                    <a:pt x="6" y="89"/>
                  </a:cubicBezTo>
                  <a:cubicBezTo>
                    <a:pt x="6" y="88"/>
                    <a:pt x="6" y="88"/>
                    <a:pt x="6" y="87"/>
                  </a:cubicBezTo>
                  <a:cubicBezTo>
                    <a:pt x="6" y="73"/>
                    <a:pt x="10" y="59"/>
                    <a:pt x="18" y="48"/>
                  </a:cubicBezTo>
                  <a:cubicBezTo>
                    <a:pt x="33" y="26"/>
                    <a:pt x="60" y="13"/>
                    <a:pt x="90" y="11"/>
                  </a:cubicBezTo>
                  <a:cubicBezTo>
                    <a:pt x="89" y="12"/>
                    <a:pt x="89" y="15"/>
                    <a:pt x="89" y="17"/>
                  </a:cubicBezTo>
                  <a:cubicBezTo>
                    <a:pt x="89" y="31"/>
                    <a:pt x="89" y="54"/>
                    <a:pt x="89" y="71"/>
                  </a:cubicBezTo>
                  <a:cubicBezTo>
                    <a:pt x="89" y="81"/>
                    <a:pt x="89" y="88"/>
                    <a:pt x="89" y="91"/>
                  </a:cubicBezTo>
                  <a:cubicBezTo>
                    <a:pt x="89" y="92"/>
                    <a:pt x="89" y="92"/>
                    <a:pt x="89" y="92"/>
                  </a:cubicBezTo>
                  <a:cubicBezTo>
                    <a:pt x="89" y="93"/>
                    <a:pt x="89" y="93"/>
                    <a:pt x="89" y="93"/>
                  </a:cubicBezTo>
                  <a:cubicBezTo>
                    <a:pt x="90" y="95"/>
                    <a:pt x="92" y="104"/>
                    <a:pt x="96" y="114"/>
                  </a:cubicBezTo>
                  <a:cubicBezTo>
                    <a:pt x="95" y="114"/>
                    <a:pt x="95" y="114"/>
                    <a:pt x="95" y="114"/>
                  </a:cubicBezTo>
                  <a:cubicBezTo>
                    <a:pt x="95" y="115"/>
                    <a:pt x="95" y="117"/>
                    <a:pt x="96" y="117"/>
                  </a:cubicBezTo>
                  <a:cubicBezTo>
                    <a:pt x="97" y="117"/>
                    <a:pt x="97" y="117"/>
                    <a:pt x="97" y="117"/>
                  </a:cubicBezTo>
                  <a:cubicBezTo>
                    <a:pt x="99" y="124"/>
                    <a:pt x="102" y="132"/>
                    <a:pt x="105" y="140"/>
                  </a:cubicBezTo>
                  <a:cubicBezTo>
                    <a:pt x="104" y="140"/>
                    <a:pt x="105" y="141"/>
                    <a:pt x="105" y="141"/>
                  </a:cubicBezTo>
                  <a:cubicBezTo>
                    <a:pt x="108" y="149"/>
                    <a:pt x="110" y="156"/>
                    <a:pt x="113" y="161"/>
                  </a:cubicBezTo>
                  <a:cubicBezTo>
                    <a:pt x="112" y="161"/>
                    <a:pt x="112" y="161"/>
                    <a:pt x="112" y="161"/>
                  </a:cubicBezTo>
                  <a:cubicBezTo>
                    <a:pt x="112" y="161"/>
                    <a:pt x="112" y="161"/>
                    <a:pt x="111" y="161"/>
                  </a:cubicBezTo>
                  <a:cubicBezTo>
                    <a:pt x="111" y="161"/>
                    <a:pt x="111" y="161"/>
                    <a:pt x="110" y="162"/>
                  </a:cubicBezTo>
                  <a:cubicBezTo>
                    <a:pt x="104" y="163"/>
                    <a:pt x="98" y="163"/>
                    <a:pt x="92" y="163"/>
                  </a:cubicBezTo>
                  <a:cubicBezTo>
                    <a:pt x="91" y="163"/>
                    <a:pt x="91" y="163"/>
                    <a:pt x="91" y="163"/>
                  </a:cubicBezTo>
                  <a:cubicBezTo>
                    <a:pt x="91" y="163"/>
                    <a:pt x="90" y="163"/>
                    <a:pt x="90" y="162"/>
                  </a:cubicBezTo>
                  <a:cubicBezTo>
                    <a:pt x="90" y="162"/>
                    <a:pt x="89" y="162"/>
                    <a:pt x="89" y="162"/>
                  </a:cubicBezTo>
                  <a:cubicBezTo>
                    <a:pt x="89" y="162"/>
                    <a:pt x="88" y="163"/>
                    <a:pt x="88" y="163"/>
                  </a:cubicBezTo>
                  <a:cubicBezTo>
                    <a:pt x="82" y="163"/>
                    <a:pt x="77" y="162"/>
                    <a:pt x="71" y="161"/>
                  </a:cubicBezTo>
                  <a:cubicBezTo>
                    <a:pt x="71" y="161"/>
                    <a:pt x="71" y="160"/>
                    <a:pt x="71" y="160"/>
                  </a:cubicBezTo>
                  <a:cubicBezTo>
                    <a:pt x="70" y="160"/>
                    <a:pt x="70" y="160"/>
                    <a:pt x="70" y="160"/>
                  </a:cubicBezTo>
                  <a:cubicBezTo>
                    <a:pt x="69" y="160"/>
                    <a:pt x="69" y="160"/>
                    <a:pt x="68" y="160"/>
                  </a:cubicBezTo>
                  <a:cubicBezTo>
                    <a:pt x="62" y="159"/>
                    <a:pt x="55" y="156"/>
                    <a:pt x="49" y="153"/>
                  </a:cubicBezTo>
                  <a:cubicBezTo>
                    <a:pt x="49" y="153"/>
                    <a:pt x="48" y="153"/>
                    <a:pt x="48" y="152"/>
                  </a:cubicBezTo>
                  <a:cubicBezTo>
                    <a:pt x="48" y="152"/>
                    <a:pt x="47" y="152"/>
                    <a:pt x="47" y="152"/>
                  </a:cubicBezTo>
                  <a:cubicBezTo>
                    <a:pt x="47" y="152"/>
                    <a:pt x="47" y="152"/>
                    <a:pt x="46" y="152"/>
                  </a:cubicBezTo>
                  <a:moveTo>
                    <a:pt x="99" y="78"/>
                  </a:moveTo>
                  <a:cubicBezTo>
                    <a:pt x="101" y="51"/>
                    <a:pt x="104" y="32"/>
                    <a:pt x="108" y="4"/>
                  </a:cubicBezTo>
                  <a:cubicBezTo>
                    <a:pt x="111" y="4"/>
                    <a:pt x="114" y="4"/>
                    <a:pt x="117" y="5"/>
                  </a:cubicBezTo>
                  <a:cubicBezTo>
                    <a:pt x="138" y="7"/>
                    <a:pt x="158" y="15"/>
                    <a:pt x="170" y="29"/>
                  </a:cubicBezTo>
                  <a:cubicBezTo>
                    <a:pt x="172" y="32"/>
                    <a:pt x="173" y="34"/>
                    <a:pt x="174" y="36"/>
                  </a:cubicBezTo>
                  <a:cubicBezTo>
                    <a:pt x="172" y="37"/>
                    <a:pt x="168" y="39"/>
                    <a:pt x="165" y="40"/>
                  </a:cubicBezTo>
                  <a:cubicBezTo>
                    <a:pt x="165" y="40"/>
                    <a:pt x="165" y="40"/>
                    <a:pt x="165" y="40"/>
                  </a:cubicBezTo>
                  <a:cubicBezTo>
                    <a:pt x="164" y="40"/>
                    <a:pt x="164" y="41"/>
                    <a:pt x="163" y="41"/>
                  </a:cubicBezTo>
                  <a:cubicBezTo>
                    <a:pt x="151" y="47"/>
                    <a:pt x="138" y="55"/>
                    <a:pt x="126" y="62"/>
                  </a:cubicBezTo>
                  <a:cubicBezTo>
                    <a:pt x="117" y="67"/>
                    <a:pt x="110" y="72"/>
                    <a:pt x="105" y="75"/>
                  </a:cubicBezTo>
                  <a:cubicBezTo>
                    <a:pt x="102" y="76"/>
                    <a:pt x="100" y="77"/>
                    <a:pt x="99" y="78"/>
                  </a:cubicBezTo>
                  <a:moveTo>
                    <a:pt x="107" y="0"/>
                  </a:moveTo>
                  <a:cubicBezTo>
                    <a:pt x="106" y="0"/>
                    <a:pt x="106" y="0"/>
                    <a:pt x="105" y="1"/>
                  </a:cubicBezTo>
                  <a:cubicBezTo>
                    <a:pt x="105" y="1"/>
                    <a:pt x="104" y="2"/>
                    <a:pt x="104" y="3"/>
                  </a:cubicBezTo>
                  <a:cubicBezTo>
                    <a:pt x="101" y="32"/>
                    <a:pt x="97" y="50"/>
                    <a:pt x="95" y="79"/>
                  </a:cubicBezTo>
                  <a:cubicBezTo>
                    <a:pt x="95" y="79"/>
                    <a:pt x="94" y="80"/>
                    <a:pt x="94" y="80"/>
                  </a:cubicBezTo>
                  <a:cubicBezTo>
                    <a:pt x="94" y="83"/>
                    <a:pt x="94" y="88"/>
                    <a:pt x="94" y="91"/>
                  </a:cubicBezTo>
                  <a:cubicBezTo>
                    <a:pt x="93" y="91"/>
                    <a:pt x="93" y="91"/>
                    <a:pt x="93" y="91"/>
                  </a:cubicBezTo>
                  <a:cubicBezTo>
                    <a:pt x="93" y="91"/>
                    <a:pt x="93" y="91"/>
                    <a:pt x="93" y="91"/>
                  </a:cubicBezTo>
                  <a:cubicBezTo>
                    <a:pt x="93" y="88"/>
                    <a:pt x="92" y="81"/>
                    <a:pt x="92" y="71"/>
                  </a:cubicBezTo>
                  <a:cubicBezTo>
                    <a:pt x="92" y="60"/>
                    <a:pt x="93" y="46"/>
                    <a:pt x="93" y="33"/>
                  </a:cubicBezTo>
                  <a:cubicBezTo>
                    <a:pt x="93" y="27"/>
                    <a:pt x="93" y="22"/>
                    <a:pt x="93" y="18"/>
                  </a:cubicBezTo>
                  <a:cubicBezTo>
                    <a:pt x="93" y="13"/>
                    <a:pt x="94" y="10"/>
                    <a:pt x="94" y="9"/>
                  </a:cubicBezTo>
                  <a:cubicBezTo>
                    <a:pt x="94" y="9"/>
                    <a:pt x="94" y="9"/>
                    <a:pt x="94" y="9"/>
                  </a:cubicBezTo>
                  <a:cubicBezTo>
                    <a:pt x="94" y="8"/>
                    <a:pt x="94" y="8"/>
                    <a:pt x="94" y="8"/>
                  </a:cubicBezTo>
                  <a:cubicBezTo>
                    <a:pt x="94" y="8"/>
                    <a:pt x="94" y="8"/>
                    <a:pt x="94" y="8"/>
                  </a:cubicBezTo>
                  <a:cubicBezTo>
                    <a:pt x="94" y="8"/>
                    <a:pt x="94" y="8"/>
                    <a:pt x="94" y="8"/>
                  </a:cubicBezTo>
                  <a:cubicBezTo>
                    <a:pt x="93" y="7"/>
                    <a:pt x="93" y="7"/>
                    <a:pt x="93" y="7"/>
                  </a:cubicBezTo>
                  <a:cubicBezTo>
                    <a:pt x="93" y="7"/>
                    <a:pt x="93" y="7"/>
                    <a:pt x="93" y="7"/>
                  </a:cubicBezTo>
                  <a:cubicBezTo>
                    <a:pt x="93" y="7"/>
                    <a:pt x="93" y="7"/>
                    <a:pt x="93" y="7"/>
                  </a:cubicBezTo>
                  <a:cubicBezTo>
                    <a:pt x="93" y="7"/>
                    <a:pt x="93" y="7"/>
                    <a:pt x="93" y="7"/>
                  </a:cubicBezTo>
                  <a:cubicBezTo>
                    <a:pt x="92" y="7"/>
                    <a:pt x="92" y="7"/>
                    <a:pt x="92" y="7"/>
                  </a:cubicBezTo>
                  <a:cubicBezTo>
                    <a:pt x="92" y="6"/>
                    <a:pt x="92" y="6"/>
                    <a:pt x="92" y="6"/>
                  </a:cubicBezTo>
                  <a:cubicBezTo>
                    <a:pt x="92" y="6"/>
                    <a:pt x="92" y="6"/>
                    <a:pt x="92" y="6"/>
                  </a:cubicBezTo>
                  <a:cubicBezTo>
                    <a:pt x="92" y="6"/>
                    <a:pt x="92" y="6"/>
                    <a:pt x="92" y="6"/>
                  </a:cubicBezTo>
                  <a:cubicBezTo>
                    <a:pt x="61" y="9"/>
                    <a:pt x="31" y="22"/>
                    <a:pt x="14" y="46"/>
                  </a:cubicBezTo>
                  <a:cubicBezTo>
                    <a:pt x="6" y="58"/>
                    <a:pt x="2" y="74"/>
                    <a:pt x="2" y="89"/>
                  </a:cubicBezTo>
                  <a:cubicBezTo>
                    <a:pt x="2" y="90"/>
                    <a:pt x="2" y="90"/>
                    <a:pt x="2" y="90"/>
                  </a:cubicBezTo>
                  <a:cubicBezTo>
                    <a:pt x="1" y="95"/>
                    <a:pt x="0" y="99"/>
                    <a:pt x="0" y="104"/>
                  </a:cubicBezTo>
                  <a:cubicBezTo>
                    <a:pt x="0" y="111"/>
                    <a:pt x="1" y="117"/>
                    <a:pt x="3" y="123"/>
                  </a:cubicBezTo>
                  <a:cubicBezTo>
                    <a:pt x="2" y="123"/>
                    <a:pt x="2" y="123"/>
                    <a:pt x="2" y="123"/>
                  </a:cubicBezTo>
                  <a:cubicBezTo>
                    <a:pt x="2" y="124"/>
                    <a:pt x="2" y="125"/>
                    <a:pt x="3" y="126"/>
                  </a:cubicBezTo>
                  <a:cubicBezTo>
                    <a:pt x="3" y="126"/>
                    <a:pt x="3" y="126"/>
                    <a:pt x="3" y="126"/>
                  </a:cubicBezTo>
                  <a:cubicBezTo>
                    <a:pt x="4" y="129"/>
                    <a:pt x="5" y="131"/>
                    <a:pt x="6" y="134"/>
                  </a:cubicBezTo>
                  <a:cubicBezTo>
                    <a:pt x="6" y="134"/>
                    <a:pt x="6" y="135"/>
                    <a:pt x="6" y="135"/>
                  </a:cubicBezTo>
                  <a:cubicBezTo>
                    <a:pt x="8" y="138"/>
                    <a:pt x="9" y="140"/>
                    <a:pt x="10" y="143"/>
                  </a:cubicBezTo>
                  <a:cubicBezTo>
                    <a:pt x="10" y="144"/>
                    <a:pt x="10" y="145"/>
                    <a:pt x="11" y="145"/>
                  </a:cubicBezTo>
                  <a:cubicBezTo>
                    <a:pt x="11" y="146"/>
                    <a:pt x="11" y="146"/>
                    <a:pt x="11" y="146"/>
                  </a:cubicBezTo>
                  <a:cubicBezTo>
                    <a:pt x="12" y="147"/>
                    <a:pt x="13" y="149"/>
                    <a:pt x="14" y="150"/>
                  </a:cubicBezTo>
                  <a:cubicBezTo>
                    <a:pt x="14" y="151"/>
                    <a:pt x="14" y="151"/>
                    <a:pt x="14" y="151"/>
                  </a:cubicBezTo>
                  <a:cubicBezTo>
                    <a:pt x="14" y="151"/>
                    <a:pt x="15" y="152"/>
                    <a:pt x="16" y="152"/>
                  </a:cubicBezTo>
                  <a:cubicBezTo>
                    <a:pt x="17" y="154"/>
                    <a:pt x="19" y="156"/>
                    <a:pt x="20" y="158"/>
                  </a:cubicBezTo>
                  <a:cubicBezTo>
                    <a:pt x="20" y="159"/>
                    <a:pt x="21" y="160"/>
                    <a:pt x="21" y="161"/>
                  </a:cubicBezTo>
                  <a:cubicBezTo>
                    <a:pt x="22" y="161"/>
                    <a:pt x="22" y="161"/>
                    <a:pt x="22" y="161"/>
                  </a:cubicBezTo>
                  <a:cubicBezTo>
                    <a:pt x="23" y="161"/>
                    <a:pt x="24" y="162"/>
                    <a:pt x="24" y="163"/>
                  </a:cubicBezTo>
                  <a:cubicBezTo>
                    <a:pt x="29" y="168"/>
                    <a:pt x="36" y="174"/>
                    <a:pt x="46" y="179"/>
                  </a:cubicBezTo>
                  <a:cubicBezTo>
                    <a:pt x="46" y="180"/>
                    <a:pt x="46" y="180"/>
                    <a:pt x="46" y="180"/>
                  </a:cubicBezTo>
                  <a:cubicBezTo>
                    <a:pt x="46" y="181"/>
                    <a:pt x="47" y="181"/>
                    <a:pt x="48" y="181"/>
                  </a:cubicBezTo>
                  <a:cubicBezTo>
                    <a:pt x="48" y="181"/>
                    <a:pt x="48" y="181"/>
                    <a:pt x="48" y="181"/>
                  </a:cubicBezTo>
                  <a:cubicBezTo>
                    <a:pt x="48" y="181"/>
                    <a:pt x="48" y="181"/>
                    <a:pt x="48" y="181"/>
                  </a:cubicBezTo>
                  <a:cubicBezTo>
                    <a:pt x="51" y="182"/>
                    <a:pt x="54" y="183"/>
                    <a:pt x="57" y="184"/>
                  </a:cubicBezTo>
                  <a:cubicBezTo>
                    <a:pt x="57" y="185"/>
                    <a:pt x="58" y="186"/>
                    <a:pt x="59" y="186"/>
                  </a:cubicBezTo>
                  <a:cubicBezTo>
                    <a:pt x="59" y="186"/>
                    <a:pt x="59" y="186"/>
                    <a:pt x="59" y="186"/>
                  </a:cubicBezTo>
                  <a:cubicBezTo>
                    <a:pt x="60" y="186"/>
                    <a:pt x="61" y="186"/>
                    <a:pt x="61" y="186"/>
                  </a:cubicBezTo>
                  <a:cubicBezTo>
                    <a:pt x="63" y="186"/>
                    <a:pt x="65" y="187"/>
                    <a:pt x="68" y="187"/>
                  </a:cubicBezTo>
                  <a:cubicBezTo>
                    <a:pt x="68" y="188"/>
                    <a:pt x="68" y="189"/>
                    <a:pt x="69" y="190"/>
                  </a:cubicBezTo>
                  <a:cubicBezTo>
                    <a:pt x="69" y="190"/>
                    <a:pt x="70" y="190"/>
                    <a:pt x="70" y="190"/>
                  </a:cubicBezTo>
                  <a:cubicBezTo>
                    <a:pt x="71" y="190"/>
                    <a:pt x="71" y="189"/>
                    <a:pt x="72" y="188"/>
                  </a:cubicBezTo>
                  <a:cubicBezTo>
                    <a:pt x="72" y="188"/>
                    <a:pt x="72" y="188"/>
                    <a:pt x="72" y="188"/>
                  </a:cubicBezTo>
                  <a:cubicBezTo>
                    <a:pt x="74" y="189"/>
                    <a:pt x="76" y="189"/>
                    <a:pt x="78" y="189"/>
                  </a:cubicBezTo>
                  <a:cubicBezTo>
                    <a:pt x="79" y="189"/>
                    <a:pt x="79" y="190"/>
                    <a:pt x="79" y="190"/>
                  </a:cubicBezTo>
                  <a:cubicBezTo>
                    <a:pt x="80" y="190"/>
                    <a:pt x="80" y="190"/>
                    <a:pt x="80" y="190"/>
                  </a:cubicBezTo>
                  <a:cubicBezTo>
                    <a:pt x="81" y="190"/>
                    <a:pt x="81" y="190"/>
                    <a:pt x="82" y="189"/>
                  </a:cubicBezTo>
                  <a:cubicBezTo>
                    <a:pt x="84" y="190"/>
                    <a:pt x="87" y="190"/>
                    <a:pt x="89" y="190"/>
                  </a:cubicBezTo>
                  <a:cubicBezTo>
                    <a:pt x="89" y="190"/>
                    <a:pt x="89" y="190"/>
                    <a:pt x="89" y="190"/>
                  </a:cubicBezTo>
                  <a:cubicBezTo>
                    <a:pt x="93" y="190"/>
                    <a:pt x="97" y="189"/>
                    <a:pt x="100" y="189"/>
                  </a:cubicBezTo>
                  <a:cubicBezTo>
                    <a:pt x="100" y="190"/>
                    <a:pt x="101" y="190"/>
                    <a:pt x="102" y="190"/>
                  </a:cubicBezTo>
                  <a:cubicBezTo>
                    <a:pt x="102" y="190"/>
                    <a:pt x="102" y="190"/>
                    <a:pt x="102" y="190"/>
                  </a:cubicBezTo>
                  <a:cubicBezTo>
                    <a:pt x="103" y="190"/>
                    <a:pt x="103" y="190"/>
                    <a:pt x="104" y="189"/>
                  </a:cubicBezTo>
                  <a:cubicBezTo>
                    <a:pt x="104" y="189"/>
                    <a:pt x="104" y="189"/>
                    <a:pt x="104" y="189"/>
                  </a:cubicBezTo>
                  <a:cubicBezTo>
                    <a:pt x="108" y="188"/>
                    <a:pt x="111" y="188"/>
                    <a:pt x="115" y="187"/>
                  </a:cubicBezTo>
                  <a:cubicBezTo>
                    <a:pt x="116" y="187"/>
                    <a:pt x="117" y="186"/>
                    <a:pt x="117" y="185"/>
                  </a:cubicBezTo>
                  <a:cubicBezTo>
                    <a:pt x="117" y="184"/>
                    <a:pt x="117" y="184"/>
                    <a:pt x="116" y="184"/>
                  </a:cubicBezTo>
                  <a:cubicBezTo>
                    <a:pt x="117" y="181"/>
                    <a:pt x="117" y="178"/>
                    <a:pt x="117" y="175"/>
                  </a:cubicBezTo>
                  <a:cubicBezTo>
                    <a:pt x="118" y="176"/>
                    <a:pt x="118" y="177"/>
                    <a:pt x="119" y="178"/>
                  </a:cubicBezTo>
                  <a:cubicBezTo>
                    <a:pt x="121" y="180"/>
                    <a:pt x="122" y="182"/>
                    <a:pt x="124" y="184"/>
                  </a:cubicBezTo>
                  <a:cubicBezTo>
                    <a:pt x="124" y="184"/>
                    <a:pt x="124" y="184"/>
                    <a:pt x="124" y="184"/>
                  </a:cubicBezTo>
                  <a:cubicBezTo>
                    <a:pt x="124" y="184"/>
                    <a:pt x="124" y="184"/>
                    <a:pt x="124" y="184"/>
                  </a:cubicBezTo>
                  <a:cubicBezTo>
                    <a:pt x="124" y="184"/>
                    <a:pt x="124" y="184"/>
                    <a:pt x="124" y="184"/>
                  </a:cubicBezTo>
                  <a:cubicBezTo>
                    <a:pt x="125" y="184"/>
                    <a:pt x="125" y="184"/>
                    <a:pt x="125" y="184"/>
                  </a:cubicBezTo>
                  <a:cubicBezTo>
                    <a:pt x="125" y="184"/>
                    <a:pt x="125" y="184"/>
                    <a:pt x="125" y="184"/>
                  </a:cubicBezTo>
                  <a:cubicBezTo>
                    <a:pt x="126" y="184"/>
                    <a:pt x="126" y="184"/>
                    <a:pt x="126" y="184"/>
                  </a:cubicBezTo>
                  <a:cubicBezTo>
                    <a:pt x="126" y="184"/>
                    <a:pt x="126" y="184"/>
                    <a:pt x="126" y="184"/>
                  </a:cubicBezTo>
                  <a:cubicBezTo>
                    <a:pt x="126" y="184"/>
                    <a:pt x="126" y="184"/>
                    <a:pt x="126" y="184"/>
                  </a:cubicBezTo>
                  <a:cubicBezTo>
                    <a:pt x="126" y="184"/>
                    <a:pt x="126" y="184"/>
                    <a:pt x="126" y="184"/>
                  </a:cubicBezTo>
                  <a:cubicBezTo>
                    <a:pt x="131" y="183"/>
                    <a:pt x="135" y="181"/>
                    <a:pt x="139" y="179"/>
                  </a:cubicBezTo>
                  <a:cubicBezTo>
                    <a:pt x="139" y="179"/>
                    <a:pt x="139" y="179"/>
                    <a:pt x="140" y="178"/>
                  </a:cubicBezTo>
                  <a:cubicBezTo>
                    <a:pt x="142" y="177"/>
                    <a:pt x="144" y="176"/>
                    <a:pt x="147" y="174"/>
                  </a:cubicBezTo>
                  <a:cubicBezTo>
                    <a:pt x="147" y="174"/>
                    <a:pt x="147" y="174"/>
                    <a:pt x="147" y="174"/>
                  </a:cubicBezTo>
                  <a:cubicBezTo>
                    <a:pt x="148" y="174"/>
                    <a:pt x="148" y="174"/>
                    <a:pt x="149" y="173"/>
                  </a:cubicBezTo>
                  <a:cubicBezTo>
                    <a:pt x="149" y="173"/>
                    <a:pt x="149" y="173"/>
                    <a:pt x="149" y="173"/>
                  </a:cubicBezTo>
                  <a:cubicBezTo>
                    <a:pt x="158" y="166"/>
                    <a:pt x="166" y="159"/>
                    <a:pt x="170" y="149"/>
                  </a:cubicBezTo>
                  <a:cubicBezTo>
                    <a:pt x="171" y="149"/>
                    <a:pt x="171" y="149"/>
                    <a:pt x="171" y="149"/>
                  </a:cubicBezTo>
                  <a:cubicBezTo>
                    <a:pt x="171" y="148"/>
                    <a:pt x="171" y="148"/>
                    <a:pt x="171" y="148"/>
                  </a:cubicBezTo>
                  <a:cubicBezTo>
                    <a:pt x="171" y="148"/>
                    <a:pt x="171" y="148"/>
                    <a:pt x="172" y="147"/>
                  </a:cubicBezTo>
                  <a:cubicBezTo>
                    <a:pt x="172" y="145"/>
                    <a:pt x="172" y="142"/>
                    <a:pt x="173" y="139"/>
                  </a:cubicBezTo>
                  <a:cubicBezTo>
                    <a:pt x="173" y="139"/>
                    <a:pt x="173" y="139"/>
                    <a:pt x="173" y="139"/>
                  </a:cubicBezTo>
                  <a:cubicBezTo>
                    <a:pt x="173" y="140"/>
                    <a:pt x="173" y="141"/>
                    <a:pt x="174" y="141"/>
                  </a:cubicBezTo>
                  <a:cubicBezTo>
                    <a:pt x="175" y="142"/>
                    <a:pt x="175" y="142"/>
                    <a:pt x="176" y="142"/>
                  </a:cubicBezTo>
                  <a:cubicBezTo>
                    <a:pt x="176" y="142"/>
                    <a:pt x="177" y="142"/>
                    <a:pt x="177" y="142"/>
                  </a:cubicBezTo>
                  <a:cubicBezTo>
                    <a:pt x="178" y="142"/>
                    <a:pt x="178" y="141"/>
                    <a:pt x="179" y="141"/>
                  </a:cubicBezTo>
                  <a:cubicBezTo>
                    <a:pt x="184" y="129"/>
                    <a:pt x="186" y="116"/>
                    <a:pt x="186" y="103"/>
                  </a:cubicBezTo>
                  <a:cubicBezTo>
                    <a:pt x="186" y="103"/>
                    <a:pt x="186" y="102"/>
                    <a:pt x="186" y="102"/>
                  </a:cubicBezTo>
                  <a:cubicBezTo>
                    <a:pt x="186" y="89"/>
                    <a:pt x="184" y="76"/>
                    <a:pt x="182" y="63"/>
                  </a:cubicBezTo>
                  <a:cubicBezTo>
                    <a:pt x="182" y="62"/>
                    <a:pt x="181" y="62"/>
                    <a:pt x="180" y="62"/>
                  </a:cubicBezTo>
                  <a:cubicBezTo>
                    <a:pt x="180" y="61"/>
                    <a:pt x="180" y="61"/>
                    <a:pt x="179" y="61"/>
                  </a:cubicBezTo>
                  <a:cubicBezTo>
                    <a:pt x="179" y="61"/>
                    <a:pt x="179" y="61"/>
                    <a:pt x="179" y="61"/>
                  </a:cubicBezTo>
                  <a:cubicBezTo>
                    <a:pt x="179" y="61"/>
                    <a:pt x="179" y="61"/>
                    <a:pt x="179" y="61"/>
                  </a:cubicBezTo>
                  <a:cubicBezTo>
                    <a:pt x="171" y="63"/>
                    <a:pt x="162" y="66"/>
                    <a:pt x="152" y="70"/>
                  </a:cubicBezTo>
                  <a:cubicBezTo>
                    <a:pt x="160" y="66"/>
                    <a:pt x="167" y="63"/>
                    <a:pt x="173" y="60"/>
                  </a:cubicBezTo>
                  <a:cubicBezTo>
                    <a:pt x="174" y="60"/>
                    <a:pt x="174" y="59"/>
                    <a:pt x="174" y="58"/>
                  </a:cubicBezTo>
                  <a:cubicBezTo>
                    <a:pt x="175" y="52"/>
                    <a:pt x="177" y="46"/>
                    <a:pt x="178" y="39"/>
                  </a:cubicBezTo>
                  <a:cubicBezTo>
                    <a:pt x="179" y="39"/>
                    <a:pt x="180" y="38"/>
                    <a:pt x="179" y="37"/>
                  </a:cubicBezTo>
                  <a:cubicBezTo>
                    <a:pt x="177" y="33"/>
                    <a:pt x="175" y="30"/>
                    <a:pt x="173" y="27"/>
                  </a:cubicBezTo>
                  <a:cubicBezTo>
                    <a:pt x="160" y="11"/>
                    <a:pt x="139" y="3"/>
                    <a:pt x="118" y="1"/>
                  </a:cubicBezTo>
                  <a:cubicBezTo>
                    <a:pt x="114" y="0"/>
                    <a:pt x="111" y="0"/>
                    <a:pt x="107" y="0"/>
                  </a:cubicBezTo>
                  <a:cubicBezTo>
                    <a:pt x="107" y="0"/>
                    <a:pt x="107" y="0"/>
                    <a:pt x="10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94" name="Freeform 762"/>
            <p:cNvSpPr>
              <a:spLocks noEditPoints="1"/>
            </p:cNvSpPr>
            <p:nvPr/>
          </p:nvSpPr>
          <p:spPr bwMode="auto">
            <a:xfrm>
              <a:off x="4730" y="1107"/>
              <a:ext cx="50" cy="64"/>
            </a:xfrm>
            <a:custGeom>
              <a:avLst/>
              <a:gdLst>
                <a:gd name="T0" fmla="*/ 9 w 21"/>
                <a:gd name="T1" fmla="*/ 24 h 27"/>
                <a:gd name="T2" fmla="*/ 9 w 21"/>
                <a:gd name="T3" fmla="*/ 24 h 27"/>
                <a:gd name="T4" fmla="*/ 6 w 21"/>
                <a:gd name="T5" fmla="*/ 23 h 27"/>
                <a:gd name="T6" fmla="*/ 4 w 21"/>
                <a:gd name="T7" fmla="*/ 21 h 27"/>
                <a:gd name="T8" fmla="*/ 4 w 21"/>
                <a:gd name="T9" fmla="*/ 20 h 27"/>
                <a:gd name="T10" fmla="*/ 5 w 21"/>
                <a:gd name="T11" fmla="*/ 20 h 27"/>
                <a:gd name="T12" fmla="*/ 10 w 21"/>
                <a:gd name="T13" fmla="*/ 12 h 27"/>
                <a:gd name="T14" fmla="*/ 13 w 21"/>
                <a:gd name="T15" fmla="*/ 12 h 27"/>
                <a:gd name="T16" fmla="*/ 13 w 21"/>
                <a:gd name="T17" fmla="*/ 12 h 27"/>
                <a:gd name="T18" fmla="*/ 13 w 21"/>
                <a:gd name="T19" fmla="*/ 12 h 27"/>
                <a:gd name="T20" fmla="*/ 15 w 21"/>
                <a:gd name="T21" fmla="*/ 12 h 27"/>
                <a:gd name="T22" fmla="*/ 16 w 21"/>
                <a:gd name="T23" fmla="*/ 13 h 27"/>
                <a:gd name="T24" fmla="*/ 17 w 21"/>
                <a:gd name="T25" fmla="*/ 15 h 27"/>
                <a:gd name="T26" fmla="*/ 15 w 21"/>
                <a:gd name="T27" fmla="*/ 20 h 27"/>
                <a:gd name="T28" fmla="*/ 9 w 21"/>
                <a:gd name="T29" fmla="*/ 24 h 27"/>
                <a:gd name="T30" fmla="*/ 5 w 21"/>
                <a:gd name="T31" fmla="*/ 12 h 27"/>
                <a:gd name="T32" fmla="*/ 5 w 21"/>
                <a:gd name="T33" fmla="*/ 12 h 27"/>
                <a:gd name="T34" fmla="*/ 6 w 21"/>
                <a:gd name="T35" fmla="*/ 9 h 27"/>
                <a:gd name="T36" fmla="*/ 6 w 21"/>
                <a:gd name="T37" fmla="*/ 11 h 27"/>
                <a:gd name="T38" fmla="*/ 5 w 21"/>
                <a:gd name="T39" fmla="*/ 12 h 27"/>
                <a:gd name="T40" fmla="*/ 17 w 21"/>
                <a:gd name="T41" fmla="*/ 9 h 27"/>
                <a:gd name="T42" fmla="*/ 17 w 21"/>
                <a:gd name="T43" fmla="*/ 9 h 27"/>
                <a:gd name="T44" fmla="*/ 17 w 21"/>
                <a:gd name="T45" fmla="*/ 7 h 27"/>
                <a:gd name="T46" fmla="*/ 17 w 21"/>
                <a:gd name="T47" fmla="*/ 8 h 27"/>
                <a:gd name="T48" fmla="*/ 17 w 21"/>
                <a:gd name="T49" fmla="*/ 9 h 27"/>
                <a:gd name="T50" fmla="*/ 17 w 21"/>
                <a:gd name="T51" fmla="*/ 9 h 27"/>
                <a:gd name="T52" fmla="*/ 9 w 21"/>
                <a:gd name="T53" fmla="*/ 9 h 27"/>
                <a:gd name="T54" fmla="*/ 10 w 21"/>
                <a:gd name="T55" fmla="*/ 4 h 27"/>
                <a:gd name="T56" fmla="*/ 11 w 21"/>
                <a:gd name="T57" fmla="*/ 4 h 27"/>
                <a:gd name="T58" fmla="*/ 10 w 21"/>
                <a:gd name="T59" fmla="*/ 9 h 27"/>
                <a:gd name="T60" fmla="*/ 9 w 21"/>
                <a:gd name="T61" fmla="*/ 9 h 27"/>
                <a:gd name="T62" fmla="*/ 14 w 21"/>
                <a:gd name="T63" fmla="*/ 8 h 27"/>
                <a:gd name="T64" fmla="*/ 13 w 21"/>
                <a:gd name="T65" fmla="*/ 8 h 27"/>
                <a:gd name="T66" fmla="*/ 14 w 21"/>
                <a:gd name="T67" fmla="*/ 3 h 27"/>
                <a:gd name="T68" fmla="*/ 15 w 21"/>
                <a:gd name="T69" fmla="*/ 4 h 27"/>
                <a:gd name="T70" fmla="*/ 16 w 21"/>
                <a:gd name="T71" fmla="*/ 4 h 27"/>
                <a:gd name="T72" fmla="*/ 14 w 21"/>
                <a:gd name="T73" fmla="*/ 8 h 27"/>
                <a:gd name="T74" fmla="*/ 13 w 21"/>
                <a:gd name="T75" fmla="*/ 0 h 27"/>
                <a:gd name="T76" fmla="*/ 8 w 21"/>
                <a:gd name="T77" fmla="*/ 1 h 27"/>
                <a:gd name="T78" fmla="*/ 2 w 21"/>
                <a:gd name="T79" fmla="*/ 11 h 27"/>
                <a:gd name="T80" fmla="*/ 0 w 21"/>
                <a:gd name="T81" fmla="*/ 18 h 27"/>
                <a:gd name="T82" fmla="*/ 1 w 21"/>
                <a:gd name="T83" fmla="*/ 22 h 27"/>
                <a:gd name="T84" fmla="*/ 4 w 21"/>
                <a:gd name="T85" fmla="*/ 26 h 27"/>
                <a:gd name="T86" fmla="*/ 9 w 21"/>
                <a:gd name="T87" fmla="*/ 27 h 27"/>
                <a:gd name="T88" fmla="*/ 9 w 21"/>
                <a:gd name="T89" fmla="*/ 27 h 27"/>
                <a:gd name="T90" fmla="*/ 18 w 21"/>
                <a:gd name="T91" fmla="*/ 22 h 27"/>
                <a:gd name="T92" fmla="*/ 21 w 21"/>
                <a:gd name="T93" fmla="*/ 9 h 27"/>
                <a:gd name="T94" fmla="*/ 19 w 21"/>
                <a:gd name="T95" fmla="*/ 9 h 27"/>
                <a:gd name="T96" fmla="*/ 21 w 21"/>
                <a:gd name="T97" fmla="*/ 9 h 27"/>
                <a:gd name="T98" fmla="*/ 21 w 21"/>
                <a:gd name="T99" fmla="*/ 8 h 27"/>
                <a:gd name="T100" fmla="*/ 20 w 21"/>
                <a:gd name="T101" fmla="*/ 4 h 27"/>
                <a:gd name="T102" fmla="*/ 17 w 21"/>
                <a:gd name="T103" fmla="*/ 1 h 27"/>
                <a:gd name="T104" fmla="*/ 13 w 21"/>
                <a:gd name="T10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27">
                  <a:moveTo>
                    <a:pt x="9" y="24"/>
                  </a:moveTo>
                  <a:cubicBezTo>
                    <a:pt x="9" y="24"/>
                    <a:pt x="9" y="24"/>
                    <a:pt x="9" y="24"/>
                  </a:cubicBezTo>
                  <a:cubicBezTo>
                    <a:pt x="8" y="24"/>
                    <a:pt x="7" y="24"/>
                    <a:pt x="6" y="23"/>
                  </a:cubicBezTo>
                  <a:cubicBezTo>
                    <a:pt x="5" y="23"/>
                    <a:pt x="5" y="22"/>
                    <a:pt x="4" y="21"/>
                  </a:cubicBezTo>
                  <a:cubicBezTo>
                    <a:pt x="4" y="20"/>
                    <a:pt x="4" y="20"/>
                    <a:pt x="4" y="20"/>
                  </a:cubicBezTo>
                  <a:cubicBezTo>
                    <a:pt x="5" y="20"/>
                    <a:pt x="5" y="20"/>
                    <a:pt x="5" y="20"/>
                  </a:cubicBezTo>
                  <a:cubicBezTo>
                    <a:pt x="6" y="17"/>
                    <a:pt x="7" y="14"/>
                    <a:pt x="10" y="12"/>
                  </a:cubicBezTo>
                  <a:cubicBezTo>
                    <a:pt x="10" y="12"/>
                    <a:pt x="12" y="12"/>
                    <a:pt x="13" y="12"/>
                  </a:cubicBezTo>
                  <a:cubicBezTo>
                    <a:pt x="13" y="12"/>
                    <a:pt x="13" y="12"/>
                    <a:pt x="13" y="12"/>
                  </a:cubicBezTo>
                  <a:cubicBezTo>
                    <a:pt x="13" y="12"/>
                    <a:pt x="13" y="12"/>
                    <a:pt x="13" y="12"/>
                  </a:cubicBezTo>
                  <a:cubicBezTo>
                    <a:pt x="13" y="12"/>
                    <a:pt x="14" y="12"/>
                    <a:pt x="15" y="12"/>
                  </a:cubicBezTo>
                  <a:cubicBezTo>
                    <a:pt x="16" y="12"/>
                    <a:pt x="16" y="13"/>
                    <a:pt x="16" y="13"/>
                  </a:cubicBezTo>
                  <a:cubicBezTo>
                    <a:pt x="17" y="14"/>
                    <a:pt x="17" y="15"/>
                    <a:pt x="17" y="15"/>
                  </a:cubicBezTo>
                  <a:cubicBezTo>
                    <a:pt x="16" y="17"/>
                    <a:pt x="16" y="19"/>
                    <a:pt x="15" y="20"/>
                  </a:cubicBezTo>
                  <a:cubicBezTo>
                    <a:pt x="14" y="22"/>
                    <a:pt x="11" y="24"/>
                    <a:pt x="9" y="24"/>
                  </a:cubicBezTo>
                  <a:moveTo>
                    <a:pt x="5" y="12"/>
                  </a:moveTo>
                  <a:cubicBezTo>
                    <a:pt x="5" y="12"/>
                    <a:pt x="5" y="12"/>
                    <a:pt x="5" y="12"/>
                  </a:cubicBezTo>
                  <a:cubicBezTo>
                    <a:pt x="5" y="11"/>
                    <a:pt x="6" y="10"/>
                    <a:pt x="6" y="9"/>
                  </a:cubicBezTo>
                  <a:cubicBezTo>
                    <a:pt x="6" y="9"/>
                    <a:pt x="6" y="10"/>
                    <a:pt x="6" y="11"/>
                  </a:cubicBezTo>
                  <a:cubicBezTo>
                    <a:pt x="5" y="12"/>
                    <a:pt x="5" y="12"/>
                    <a:pt x="5" y="12"/>
                  </a:cubicBezTo>
                  <a:moveTo>
                    <a:pt x="17" y="9"/>
                  </a:moveTo>
                  <a:cubicBezTo>
                    <a:pt x="17" y="9"/>
                    <a:pt x="17" y="9"/>
                    <a:pt x="17" y="9"/>
                  </a:cubicBezTo>
                  <a:cubicBezTo>
                    <a:pt x="17" y="9"/>
                    <a:pt x="17" y="8"/>
                    <a:pt x="17" y="7"/>
                  </a:cubicBezTo>
                  <a:cubicBezTo>
                    <a:pt x="17" y="8"/>
                    <a:pt x="17" y="8"/>
                    <a:pt x="17" y="8"/>
                  </a:cubicBezTo>
                  <a:cubicBezTo>
                    <a:pt x="17" y="9"/>
                    <a:pt x="17" y="9"/>
                    <a:pt x="17" y="9"/>
                  </a:cubicBezTo>
                  <a:cubicBezTo>
                    <a:pt x="17" y="9"/>
                    <a:pt x="17" y="9"/>
                    <a:pt x="17" y="9"/>
                  </a:cubicBezTo>
                  <a:moveTo>
                    <a:pt x="9" y="9"/>
                  </a:moveTo>
                  <a:cubicBezTo>
                    <a:pt x="9" y="7"/>
                    <a:pt x="10" y="6"/>
                    <a:pt x="10" y="4"/>
                  </a:cubicBezTo>
                  <a:cubicBezTo>
                    <a:pt x="11" y="4"/>
                    <a:pt x="11" y="4"/>
                    <a:pt x="11" y="4"/>
                  </a:cubicBezTo>
                  <a:cubicBezTo>
                    <a:pt x="11" y="5"/>
                    <a:pt x="10" y="7"/>
                    <a:pt x="10" y="9"/>
                  </a:cubicBezTo>
                  <a:cubicBezTo>
                    <a:pt x="9" y="9"/>
                    <a:pt x="9" y="9"/>
                    <a:pt x="9" y="9"/>
                  </a:cubicBezTo>
                  <a:moveTo>
                    <a:pt x="14" y="8"/>
                  </a:moveTo>
                  <a:cubicBezTo>
                    <a:pt x="14" y="8"/>
                    <a:pt x="13" y="8"/>
                    <a:pt x="13" y="8"/>
                  </a:cubicBezTo>
                  <a:cubicBezTo>
                    <a:pt x="13" y="6"/>
                    <a:pt x="14" y="5"/>
                    <a:pt x="14" y="3"/>
                  </a:cubicBezTo>
                  <a:cubicBezTo>
                    <a:pt x="15" y="4"/>
                    <a:pt x="15" y="4"/>
                    <a:pt x="15" y="4"/>
                  </a:cubicBezTo>
                  <a:cubicBezTo>
                    <a:pt x="16" y="4"/>
                    <a:pt x="16" y="4"/>
                    <a:pt x="16" y="4"/>
                  </a:cubicBezTo>
                  <a:cubicBezTo>
                    <a:pt x="15" y="5"/>
                    <a:pt x="15" y="7"/>
                    <a:pt x="14" y="8"/>
                  </a:cubicBezTo>
                  <a:moveTo>
                    <a:pt x="13" y="0"/>
                  </a:moveTo>
                  <a:cubicBezTo>
                    <a:pt x="11" y="0"/>
                    <a:pt x="10" y="0"/>
                    <a:pt x="8" y="1"/>
                  </a:cubicBezTo>
                  <a:cubicBezTo>
                    <a:pt x="5" y="3"/>
                    <a:pt x="3" y="7"/>
                    <a:pt x="2" y="11"/>
                  </a:cubicBezTo>
                  <a:cubicBezTo>
                    <a:pt x="1" y="13"/>
                    <a:pt x="0" y="15"/>
                    <a:pt x="0" y="18"/>
                  </a:cubicBezTo>
                  <a:cubicBezTo>
                    <a:pt x="0" y="19"/>
                    <a:pt x="1" y="21"/>
                    <a:pt x="1" y="22"/>
                  </a:cubicBezTo>
                  <a:cubicBezTo>
                    <a:pt x="2" y="24"/>
                    <a:pt x="3" y="25"/>
                    <a:pt x="4" y="26"/>
                  </a:cubicBezTo>
                  <a:cubicBezTo>
                    <a:pt x="6" y="27"/>
                    <a:pt x="7" y="27"/>
                    <a:pt x="9" y="27"/>
                  </a:cubicBezTo>
                  <a:cubicBezTo>
                    <a:pt x="9" y="27"/>
                    <a:pt x="9" y="27"/>
                    <a:pt x="9" y="27"/>
                  </a:cubicBezTo>
                  <a:cubicBezTo>
                    <a:pt x="12" y="27"/>
                    <a:pt x="16" y="25"/>
                    <a:pt x="18" y="22"/>
                  </a:cubicBezTo>
                  <a:cubicBezTo>
                    <a:pt x="20" y="18"/>
                    <a:pt x="21" y="13"/>
                    <a:pt x="21" y="9"/>
                  </a:cubicBezTo>
                  <a:cubicBezTo>
                    <a:pt x="19" y="9"/>
                    <a:pt x="19" y="9"/>
                    <a:pt x="19" y="9"/>
                  </a:cubicBezTo>
                  <a:cubicBezTo>
                    <a:pt x="21" y="9"/>
                    <a:pt x="21" y="9"/>
                    <a:pt x="21" y="9"/>
                  </a:cubicBezTo>
                  <a:cubicBezTo>
                    <a:pt x="21" y="8"/>
                    <a:pt x="21" y="8"/>
                    <a:pt x="21" y="8"/>
                  </a:cubicBezTo>
                  <a:cubicBezTo>
                    <a:pt x="21" y="7"/>
                    <a:pt x="21" y="5"/>
                    <a:pt x="20" y="4"/>
                  </a:cubicBezTo>
                  <a:cubicBezTo>
                    <a:pt x="19" y="2"/>
                    <a:pt x="18" y="1"/>
                    <a:pt x="17" y="1"/>
                  </a:cubicBezTo>
                  <a:cubicBezTo>
                    <a:pt x="16"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95" name="Freeform 763"/>
            <p:cNvSpPr>
              <a:spLocks noEditPoints="1"/>
            </p:cNvSpPr>
            <p:nvPr/>
          </p:nvSpPr>
          <p:spPr bwMode="auto">
            <a:xfrm>
              <a:off x="4702" y="1079"/>
              <a:ext cx="104" cy="142"/>
            </a:xfrm>
            <a:custGeom>
              <a:avLst/>
              <a:gdLst>
                <a:gd name="T0" fmla="*/ 16 w 44"/>
                <a:gd name="T1" fmla="*/ 56 h 60"/>
                <a:gd name="T2" fmla="*/ 21 w 44"/>
                <a:gd name="T3" fmla="*/ 51 h 60"/>
                <a:gd name="T4" fmla="*/ 20 w 44"/>
                <a:gd name="T5" fmla="*/ 56 h 60"/>
                <a:gd name="T6" fmla="*/ 23 w 44"/>
                <a:gd name="T7" fmla="*/ 56 h 60"/>
                <a:gd name="T8" fmla="*/ 25 w 44"/>
                <a:gd name="T9" fmla="*/ 51 h 60"/>
                <a:gd name="T10" fmla="*/ 28 w 44"/>
                <a:gd name="T11" fmla="*/ 50 h 60"/>
                <a:gd name="T12" fmla="*/ 26 w 44"/>
                <a:gd name="T13" fmla="*/ 55 h 60"/>
                <a:gd name="T14" fmla="*/ 23 w 44"/>
                <a:gd name="T15" fmla="*/ 56 h 60"/>
                <a:gd name="T16" fmla="*/ 12 w 44"/>
                <a:gd name="T17" fmla="*/ 54 h 60"/>
                <a:gd name="T18" fmla="*/ 13 w 44"/>
                <a:gd name="T19" fmla="*/ 50 h 60"/>
                <a:gd name="T20" fmla="*/ 13 w 44"/>
                <a:gd name="T21" fmla="*/ 55 h 60"/>
                <a:gd name="T22" fmla="*/ 8 w 44"/>
                <a:gd name="T23" fmla="*/ 51 h 60"/>
                <a:gd name="T24" fmla="*/ 11 w 44"/>
                <a:gd name="T25" fmla="*/ 48 h 60"/>
                <a:gd name="T26" fmla="*/ 29 w 44"/>
                <a:gd name="T27" fmla="*/ 53 h 60"/>
                <a:gd name="T28" fmla="*/ 33 w 44"/>
                <a:gd name="T29" fmla="*/ 47 h 60"/>
                <a:gd name="T30" fmla="*/ 32 w 44"/>
                <a:gd name="T31" fmla="*/ 51 h 60"/>
                <a:gd name="T32" fmla="*/ 6 w 44"/>
                <a:gd name="T33" fmla="*/ 49 h 60"/>
                <a:gd name="T34" fmla="*/ 6 w 44"/>
                <a:gd name="T35" fmla="*/ 44 h 60"/>
                <a:gd name="T36" fmla="*/ 6 w 44"/>
                <a:gd name="T37" fmla="*/ 49 h 60"/>
                <a:gd name="T38" fmla="*/ 37 w 44"/>
                <a:gd name="T39" fmla="*/ 43 h 60"/>
                <a:gd name="T40" fmla="*/ 38 w 44"/>
                <a:gd name="T41" fmla="*/ 43 h 60"/>
                <a:gd name="T42" fmla="*/ 4 w 44"/>
                <a:gd name="T43" fmla="*/ 41 h 60"/>
                <a:gd name="T44" fmla="*/ 4 w 44"/>
                <a:gd name="T45" fmla="*/ 41 h 60"/>
                <a:gd name="T46" fmla="*/ 21 w 44"/>
                <a:gd name="T47" fmla="*/ 47 h 60"/>
                <a:gd name="T48" fmla="*/ 5 w 44"/>
                <a:gd name="T49" fmla="*/ 30 h 60"/>
                <a:gd name="T50" fmla="*/ 17 w 44"/>
                <a:gd name="T51" fmla="*/ 5 h 60"/>
                <a:gd name="T52" fmla="*/ 25 w 44"/>
                <a:gd name="T53" fmla="*/ 3 h 60"/>
                <a:gd name="T54" fmla="*/ 37 w 44"/>
                <a:gd name="T55" fmla="*/ 11 h 60"/>
                <a:gd name="T56" fmla="*/ 40 w 44"/>
                <a:gd name="T57" fmla="*/ 24 h 60"/>
                <a:gd name="T58" fmla="*/ 26 w 44"/>
                <a:gd name="T59" fmla="*/ 47 h 60"/>
                <a:gd name="T60" fmla="*/ 21 w 44"/>
                <a:gd name="T61" fmla="*/ 47 h 60"/>
                <a:gd name="T62" fmla="*/ 16 w 44"/>
                <a:gd name="T63" fmla="*/ 2 h 60"/>
                <a:gd name="T64" fmla="*/ 1 w 44"/>
                <a:gd name="T65" fmla="*/ 28 h 60"/>
                <a:gd name="T66" fmla="*/ 0 w 44"/>
                <a:gd name="T67" fmla="*/ 40 h 60"/>
                <a:gd name="T68" fmla="*/ 20 w 44"/>
                <a:gd name="T69" fmla="*/ 60 h 60"/>
                <a:gd name="T70" fmla="*/ 21 w 44"/>
                <a:gd name="T71" fmla="*/ 59 h 60"/>
                <a:gd name="T72" fmla="*/ 27 w 44"/>
                <a:gd name="T73" fmla="*/ 58 h 60"/>
                <a:gd name="T74" fmla="*/ 44 w 44"/>
                <a:gd name="T75" fmla="*/ 23 h 60"/>
                <a:gd name="T76" fmla="*/ 40 w 44"/>
                <a:gd name="T77" fmla="*/ 9 h 60"/>
                <a:gd name="T78" fmla="*/ 25 w 44"/>
                <a:gd name="T7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4" h="60">
                  <a:moveTo>
                    <a:pt x="20" y="56"/>
                  </a:moveTo>
                  <a:cubicBezTo>
                    <a:pt x="18" y="56"/>
                    <a:pt x="17" y="56"/>
                    <a:pt x="16" y="56"/>
                  </a:cubicBezTo>
                  <a:cubicBezTo>
                    <a:pt x="17" y="54"/>
                    <a:pt x="17" y="52"/>
                    <a:pt x="18" y="51"/>
                  </a:cubicBezTo>
                  <a:cubicBezTo>
                    <a:pt x="19" y="51"/>
                    <a:pt x="20" y="51"/>
                    <a:pt x="21" y="51"/>
                  </a:cubicBezTo>
                  <a:cubicBezTo>
                    <a:pt x="22" y="51"/>
                    <a:pt x="22" y="51"/>
                    <a:pt x="22" y="51"/>
                  </a:cubicBezTo>
                  <a:cubicBezTo>
                    <a:pt x="21" y="53"/>
                    <a:pt x="21" y="54"/>
                    <a:pt x="20" y="56"/>
                  </a:cubicBezTo>
                  <a:cubicBezTo>
                    <a:pt x="20" y="56"/>
                    <a:pt x="20" y="56"/>
                    <a:pt x="20" y="56"/>
                  </a:cubicBezTo>
                  <a:moveTo>
                    <a:pt x="23" y="56"/>
                  </a:moveTo>
                  <a:cubicBezTo>
                    <a:pt x="24" y="54"/>
                    <a:pt x="24" y="53"/>
                    <a:pt x="25" y="51"/>
                  </a:cubicBezTo>
                  <a:cubicBezTo>
                    <a:pt x="25" y="51"/>
                    <a:pt x="25" y="51"/>
                    <a:pt x="25" y="51"/>
                  </a:cubicBezTo>
                  <a:cubicBezTo>
                    <a:pt x="26" y="50"/>
                    <a:pt x="26" y="50"/>
                    <a:pt x="27" y="50"/>
                  </a:cubicBezTo>
                  <a:cubicBezTo>
                    <a:pt x="28" y="50"/>
                    <a:pt x="28" y="50"/>
                    <a:pt x="28" y="50"/>
                  </a:cubicBezTo>
                  <a:cubicBezTo>
                    <a:pt x="27" y="51"/>
                    <a:pt x="27" y="53"/>
                    <a:pt x="26" y="54"/>
                  </a:cubicBezTo>
                  <a:cubicBezTo>
                    <a:pt x="26" y="55"/>
                    <a:pt x="26" y="55"/>
                    <a:pt x="26" y="55"/>
                  </a:cubicBezTo>
                  <a:cubicBezTo>
                    <a:pt x="26" y="55"/>
                    <a:pt x="26" y="55"/>
                    <a:pt x="26" y="55"/>
                  </a:cubicBezTo>
                  <a:cubicBezTo>
                    <a:pt x="25" y="55"/>
                    <a:pt x="24" y="55"/>
                    <a:pt x="23" y="56"/>
                  </a:cubicBezTo>
                  <a:moveTo>
                    <a:pt x="13" y="55"/>
                  </a:moveTo>
                  <a:cubicBezTo>
                    <a:pt x="13" y="55"/>
                    <a:pt x="12" y="54"/>
                    <a:pt x="12" y="54"/>
                  </a:cubicBezTo>
                  <a:cubicBezTo>
                    <a:pt x="12" y="54"/>
                    <a:pt x="12" y="54"/>
                    <a:pt x="12" y="54"/>
                  </a:cubicBezTo>
                  <a:cubicBezTo>
                    <a:pt x="12" y="52"/>
                    <a:pt x="13" y="51"/>
                    <a:pt x="13" y="50"/>
                  </a:cubicBezTo>
                  <a:cubicBezTo>
                    <a:pt x="14" y="50"/>
                    <a:pt x="15" y="50"/>
                    <a:pt x="15" y="50"/>
                  </a:cubicBezTo>
                  <a:cubicBezTo>
                    <a:pt x="15" y="52"/>
                    <a:pt x="14" y="53"/>
                    <a:pt x="13" y="55"/>
                  </a:cubicBezTo>
                  <a:moveTo>
                    <a:pt x="9" y="53"/>
                  </a:moveTo>
                  <a:cubicBezTo>
                    <a:pt x="9" y="52"/>
                    <a:pt x="8" y="52"/>
                    <a:pt x="8" y="51"/>
                  </a:cubicBezTo>
                  <a:cubicBezTo>
                    <a:pt x="8" y="50"/>
                    <a:pt x="9" y="48"/>
                    <a:pt x="9" y="47"/>
                  </a:cubicBezTo>
                  <a:cubicBezTo>
                    <a:pt x="10" y="47"/>
                    <a:pt x="10" y="48"/>
                    <a:pt x="11" y="48"/>
                  </a:cubicBezTo>
                  <a:cubicBezTo>
                    <a:pt x="11" y="50"/>
                    <a:pt x="10" y="51"/>
                    <a:pt x="9" y="53"/>
                  </a:cubicBezTo>
                  <a:moveTo>
                    <a:pt x="29" y="53"/>
                  </a:moveTo>
                  <a:cubicBezTo>
                    <a:pt x="30" y="51"/>
                    <a:pt x="31" y="50"/>
                    <a:pt x="31" y="48"/>
                  </a:cubicBezTo>
                  <a:cubicBezTo>
                    <a:pt x="32" y="47"/>
                    <a:pt x="33" y="47"/>
                    <a:pt x="33" y="47"/>
                  </a:cubicBezTo>
                  <a:cubicBezTo>
                    <a:pt x="33" y="48"/>
                    <a:pt x="33" y="49"/>
                    <a:pt x="32" y="50"/>
                  </a:cubicBezTo>
                  <a:cubicBezTo>
                    <a:pt x="32" y="51"/>
                    <a:pt x="32" y="51"/>
                    <a:pt x="32" y="51"/>
                  </a:cubicBezTo>
                  <a:cubicBezTo>
                    <a:pt x="32" y="52"/>
                    <a:pt x="31" y="53"/>
                    <a:pt x="29" y="53"/>
                  </a:cubicBezTo>
                  <a:moveTo>
                    <a:pt x="6" y="49"/>
                  </a:moveTo>
                  <a:cubicBezTo>
                    <a:pt x="6" y="48"/>
                    <a:pt x="5" y="48"/>
                    <a:pt x="5" y="47"/>
                  </a:cubicBezTo>
                  <a:cubicBezTo>
                    <a:pt x="6" y="46"/>
                    <a:pt x="6" y="45"/>
                    <a:pt x="6" y="44"/>
                  </a:cubicBezTo>
                  <a:cubicBezTo>
                    <a:pt x="7" y="45"/>
                    <a:pt x="7" y="45"/>
                    <a:pt x="7" y="45"/>
                  </a:cubicBezTo>
                  <a:cubicBezTo>
                    <a:pt x="7" y="46"/>
                    <a:pt x="6" y="47"/>
                    <a:pt x="6" y="49"/>
                  </a:cubicBezTo>
                  <a:moveTo>
                    <a:pt x="36" y="46"/>
                  </a:moveTo>
                  <a:cubicBezTo>
                    <a:pt x="37" y="45"/>
                    <a:pt x="37" y="44"/>
                    <a:pt x="37" y="43"/>
                  </a:cubicBezTo>
                  <a:cubicBezTo>
                    <a:pt x="38" y="42"/>
                    <a:pt x="38" y="42"/>
                    <a:pt x="38" y="41"/>
                  </a:cubicBezTo>
                  <a:cubicBezTo>
                    <a:pt x="38" y="42"/>
                    <a:pt x="38" y="42"/>
                    <a:pt x="38" y="43"/>
                  </a:cubicBezTo>
                  <a:cubicBezTo>
                    <a:pt x="37" y="44"/>
                    <a:pt x="37" y="45"/>
                    <a:pt x="36" y="46"/>
                  </a:cubicBezTo>
                  <a:moveTo>
                    <a:pt x="4" y="41"/>
                  </a:moveTo>
                  <a:cubicBezTo>
                    <a:pt x="4" y="41"/>
                    <a:pt x="4" y="41"/>
                    <a:pt x="4" y="41"/>
                  </a:cubicBezTo>
                  <a:cubicBezTo>
                    <a:pt x="4" y="41"/>
                    <a:pt x="4" y="41"/>
                    <a:pt x="4" y="41"/>
                  </a:cubicBezTo>
                  <a:cubicBezTo>
                    <a:pt x="4" y="41"/>
                    <a:pt x="4" y="41"/>
                    <a:pt x="4" y="41"/>
                  </a:cubicBezTo>
                  <a:moveTo>
                    <a:pt x="21" y="47"/>
                  </a:moveTo>
                  <a:cubicBezTo>
                    <a:pt x="17" y="47"/>
                    <a:pt x="13" y="46"/>
                    <a:pt x="10" y="43"/>
                  </a:cubicBezTo>
                  <a:cubicBezTo>
                    <a:pt x="6" y="39"/>
                    <a:pt x="5" y="35"/>
                    <a:pt x="5" y="30"/>
                  </a:cubicBezTo>
                  <a:cubicBezTo>
                    <a:pt x="5" y="26"/>
                    <a:pt x="6" y="23"/>
                    <a:pt x="7" y="20"/>
                  </a:cubicBezTo>
                  <a:cubicBezTo>
                    <a:pt x="9" y="14"/>
                    <a:pt x="12" y="8"/>
                    <a:pt x="17" y="5"/>
                  </a:cubicBezTo>
                  <a:cubicBezTo>
                    <a:pt x="20" y="4"/>
                    <a:pt x="23" y="3"/>
                    <a:pt x="25" y="3"/>
                  </a:cubicBezTo>
                  <a:cubicBezTo>
                    <a:pt x="25" y="3"/>
                    <a:pt x="25" y="3"/>
                    <a:pt x="25" y="3"/>
                  </a:cubicBezTo>
                  <a:cubicBezTo>
                    <a:pt x="29" y="3"/>
                    <a:pt x="32" y="4"/>
                    <a:pt x="34" y="7"/>
                  </a:cubicBezTo>
                  <a:cubicBezTo>
                    <a:pt x="35" y="8"/>
                    <a:pt x="36" y="9"/>
                    <a:pt x="37" y="11"/>
                  </a:cubicBezTo>
                  <a:cubicBezTo>
                    <a:pt x="37" y="11"/>
                    <a:pt x="37" y="11"/>
                    <a:pt x="37" y="11"/>
                  </a:cubicBezTo>
                  <a:cubicBezTo>
                    <a:pt x="39" y="15"/>
                    <a:pt x="40" y="19"/>
                    <a:pt x="40" y="24"/>
                  </a:cubicBezTo>
                  <a:cubicBezTo>
                    <a:pt x="40" y="27"/>
                    <a:pt x="39" y="31"/>
                    <a:pt x="38" y="34"/>
                  </a:cubicBezTo>
                  <a:cubicBezTo>
                    <a:pt x="36" y="40"/>
                    <a:pt x="31" y="45"/>
                    <a:pt x="26" y="47"/>
                  </a:cubicBezTo>
                  <a:cubicBezTo>
                    <a:pt x="24" y="47"/>
                    <a:pt x="23" y="47"/>
                    <a:pt x="21" y="47"/>
                  </a:cubicBezTo>
                  <a:cubicBezTo>
                    <a:pt x="21" y="47"/>
                    <a:pt x="21" y="47"/>
                    <a:pt x="21" y="47"/>
                  </a:cubicBezTo>
                  <a:moveTo>
                    <a:pt x="25" y="0"/>
                  </a:moveTo>
                  <a:cubicBezTo>
                    <a:pt x="22" y="0"/>
                    <a:pt x="19" y="1"/>
                    <a:pt x="16" y="2"/>
                  </a:cubicBezTo>
                  <a:cubicBezTo>
                    <a:pt x="9" y="6"/>
                    <a:pt x="5" y="12"/>
                    <a:pt x="3" y="19"/>
                  </a:cubicBezTo>
                  <a:cubicBezTo>
                    <a:pt x="2" y="22"/>
                    <a:pt x="2" y="25"/>
                    <a:pt x="1" y="28"/>
                  </a:cubicBezTo>
                  <a:cubicBezTo>
                    <a:pt x="1" y="29"/>
                    <a:pt x="1" y="29"/>
                    <a:pt x="1" y="29"/>
                  </a:cubicBezTo>
                  <a:cubicBezTo>
                    <a:pt x="1" y="33"/>
                    <a:pt x="0" y="36"/>
                    <a:pt x="0" y="40"/>
                  </a:cubicBezTo>
                  <a:cubicBezTo>
                    <a:pt x="0" y="44"/>
                    <a:pt x="1" y="49"/>
                    <a:pt x="4" y="52"/>
                  </a:cubicBezTo>
                  <a:cubicBezTo>
                    <a:pt x="8" y="58"/>
                    <a:pt x="14" y="60"/>
                    <a:pt x="20" y="60"/>
                  </a:cubicBezTo>
                  <a:cubicBezTo>
                    <a:pt x="20" y="60"/>
                    <a:pt x="20" y="60"/>
                    <a:pt x="20" y="60"/>
                  </a:cubicBezTo>
                  <a:cubicBezTo>
                    <a:pt x="20" y="60"/>
                    <a:pt x="20" y="59"/>
                    <a:pt x="21" y="59"/>
                  </a:cubicBezTo>
                  <a:cubicBezTo>
                    <a:pt x="21" y="59"/>
                    <a:pt x="21" y="59"/>
                    <a:pt x="21" y="59"/>
                  </a:cubicBezTo>
                  <a:cubicBezTo>
                    <a:pt x="23" y="59"/>
                    <a:pt x="25" y="59"/>
                    <a:pt x="27" y="58"/>
                  </a:cubicBezTo>
                  <a:cubicBezTo>
                    <a:pt x="34" y="56"/>
                    <a:pt x="39" y="50"/>
                    <a:pt x="41" y="44"/>
                  </a:cubicBezTo>
                  <a:cubicBezTo>
                    <a:pt x="43" y="39"/>
                    <a:pt x="44" y="31"/>
                    <a:pt x="44" y="23"/>
                  </a:cubicBezTo>
                  <a:cubicBezTo>
                    <a:pt x="44" y="23"/>
                    <a:pt x="44" y="22"/>
                    <a:pt x="43" y="22"/>
                  </a:cubicBezTo>
                  <a:cubicBezTo>
                    <a:pt x="43" y="17"/>
                    <a:pt x="42" y="13"/>
                    <a:pt x="40" y="9"/>
                  </a:cubicBezTo>
                  <a:cubicBezTo>
                    <a:pt x="39" y="7"/>
                    <a:pt x="38" y="6"/>
                    <a:pt x="36" y="4"/>
                  </a:cubicBezTo>
                  <a:cubicBezTo>
                    <a:pt x="33" y="1"/>
                    <a:pt x="29"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96" name="Freeform 764"/>
            <p:cNvSpPr>
              <a:spLocks noEditPoints="1"/>
            </p:cNvSpPr>
            <p:nvPr/>
          </p:nvSpPr>
          <p:spPr bwMode="auto">
            <a:xfrm>
              <a:off x="4884" y="1244"/>
              <a:ext cx="47" cy="64"/>
            </a:xfrm>
            <a:custGeom>
              <a:avLst/>
              <a:gdLst>
                <a:gd name="T0" fmla="*/ 8 w 20"/>
                <a:gd name="T1" fmla="*/ 24 h 27"/>
                <a:gd name="T2" fmla="*/ 8 w 20"/>
                <a:gd name="T3" fmla="*/ 24 h 27"/>
                <a:gd name="T4" fmla="*/ 6 w 20"/>
                <a:gd name="T5" fmla="*/ 23 h 27"/>
                <a:gd name="T6" fmla="*/ 4 w 20"/>
                <a:gd name="T7" fmla="*/ 21 h 27"/>
                <a:gd name="T8" fmla="*/ 4 w 20"/>
                <a:gd name="T9" fmla="*/ 20 h 27"/>
                <a:gd name="T10" fmla="*/ 4 w 20"/>
                <a:gd name="T11" fmla="*/ 20 h 27"/>
                <a:gd name="T12" fmla="*/ 9 w 20"/>
                <a:gd name="T13" fmla="*/ 12 h 27"/>
                <a:gd name="T14" fmla="*/ 12 w 20"/>
                <a:gd name="T15" fmla="*/ 11 h 27"/>
                <a:gd name="T16" fmla="*/ 12 w 20"/>
                <a:gd name="T17" fmla="*/ 11 h 27"/>
                <a:gd name="T18" fmla="*/ 14 w 20"/>
                <a:gd name="T19" fmla="*/ 12 h 27"/>
                <a:gd name="T20" fmla="*/ 16 w 20"/>
                <a:gd name="T21" fmla="*/ 13 h 27"/>
                <a:gd name="T22" fmla="*/ 16 w 20"/>
                <a:gd name="T23" fmla="*/ 15 h 27"/>
                <a:gd name="T24" fmla="*/ 14 w 20"/>
                <a:gd name="T25" fmla="*/ 20 h 27"/>
                <a:gd name="T26" fmla="*/ 8 w 20"/>
                <a:gd name="T27" fmla="*/ 24 h 27"/>
                <a:gd name="T28" fmla="*/ 4 w 20"/>
                <a:gd name="T29" fmla="*/ 12 h 27"/>
                <a:gd name="T30" fmla="*/ 5 w 20"/>
                <a:gd name="T31" fmla="*/ 12 h 27"/>
                <a:gd name="T32" fmla="*/ 6 w 20"/>
                <a:gd name="T33" fmla="*/ 8 h 27"/>
                <a:gd name="T34" fmla="*/ 5 w 20"/>
                <a:gd name="T35" fmla="*/ 11 h 27"/>
                <a:gd name="T36" fmla="*/ 4 w 20"/>
                <a:gd name="T37" fmla="*/ 12 h 27"/>
                <a:gd name="T38" fmla="*/ 17 w 20"/>
                <a:gd name="T39" fmla="*/ 9 h 27"/>
                <a:gd name="T40" fmla="*/ 16 w 20"/>
                <a:gd name="T41" fmla="*/ 9 h 27"/>
                <a:gd name="T42" fmla="*/ 17 w 20"/>
                <a:gd name="T43" fmla="*/ 7 h 27"/>
                <a:gd name="T44" fmla="*/ 17 w 20"/>
                <a:gd name="T45" fmla="*/ 8 h 27"/>
                <a:gd name="T46" fmla="*/ 17 w 20"/>
                <a:gd name="T47" fmla="*/ 9 h 27"/>
                <a:gd name="T48" fmla="*/ 17 w 20"/>
                <a:gd name="T49" fmla="*/ 9 h 27"/>
                <a:gd name="T50" fmla="*/ 9 w 20"/>
                <a:gd name="T51" fmla="*/ 9 h 27"/>
                <a:gd name="T52" fmla="*/ 10 w 20"/>
                <a:gd name="T53" fmla="*/ 4 h 27"/>
                <a:gd name="T54" fmla="*/ 11 w 20"/>
                <a:gd name="T55" fmla="*/ 3 h 27"/>
                <a:gd name="T56" fmla="*/ 9 w 20"/>
                <a:gd name="T57" fmla="*/ 8 h 27"/>
                <a:gd name="T58" fmla="*/ 9 w 20"/>
                <a:gd name="T59" fmla="*/ 9 h 27"/>
                <a:gd name="T60" fmla="*/ 14 w 20"/>
                <a:gd name="T61" fmla="*/ 8 h 27"/>
                <a:gd name="T62" fmla="*/ 12 w 20"/>
                <a:gd name="T63" fmla="*/ 8 h 27"/>
                <a:gd name="T64" fmla="*/ 14 w 20"/>
                <a:gd name="T65" fmla="*/ 3 h 27"/>
                <a:gd name="T66" fmla="*/ 15 w 20"/>
                <a:gd name="T67" fmla="*/ 4 h 27"/>
                <a:gd name="T68" fmla="*/ 15 w 20"/>
                <a:gd name="T69" fmla="*/ 4 h 27"/>
                <a:gd name="T70" fmla="*/ 14 w 20"/>
                <a:gd name="T71" fmla="*/ 8 h 27"/>
                <a:gd name="T72" fmla="*/ 13 w 20"/>
                <a:gd name="T73" fmla="*/ 0 h 27"/>
                <a:gd name="T74" fmla="*/ 8 w 20"/>
                <a:gd name="T75" fmla="*/ 1 h 27"/>
                <a:gd name="T76" fmla="*/ 1 w 20"/>
                <a:gd name="T77" fmla="*/ 10 h 27"/>
                <a:gd name="T78" fmla="*/ 0 w 20"/>
                <a:gd name="T79" fmla="*/ 18 h 27"/>
                <a:gd name="T80" fmla="*/ 1 w 20"/>
                <a:gd name="T81" fmla="*/ 22 h 27"/>
                <a:gd name="T82" fmla="*/ 4 w 20"/>
                <a:gd name="T83" fmla="*/ 26 h 27"/>
                <a:gd name="T84" fmla="*/ 8 w 20"/>
                <a:gd name="T85" fmla="*/ 27 h 27"/>
                <a:gd name="T86" fmla="*/ 8 w 20"/>
                <a:gd name="T87" fmla="*/ 27 h 27"/>
                <a:gd name="T88" fmla="*/ 17 w 20"/>
                <a:gd name="T89" fmla="*/ 22 h 27"/>
                <a:gd name="T90" fmla="*/ 20 w 20"/>
                <a:gd name="T91" fmla="*/ 9 h 27"/>
                <a:gd name="T92" fmla="*/ 19 w 20"/>
                <a:gd name="T93" fmla="*/ 9 h 27"/>
                <a:gd name="T94" fmla="*/ 20 w 20"/>
                <a:gd name="T95" fmla="*/ 9 h 27"/>
                <a:gd name="T96" fmla="*/ 20 w 20"/>
                <a:gd name="T97" fmla="*/ 8 h 27"/>
                <a:gd name="T98" fmla="*/ 19 w 20"/>
                <a:gd name="T99" fmla="*/ 3 h 27"/>
                <a:gd name="T100" fmla="*/ 16 w 20"/>
                <a:gd name="T101" fmla="*/ 0 h 27"/>
                <a:gd name="T102" fmla="*/ 13 w 20"/>
                <a:gd name="T10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 h="27">
                  <a:moveTo>
                    <a:pt x="8" y="24"/>
                  </a:moveTo>
                  <a:cubicBezTo>
                    <a:pt x="8" y="24"/>
                    <a:pt x="8" y="24"/>
                    <a:pt x="8" y="24"/>
                  </a:cubicBezTo>
                  <a:cubicBezTo>
                    <a:pt x="7" y="24"/>
                    <a:pt x="7" y="24"/>
                    <a:pt x="6" y="23"/>
                  </a:cubicBezTo>
                  <a:cubicBezTo>
                    <a:pt x="5" y="23"/>
                    <a:pt x="4" y="22"/>
                    <a:pt x="4" y="21"/>
                  </a:cubicBezTo>
                  <a:cubicBezTo>
                    <a:pt x="4" y="20"/>
                    <a:pt x="4" y="20"/>
                    <a:pt x="4" y="20"/>
                  </a:cubicBezTo>
                  <a:cubicBezTo>
                    <a:pt x="4" y="20"/>
                    <a:pt x="4" y="20"/>
                    <a:pt x="4" y="20"/>
                  </a:cubicBezTo>
                  <a:cubicBezTo>
                    <a:pt x="5" y="17"/>
                    <a:pt x="7" y="14"/>
                    <a:pt x="9" y="12"/>
                  </a:cubicBezTo>
                  <a:cubicBezTo>
                    <a:pt x="10" y="12"/>
                    <a:pt x="11" y="11"/>
                    <a:pt x="12" y="11"/>
                  </a:cubicBezTo>
                  <a:cubicBezTo>
                    <a:pt x="12" y="11"/>
                    <a:pt x="12" y="11"/>
                    <a:pt x="12" y="11"/>
                  </a:cubicBezTo>
                  <a:cubicBezTo>
                    <a:pt x="13" y="11"/>
                    <a:pt x="14" y="12"/>
                    <a:pt x="14" y="12"/>
                  </a:cubicBezTo>
                  <a:cubicBezTo>
                    <a:pt x="15" y="12"/>
                    <a:pt x="15" y="13"/>
                    <a:pt x="16" y="13"/>
                  </a:cubicBezTo>
                  <a:cubicBezTo>
                    <a:pt x="16" y="14"/>
                    <a:pt x="16" y="14"/>
                    <a:pt x="16" y="15"/>
                  </a:cubicBezTo>
                  <a:cubicBezTo>
                    <a:pt x="16" y="17"/>
                    <a:pt x="15" y="19"/>
                    <a:pt x="14" y="20"/>
                  </a:cubicBezTo>
                  <a:cubicBezTo>
                    <a:pt x="13" y="22"/>
                    <a:pt x="10" y="24"/>
                    <a:pt x="8" y="24"/>
                  </a:cubicBezTo>
                  <a:moveTo>
                    <a:pt x="4" y="12"/>
                  </a:moveTo>
                  <a:cubicBezTo>
                    <a:pt x="5" y="12"/>
                    <a:pt x="5" y="12"/>
                    <a:pt x="5" y="12"/>
                  </a:cubicBezTo>
                  <a:cubicBezTo>
                    <a:pt x="5" y="10"/>
                    <a:pt x="5" y="9"/>
                    <a:pt x="6" y="8"/>
                  </a:cubicBezTo>
                  <a:cubicBezTo>
                    <a:pt x="6" y="9"/>
                    <a:pt x="6" y="10"/>
                    <a:pt x="5" y="11"/>
                  </a:cubicBezTo>
                  <a:cubicBezTo>
                    <a:pt x="4" y="12"/>
                    <a:pt x="4" y="12"/>
                    <a:pt x="4" y="12"/>
                  </a:cubicBezTo>
                  <a:moveTo>
                    <a:pt x="17" y="9"/>
                  </a:moveTo>
                  <a:cubicBezTo>
                    <a:pt x="16" y="9"/>
                    <a:pt x="16" y="9"/>
                    <a:pt x="16" y="9"/>
                  </a:cubicBezTo>
                  <a:cubicBezTo>
                    <a:pt x="16" y="8"/>
                    <a:pt x="17" y="8"/>
                    <a:pt x="17" y="7"/>
                  </a:cubicBezTo>
                  <a:cubicBezTo>
                    <a:pt x="17" y="8"/>
                    <a:pt x="17" y="8"/>
                    <a:pt x="17" y="8"/>
                  </a:cubicBezTo>
                  <a:cubicBezTo>
                    <a:pt x="17" y="9"/>
                    <a:pt x="17" y="9"/>
                    <a:pt x="17" y="9"/>
                  </a:cubicBezTo>
                  <a:cubicBezTo>
                    <a:pt x="17" y="9"/>
                    <a:pt x="17" y="9"/>
                    <a:pt x="17" y="9"/>
                  </a:cubicBezTo>
                  <a:moveTo>
                    <a:pt x="9" y="9"/>
                  </a:moveTo>
                  <a:cubicBezTo>
                    <a:pt x="9" y="7"/>
                    <a:pt x="9" y="5"/>
                    <a:pt x="10" y="4"/>
                  </a:cubicBezTo>
                  <a:cubicBezTo>
                    <a:pt x="11" y="3"/>
                    <a:pt x="11" y="3"/>
                    <a:pt x="11" y="3"/>
                  </a:cubicBezTo>
                  <a:cubicBezTo>
                    <a:pt x="10" y="5"/>
                    <a:pt x="10" y="7"/>
                    <a:pt x="9" y="8"/>
                  </a:cubicBezTo>
                  <a:cubicBezTo>
                    <a:pt x="9" y="9"/>
                    <a:pt x="9" y="9"/>
                    <a:pt x="9" y="9"/>
                  </a:cubicBezTo>
                  <a:moveTo>
                    <a:pt x="14" y="8"/>
                  </a:moveTo>
                  <a:cubicBezTo>
                    <a:pt x="13" y="8"/>
                    <a:pt x="13" y="8"/>
                    <a:pt x="12" y="8"/>
                  </a:cubicBezTo>
                  <a:cubicBezTo>
                    <a:pt x="13" y="6"/>
                    <a:pt x="13" y="5"/>
                    <a:pt x="14" y="3"/>
                  </a:cubicBezTo>
                  <a:cubicBezTo>
                    <a:pt x="14" y="3"/>
                    <a:pt x="15" y="3"/>
                    <a:pt x="15" y="4"/>
                  </a:cubicBezTo>
                  <a:cubicBezTo>
                    <a:pt x="15" y="4"/>
                    <a:pt x="15" y="4"/>
                    <a:pt x="15" y="4"/>
                  </a:cubicBezTo>
                  <a:cubicBezTo>
                    <a:pt x="15" y="5"/>
                    <a:pt x="14" y="7"/>
                    <a:pt x="14" y="8"/>
                  </a:cubicBezTo>
                  <a:moveTo>
                    <a:pt x="13" y="0"/>
                  </a:moveTo>
                  <a:cubicBezTo>
                    <a:pt x="11" y="0"/>
                    <a:pt x="9" y="0"/>
                    <a:pt x="8" y="1"/>
                  </a:cubicBezTo>
                  <a:cubicBezTo>
                    <a:pt x="4" y="3"/>
                    <a:pt x="2" y="7"/>
                    <a:pt x="1" y="10"/>
                  </a:cubicBezTo>
                  <a:cubicBezTo>
                    <a:pt x="0" y="13"/>
                    <a:pt x="0" y="15"/>
                    <a:pt x="0" y="18"/>
                  </a:cubicBezTo>
                  <a:cubicBezTo>
                    <a:pt x="0" y="19"/>
                    <a:pt x="0" y="21"/>
                    <a:pt x="1" y="22"/>
                  </a:cubicBezTo>
                  <a:cubicBezTo>
                    <a:pt x="1" y="24"/>
                    <a:pt x="2" y="25"/>
                    <a:pt x="4" y="26"/>
                  </a:cubicBezTo>
                  <a:cubicBezTo>
                    <a:pt x="5" y="27"/>
                    <a:pt x="7" y="27"/>
                    <a:pt x="8" y="27"/>
                  </a:cubicBezTo>
                  <a:cubicBezTo>
                    <a:pt x="8" y="27"/>
                    <a:pt x="8" y="27"/>
                    <a:pt x="8" y="27"/>
                  </a:cubicBezTo>
                  <a:cubicBezTo>
                    <a:pt x="12" y="27"/>
                    <a:pt x="15" y="25"/>
                    <a:pt x="17" y="22"/>
                  </a:cubicBezTo>
                  <a:cubicBezTo>
                    <a:pt x="20" y="18"/>
                    <a:pt x="20" y="13"/>
                    <a:pt x="20" y="9"/>
                  </a:cubicBezTo>
                  <a:cubicBezTo>
                    <a:pt x="19" y="9"/>
                    <a:pt x="19" y="9"/>
                    <a:pt x="19" y="9"/>
                  </a:cubicBezTo>
                  <a:cubicBezTo>
                    <a:pt x="20" y="9"/>
                    <a:pt x="20" y="9"/>
                    <a:pt x="20" y="9"/>
                  </a:cubicBezTo>
                  <a:cubicBezTo>
                    <a:pt x="20" y="8"/>
                    <a:pt x="20" y="8"/>
                    <a:pt x="20" y="8"/>
                  </a:cubicBezTo>
                  <a:cubicBezTo>
                    <a:pt x="20" y="7"/>
                    <a:pt x="20" y="5"/>
                    <a:pt x="19" y="3"/>
                  </a:cubicBezTo>
                  <a:cubicBezTo>
                    <a:pt x="19" y="2"/>
                    <a:pt x="18" y="1"/>
                    <a:pt x="16" y="0"/>
                  </a:cubicBezTo>
                  <a:cubicBezTo>
                    <a:pt x="15"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97" name="Freeform 765"/>
            <p:cNvSpPr>
              <a:spLocks noEditPoints="1"/>
            </p:cNvSpPr>
            <p:nvPr/>
          </p:nvSpPr>
          <p:spPr bwMode="auto">
            <a:xfrm>
              <a:off x="4856" y="1216"/>
              <a:ext cx="101" cy="139"/>
            </a:xfrm>
            <a:custGeom>
              <a:avLst/>
              <a:gdLst>
                <a:gd name="T0" fmla="*/ 16 w 43"/>
                <a:gd name="T1" fmla="*/ 56 h 59"/>
                <a:gd name="T2" fmla="*/ 21 w 43"/>
                <a:gd name="T3" fmla="*/ 51 h 59"/>
                <a:gd name="T4" fmla="*/ 20 w 43"/>
                <a:gd name="T5" fmla="*/ 56 h 59"/>
                <a:gd name="T6" fmla="*/ 23 w 43"/>
                <a:gd name="T7" fmla="*/ 55 h 59"/>
                <a:gd name="T8" fmla="*/ 25 w 43"/>
                <a:gd name="T9" fmla="*/ 50 h 59"/>
                <a:gd name="T10" fmla="*/ 27 w 43"/>
                <a:gd name="T11" fmla="*/ 50 h 59"/>
                <a:gd name="T12" fmla="*/ 26 w 43"/>
                <a:gd name="T13" fmla="*/ 55 h 59"/>
                <a:gd name="T14" fmla="*/ 23 w 43"/>
                <a:gd name="T15" fmla="*/ 55 h 59"/>
                <a:gd name="T16" fmla="*/ 11 w 43"/>
                <a:gd name="T17" fmla="*/ 54 h 59"/>
                <a:gd name="T18" fmla="*/ 13 w 43"/>
                <a:gd name="T19" fmla="*/ 49 h 59"/>
                <a:gd name="T20" fmla="*/ 13 w 43"/>
                <a:gd name="T21" fmla="*/ 55 h 59"/>
                <a:gd name="T22" fmla="*/ 7 w 43"/>
                <a:gd name="T23" fmla="*/ 51 h 59"/>
                <a:gd name="T24" fmla="*/ 11 w 43"/>
                <a:gd name="T25" fmla="*/ 48 h 59"/>
                <a:gd name="T26" fmla="*/ 29 w 43"/>
                <a:gd name="T27" fmla="*/ 53 h 59"/>
                <a:gd name="T28" fmla="*/ 33 w 43"/>
                <a:gd name="T29" fmla="*/ 46 h 59"/>
                <a:gd name="T30" fmla="*/ 32 w 43"/>
                <a:gd name="T31" fmla="*/ 51 h 59"/>
                <a:gd name="T32" fmla="*/ 5 w 43"/>
                <a:gd name="T33" fmla="*/ 48 h 59"/>
                <a:gd name="T34" fmla="*/ 6 w 43"/>
                <a:gd name="T35" fmla="*/ 44 h 59"/>
                <a:gd name="T36" fmla="*/ 5 w 43"/>
                <a:gd name="T37" fmla="*/ 48 h 59"/>
                <a:gd name="T38" fmla="*/ 37 w 43"/>
                <a:gd name="T39" fmla="*/ 43 h 59"/>
                <a:gd name="T40" fmla="*/ 37 w 43"/>
                <a:gd name="T41" fmla="*/ 43 h 59"/>
                <a:gd name="T42" fmla="*/ 3 w 43"/>
                <a:gd name="T43" fmla="*/ 41 h 59"/>
                <a:gd name="T44" fmla="*/ 3 w 43"/>
                <a:gd name="T45" fmla="*/ 41 h 59"/>
                <a:gd name="T46" fmla="*/ 21 w 43"/>
                <a:gd name="T47" fmla="*/ 47 h 59"/>
                <a:gd name="T48" fmla="*/ 4 w 43"/>
                <a:gd name="T49" fmla="*/ 29 h 59"/>
                <a:gd name="T50" fmla="*/ 17 w 43"/>
                <a:gd name="T51" fmla="*/ 5 h 59"/>
                <a:gd name="T52" fmla="*/ 25 w 43"/>
                <a:gd name="T53" fmla="*/ 3 h 59"/>
                <a:gd name="T54" fmla="*/ 36 w 43"/>
                <a:gd name="T55" fmla="*/ 11 h 59"/>
                <a:gd name="T56" fmla="*/ 36 w 43"/>
                <a:gd name="T57" fmla="*/ 11 h 59"/>
                <a:gd name="T58" fmla="*/ 37 w 43"/>
                <a:gd name="T59" fmla="*/ 34 h 59"/>
                <a:gd name="T60" fmla="*/ 21 w 43"/>
                <a:gd name="T61" fmla="*/ 47 h 59"/>
                <a:gd name="T62" fmla="*/ 25 w 43"/>
                <a:gd name="T63" fmla="*/ 0 h 59"/>
                <a:gd name="T64" fmla="*/ 3 w 43"/>
                <a:gd name="T65" fmla="*/ 18 h 59"/>
                <a:gd name="T66" fmla="*/ 1 w 43"/>
                <a:gd name="T67" fmla="*/ 29 h 59"/>
                <a:gd name="T68" fmla="*/ 3 w 43"/>
                <a:gd name="T69" fmla="*/ 52 h 59"/>
                <a:gd name="T70" fmla="*/ 19 w 43"/>
                <a:gd name="T71" fmla="*/ 59 h 59"/>
                <a:gd name="T72" fmla="*/ 21 w 43"/>
                <a:gd name="T73" fmla="*/ 59 h 59"/>
                <a:gd name="T74" fmla="*/ 41 w 43"/>
                <a:gd name="T75" fmla="*/ 44 h 59"/>
                <a:gd name="T76" fmla="*/ 43 w 43"/>
                <a:gd name="T77" fmla="*/ 22 h 59"/>
                <a:gd name="T78" fmla="*/ 36 w 43"/>
                <a:gd name="T79" fmla="*/ 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59">
                  <a:moveTo>
                    <a:pt x="19" y="56"/>
                  </a:moveTo>
                  <a:cubicBezTo>
                    <a:pt x="18" y="56"/>
                    <a:pt x="17" y="56"/>
                    <a:pt x="16" y="56"/>
                  </a:cubicBezTo>
                  <a:cubicBezTo>
                    <a:pt x="16" y="54"/>
                    <a:pt x="17" y="52"/>
                    <a:pt x="18" y="51"/>
                  </a:cubicBezTo>
                  <a:cubicBezTo>
                    <a:pt x="19" y="51"/>
                    <a:pt x="20" y="51"/>
                    <a:pt x="21" y="51"/>
                  </a:cubicBezTo>
                  <a:cubicBezTo>
                    <a:pt x="22" y="51"/>
                    <a:pt x="22" y="51"/>
                    <a:pt x="22" y="51"/>
                  </a:cubicBezTo>
                  <a:cubicBezTo>
                    <a:pt x="21" y="52"/>
                    <a:pt x="20" y="54"/>
                    <a:pt x="20" y="56"/>
                  </a:cubicBezTo>
                  <a:cubicBezTo>
                    <a:pt x="19" y="56"/>
                    <a:pt x="19" y="56"/>
                    <a:pt x="19" y="56"/>
                  </a:cubicBezTo>
                  <a:moveTo>
                    <a:pt x="23" y="55"/>
                  </a:moveTo>
                  <a:cubicBezTo>
                    <a:pt x="23" y="54"/>
                    <a:pt x="24" y="53"/>
                    <a:pt x="24" y="51"/>
                  </a:cubicBezTo>
                  <a:cubicBezTo>
                    <a:pt x="25" y="50"/>
                    <a:pt x="25" y="50"/>
                    <a:pt x="25" y="50"/>
                  </a:cubicBezTo>
                  <a:cubicBezTo>
                    <a:pt x="25" y="50"/>
                    <a:pt x="26" y="50"/>
                    <a:pt x="26" y="50"/>
                  </a:cubicBezTo>
                  <a:cubicBezTo>
                    <a:pt x="27" y="50"/>
                    <a:pt x="27" y="50"/>
                    <a:pt x="27" y="50"/>
                  </a:cubicBezTo>
                  <a:cubicBezTo>
                    <a:pt x="27" y="51"/>
                    <a:pt x="26" y="53"/>
                    <a:pt x="26" y="54"/>
                  </a:cubicBezTo>
                  <a:cubicBezTo>
                    <a:pt x="26" y="55"/>
                    <a:pt x="26" y="55"/>
                    <a:pt x="26" y="55"/>
                  </a:cubicBezTo>
                  <a:cubicBezTo>
                    <a:pt x="25" y="55"/>
                    <a:pt x="25" y="55"/>
                    <a:pt x="25" y="55"/>
                  </a:cubicBezTo>
                  <a:cubicBezTo>
                    <a:pt x="25" y="55"/>
                    <a:pt x="24" y="55"/>
                    <a:pt x="23" y="55"/>
                  </a:cubicBezTo>
                  <a:moveTo>
                    <a:pt x="13" y="55"/>
                  </a:moveTo>
                  <a:cubicBezTo>
                    <a:pt x="12" y="55"/>
                    <a:pt x="12" y="54"/>
                    <a:pt x="11" y="54"/>
                  </a:cubicBezTo>
                  <a:cubicBezTo>
                    <a:pt x="11" y="53"/>
                    <a:pt x="11" y="53"/>
                    <a:pt x="11" y="53"/>
                  </a:cubicBezTo>
                  <a:cubicBezTo>
                    <a:pt x="12" y="52"/>
                    <a:pt x="12" y="51"/>
                    <a:pt x="13" y="49"/>
                  </a:cubicBezTo>
                  <a:cubicBezTo>
                    <a:pt x="14" y="50"/>
                    <a:pt x="14" y="50"/>
                    <a:pt x="15" y="50"/>
                  </a:cubicBezTo>
                  <a:cubicBezTo>
                    <a:pt x="14" y="52"/>
                    <a:pt x="13" y="53"/>
                    <a:pt x="13" y="55"/>
                  </a:cubicBezTo>
                  <a:moveTo>
                    <a:pt x="9" y="53"/>
                  </a:moveTo>
                  <a:cubicBezTo>
                    <a:pt x="8" y="52"/>
                    <a:pt x="8" y="52"/>
                    <a:pt x="7" y="51"/>
                  </a:cubicBezTo>
                  <a:cubicBezTo>
                    <a:pt x="8" y="50"/>
                    <a:pt x="8" y="48"/>
                    <a:pt x="9" y="47"/>
                  </a:cubicBezTo>
                  <a:cubicBezTo>
                    <a:pt x="9" y="47"/>
                    <a:pt x="10" y="48"/>
                    <a:pt x="11" y="48"/>
                  </a:cubicBezTo>
                  <a:cubicBezTo>
                    <a:pt x="10" y="50"/>
                    <a:pt x="9" y="51"/>
                    <a:pt x="9" y="53"/>
                  </a:cubicBezTo>
                  <a:moveTo>
                    <a:pt x="29" y="53"/>
                  </a:moveTo>
                  <a:cubicBezTo>
                    <a:pt x="30" y="51"/>
                    <a:pt x="30" y="50"/>
                    <a:pt x="31" y="48"/>
                  </a:cubicBezTo>
                  <a:cubicBezTo>
                    <a:pt x="32" y="47"/>
                    <a:pt x="32" y="47"/>
                    <a:pt x="33" y="46"/>
                  </a:cubicBezTo>
                  <a:cubicBezTo>
                    <a:pt x="33" y="48"/>
                    <a:pt x="32" y="49"/>
                    <a:pt x="32" y="50"/>
                  </a:cubicBezTo>
                  <a:cubicBezTo>
                    <a:pt x="32" y="51"/>
                    <a:pt x="32" y="51"/>
                    <a:pt x="32" y="51"/>
                  </a:cubicBezTo>
                  <a:cubicBezTo>
                    <a:pt x="31" y="52"/>
                    <a:pt x="30" y="52"/>
                    <a:pt x="29" y="53"/>
                  </a:cubicBezTo>
                  <a:moveTo>
                    <a:pt x="5" y="48"/>
                  </a:moveTo>
                  <a:cubicBezTo>
                    <a:pt x="5" y="48"/>
                    <a:pt x="5" y="48"/>
                    <a:pt x="5" y="47"/>
                  </a:cubicBezTo>
                  <a:cubicBezTo>
                    <a:pt x="5" y="46"/>
                    <a:pt x="5" y="45"/>
                    <a:pt x="6" y="44"/>
                  </a:cubicBezTo>
                  <a:cubicBezTo>
                    <a:pt x="6" y="45"/>
                    <a:pt x="6" y="45"/>
                    <a:pt x="6" y="45"/>
                  </a:cubicBezTo>
                  <a:cubicBezTo>
                    <a:pt x="6" y="46"/>
                    <a:pt x="6" y="47"/>
                    <a:pt x="5" y="48"/>
                  </a:cubicBezTo>
                  <a:moveTo>
                    <a:pt x="36" y="46"/>
                  </a:moveTo>
                  <a:cubicBezTo>
                    <a:pt x="36" y="45"/>
                    <a:pt x="36" y="44"/>
                    <a:pt x="37" y="43"/>
                  </a:cubicBezTo>
                  <a:cubicBezTo>
                    <a:pt x="37" y="42"/>
                    <a:pt x="37" y="41"/>
                    <a:pt x="38" y="41"/>
                  </a:cubicBezTo>
                  <a:cubicBezTo>
                    <a:pt x="38" y="41"/>
                    <a:pt x="38" y="42"/>
                    <a:pt x="37" y="43"/>
                  </a:cubicBezTo>
                  <a:cubicBezTo>
                    <a:pt x="37" y="44"/>
                    <a:pt x="36" y="45"/>
                    <a:pt x="36" y="46"/>
                  </a:cubicBezTo>
                  <a:moveTo>
                    <a:pt x="3" y="41"/>
                  </a:moveTo>
                  <a:cubicBezTo>
                    <a:pt x="3" y="41"/>
                    <a:pt x="3" y="41"/>
                    <a:pt x="3" y="41"/>
                  </a:cubicBezTo>
                  <a:cubicBezTo>
                    <a:pt x="3" y="41"/>
                    <a:pt x="3" y="41"/>
                    <a:pt x="3" y="41"/>
                  </a:cubicBezTo>
                  <a:cubicBezTo>
                    <a:pt x="3" y="41"/>
                    <a:pt x="3" y="41"/>
                    <a:pt x="3" y="41"/>
                  </a:cubicBezTo>
                  <a:moveTo>
                    <a:pt x="21" y="47"/>
                  </a:moveTo>
                  <a:cubicBezTo>
                    <a:pt x="16" y="47"/>
                    <a:pt x="12" y="46"/>
                    <a:pt x="9" y="43"/>
                  </a:cubicBezTo>
                  <a:cubicBezTo>
                    <a:pt x="6" y="39"/>
                    <a:pt x="4" y="35"/>
                    <a:pt x="4" y="29"/>
                  </a:cubicBezTo>
                  <a:cubicBezTo>
                    <a:pt x="4" y="26"/>
                    <a:pt x="5" y="23"/>
                    <a:pt x="6" y="20"/>
                  </a:cubicBezTo>
                  <a:cubicBezTo>
                    <a:pt x="8" y="14"/>
                    <a:pt x="12" y="8"/>
                    <a:pt x="17" y="5"/>
                  </a:cubicBezTo>
                  <a:cubicBezTo>
                    <a:pt x="19" y="4"/>
                    <a:pt x="22" y="3"/>
                    <a:pt x="25" y="3"/>
                  </a:cubicBezTo>
                  <a:cubicBezTo>
                    <a:pt x="25" y="3"/>
                    <a:pt x="25" y="3"/>
                    <a:pt x="25" y="3"/>
                  </a:cubicBezTo>
                  <a:cubicBezTo>
                    <a:pt x="28" y="3"/>
                    <a:pt x="31" y="4"/>
                    <a:pt x="33" y="6"/>
                  </a:cubicBezTo>
                  <a:cubicBezTo>
                    <a:pt x="35" y="8"/>
                    <a:pt x="36" y="9"/>
                    <a:pt x="36" y="11"/>
                  </a:cubicBezTo>
                  <a:cubicBezTo>
                    <a:pt x="38" y="10"/>
                    <a:pt x="38" y="10"/>
                    <a:pt x="38" y="10"/>
                  </a:cubicBezTo>
                  <a:cubicBezTo>
                    <a:pt x="36" y="11"/>
                    <a:pt x="36" y="11"/>
                    <a:pt x="36" y="11"/>
                  </a:cubicBezTo>
                  <a:cubicBezTo>
                    <a:pt x="38" y="15"/>
                    <a:pt x="39" y="19"/>
                    <a:pt x="39" y="24"/>
                  </a:cubicBezTo>
                  <a:cubicBezTo>
                    <a:pt x="39" y="27"/>
                    <a:pt x="39" y="31"/>
                    <a:pt x="37" y="34"/>
                  </a:cubicBezTo>
                  <a:cubicBezTo>
                    <a:pt x="35" y="40"/>
                    <a:pt x="31" y="45"/>
                    <a:pt x="25" y="47"/>
                  </a:cubicBezTo>
                  <a:cubicBezTo>
                    <a:pt x="24" y="47"/>
                    <a:pt x="22" y="47"/>
                    <a:pt x="21" y="47"/>
                  </a:cubicBezTo>
                  <a:cubicBezTo>
                    <a:pt x="21" y="47"/>
                    <a:pt x="21" y="47"/>
                    <a:pt x="21" y="47"/>
                  </a:cubicBezTo>
                  <a:moveTo>
                    <a:pt x="25" y="0"/>
                  </a:moveTo>
                  <a:cubicBezTo>
                    <a:pt x="21" y="0"/>
                    <a:pt x="18" y="0"/>
                    <a:pt x="15" y="2"/>
                  </a:cubicBezTo>
                  <a:cubicBezTo>
                    <a:pt x="9" y="6"/>
                    <a:pt x="5" y="12"/>
                    <a:pt x="3" y="18"/>
                  </a:cubicBezTo>
                  <a:cubicBezTo>
                    <a:pt x="2" y="22"/>
                    <a:pt x="1" y="25"/>
                    <a:pt x="1" y="28"/>
                  </a:cubicBezTo>
                  <a:cubicBezTo>
                    <a:pt x="1" y="29"/>
                    <a:pt x="1" y="29"/>
                    <a:pt x="1" y="29"/>
                  </a:cubicBezTo>
                  <a:cubicBezTo>
                    <a:pt x="0" y="32"/>
                    <a:pt x="0" y="36"/>
                    <a:pt x="0" y="40"/>
                  </a:cubicBezTo>
                  <a:cubicBezTo>
                    <a:pt x="0" y="44"/>
                    <a:pt x="1" y="49"/>
                    <a:pt x="3" y="52"/>
                  </a:cubicBezTo>
                  <a:cubicBezTo>
                    <a:pt x="8" y="58"/>
                    <a:pt x="14" y="59"/>
                    <a:pt x="19" y="59"/>
                  </a:cubicBezTo>
                  <a:cubicBezTo>
                    <a:pt x="19" y="59"/>
                    <a:pt x="19" y="59"/>
                    <a:pt x="19" y="59"/>
                  </a:cubicBezTo>
                  <a:cubicBezTo>
                    <a:pt x="20" y="59"/>
                    <a:pt x="20" y="59"/>
                    <a:pt x="20" y="59"/>
                  </a:cubicBezTo>
                  <a:cubicBezTo>
                    <a:pt x="21" y="59"/>
                    <a:pt x="21" y="59"/>
                    <a:pt x="21" y="59"/>
                  </a:cubicBezTo>
                  <a:cubicBezTo>
                    <a:pt x="23" y="59"/>
                    <a:pt x="25" y="59"/>
                    <a:pt x="26" y="58"/>
                  </a:cubicBezTo>
                  <a:cubicBezTo>
                    <a:pt x="33" y="56"/>
                    <a:pt x="38" y="50"/>
                    <a:pt x="41" y="44"/>
                  </a:cubicBezTo>
                  <a:cubicBezTo>
                    <a:pt x="43" y="39"/>
                    <a:pt x="43" y="31"/>
                    <a:pt x="43" y="23"/>
                  </a:cubicBezTo>
                  <a:cubicBezTo>
                    <a:pt x="43" y="22"/>
                    <a:pt x="43" y="22"/>
                    <a:pt x="43" y="22"/>
                  </a:cubicBezTo>
                  <a:cubicBezTo>
                    <a:pt x="43" y="17"/>
                    <a:pt x="42" y="13"/>
                    <a:pt x="40" y="9"/>
                  </a:cubicBezTo>
                  <a:cubicBezTo>
                    <a:pt x="39" y="7"/>
                    <a:pt x="38" y="5"/>
                    <a:pt x="36" y="4"/>
                  </a:cubicBezTo>
                  <a:cubicBezTo>
                    <a:pt x="33" y="1"/>
                    <a:pt x="29"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98" name="Freeform 766"/>
            <p:cNvSpPr>
              <a:spLocks noEditPoints="1"/>
            </p:cNvSpPr>
            <p:nvPr/>
          </p:nvSpPr>
          <p:spPr bwMode="auto">
            <a:xfrm>
              <a:off x="4740" y="1079"/>
              <a:ext cx="177" cy="276"/>
            </a:xfrm>
            <a:custGeom>
              <a:avLst/>
              <a:gdLst>
                <a:gd name="T0" fmla="*/ 13 w 75"/>
                <a:gd name="T1" fmla="*/ 109 h 117"/>
                <a:gd name="T2" fmla="*/ 13 w 75"/>
                <a:gd name="T3" fmla="*/ 108 h 117"/>
                <a:gd name="T4" fmla="*/ 14 w 75"/>
                <a:gd name="T5" fmla="*/ 111 h 117"/>
                <a:gd name="T6" fmla="*/ 8 w 75"/>
                <a:gd name="T7" fmla="*/ 106 h 117"/>
                <a:gd name="T8" fmla="*/ 13 w 75"/>
                <a:gd name="T9" fmla="*/ 100 h 117"/>
                <a:gd name="T10" fmla="*/ 6 w 75"/>
                <a:gd name="T11" fmla="*/ 104 h 117"/>
                <a:gd name="T12" fmla="*/ 5 w 75"/>
                <a:gd name="T13" fmla="*/ 103 h 117"/>
                <a:gd name="T14" fmla="*/ 9 w 75"/>
                <a:gd name="T15" fmla="*/ 97 h 117"/>
                <a:gd name="T16" fmla="*/ 4 w 75"/>
                <a:gd name="T17" fmla="*/ 97 h 117"/>
                <a:gd name="T18" fmla="*/ 4 w 75"/>
                <a:gd name="T19" fmla="*/ 93 h 117"/>
                <a:gd name="T20" fmla="*/ 4 w 75"/>
                <a:gd name="T21" fmla="*/ 97 h 117"/>
                <a:gd name="T22" fmla="*/ 18 w 75"/>
                <a:gd name="T23" fmla="*/ 102 h 117"/>
                <a:gd name="T24" fmla="*/ 71 w 75"/>
                <a:gd name="T25" fmla="*/ 21 h 117"/>
                <a:gd name="T26" fmla="*/ 18 w 75"/>
                <a:gd name="T27" fmla="*/ 110 h 117"/>
                <a:gd name="T28" fmla="*/ 5 w 75"/>
                <a:gd name="T29" fmla="*/ 89 h 117"/>
                <a:gd name="T30" fmla="*/ 61 w 75"/>
                <a:gd name="T31" fmla="*/ 4 h 117"/>
                <a:gd name="T32" fmla="*/ 71 w 75"/>
                <a:gd name="T33" fmla="*/ 10 h 117"/>
                <a:gd name="T34" fmla="*/ 60 w 75"/>
                <a:gd name="T35" fmla="*/ 0 h 117"/>
                <a:gd name="T36" fmla="*/ 30 w 75"/>
                <a:gd name="T37" fmla="*/ 46 h 117"/>
                <a:gd name="T38" fmla="*/ 1 w 75"/>
                <a:gd name="T39" fmla="*/ 88 h 117"/>
                <a:gd name="T40" fmla="*/ 1 w 75"/>
                <a:gd name="T41" fmla="*/ 88 h 117"/>
                <a:gd name="T42" fmla="*/ 0 w 75"/>
                <a:gd name="T43" fmla="*/ 89 h 117"/>
                <a:gd name="T44" fmla="*/ 1 w 75"/>
                <a:gd name="T45" fmla="*/ 95 h 117"/>
                <a:gd name="T46" fmla="*/ 1 w 75"/>
                <a:gd name="T47" fmla="*/ 104 h 117"/>
                <a:gd name="T48" fmla="*/ 2 w 75"/>
                <a:gd name="T49" fmla="*/ 106 h 117"/>
                <a:gd name="T50" fmla="*/ 15 w 75"/>
                <a:gd name="T51" fmla="*/ 117 h 117"/>
                <a:gd name="T52" fmla="*/ 16 w 75"/>
                <a:gd name="T53" fmla="*/ 117 h 117"/>
                <a:gd name="T54" fmla="*/ 16 w 75"/>
                <a:gd name="T55" fmla="*/ 117 h 117"/>
                <a:gd name="T56" fmla="*/ 17 w 75"/>
                <a:gd name="T57" fmla="*/ 117 h 117"/>
                <a:gd name="T58" fmla="*/ 18 w 75"/>
                <a:gd name="T59" fmla="*/ 117 h 117"/>
                <a:gd name="T60" fmla="*/ 18 w 75"/>
                <a:gd name="T61" fmla="*/ 117 h 117"/>
                <a:gd name="T62" fmla="*/ 75 w 75"/>
                <a:gd name="T63" fmla="*/ 25 h 117"/>
                <a:gd name="T64" fmla="*/ 75 w 75"/>
                <a:gd name="T65" fmla="*/ 21 h 117"/>
                <a:gd name="T66" fmla="*/ 75 w 75"/>
                <a:gd name="T67" fmla="*/ 10 h 117"/>
                <a:gd name="T68" fmla="*/ 75 w 75"/>
                <a:gd name="T69" fmla="*/ 9 h 117"/>
                <a:gd name="T70" fmla="*/ 74 w 75"/>
                <a:gd name="T71" fmla="*/ 9 h 117"/>
                <a:gd name="T72" fmla="*/ 74 w 75"/>
                <a:gd name="T73" fmla="*/ 8 h 117"/>
                <a:gd name="T74" fmla="*/ 60 w 75"/>
                <a:gd name="T7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117">
                  <a:moveTo>
                    <a:pt x="14" y="111"/>
                  </a:moveTo>
                  <a:cubicBezTo>
                    <a:pt x="14" y="111"/>
                    <a:pt x="13" y="110"/>
                    <a:pt x="13" y="109"/>
                  </a:cubicBezTo>
                  <a:cubicBezTo>
                    <a:pt x="13" y="109"/>
                    <a:pt x="13" y="109"/>
                    <a:pt x="13" y="109"/>
                  </a:cubicBezTo>
                  <a:cubicBezTo>
                    <a:pt x="13" y="109"/>
                    <a:pt x="13" y="109"/>
                    <a:pt x="13" y="108"/>
                  </a:cubicBezTo>
                  <a:cubicBezTo>
                    <a:pt x="13" y="107"/>
                    <a:pt x="14" y="105"/>
                    <a:pt x="15" y="103"/>
                  </a:cubicBezTo>
                  <a:cubicBezTo>
                    <a:pt x="15" y="106"/>
                    <a:pt x="14" y="108"/>
                    <a:pt x="14" y="111"/>
                  </a:cubicBezTo>
                  <a:moveTo>
                    <a:pt x="10" y="107"/>
                  </a:moveTo>
                  <a:cubicBezTo>
                    <a:pt x="10" y="107"/>
                    <a:pt x="9" y="106"/>
                    <a:pt x="8" y="106"/>
                  </a:cubicBezTo>
                  <a:cubicBezTo>
                    <a:pt x="9" y="103"/>
                    <a:pt x="10" y="101"/>
                    <a:pt x="11" y="99"/>
                  </a:cubicBezTo>
                  <a:cubicBezTo>
                    <a:pt x="12" y="99"/>
                    <a:pt x="12" y="100"/>
                    <a:pt x="13" y="100"/>
                  </a:cubicBezTo>
                  <a:cubicBezTo>
                    <a:pt x="12" y="103"/>
                    <a:pt x="11" y="105"/>
                    <a:pt x="10" y="107"/>
                  </a:cubicBezTo>
                  <a:moveTo>
                    <a:pt x="6" y="104"/>
                  </a:moveTo>
                  <a:cubicBezTo>
                    <a:pt x="5" y="104"/>
                    <a:pt x="5" y="103"/>
                    <a:pt x="5" y="103"/>
                  </a:cubicBezTo>
                  <a:cubicBezTo>
                    <a:pt x="5" y="103"/>
                    <a:pt x="5" y="103"/>
                    <a:pt x="5" y="103"/>
                  </a:cubicBezTo>
                  <a:cubicBezTo>
                    <a:pt x="6" y="100"/>
                    <a:pt x="7" y="98"/>
                    <a:pt x="8" y="96"/>
                  </a:cubicBezTo>
                  <a:cubicBezTo>
                    <a:pt x="8" y="96"/>
                    <a:pt x="9" y="97"/>
                    <a:pt x="9" y="97"/>
                  </a:cubicBezTo>
                  <a:cubicBezTo>
                    <a:pt x="8" y="99"/>
                    <a:pt x="7" y="102"/>
                    <a:pt x="6" y="104"/>
                  </a:cubicBezTo>
                  <a:moveTo>
                    <a:pt x="4" y="97"/>
                  </a:moveTo>
                  <a:cubicBezTo>
                    <a:pt x="4" y="96"/>
                    <a:pt x="4" y="96"/>
                    <a:pt x="4" y="95"/>
                  </a:cubicBezTo>
                  <a:cubicBezTo>
                    <a:pt x="4" y="94"/>
                    <a:pt x="4" y="94"/>
                    <a:pt x="4" y="93"/>
                  </a:cubicBezTo>
                  <a:cubicBezTo>
                    <a:pt x="5" y="93"/>
                    <a:pt x="5" y="94"/>
                    <a:pt x="6" y="94"/>
                  </a:cubicBezTo>
                  <a:cubicBezTo>
                    <a:pt x="5" y="95"/>
                    <a:pt x="5" y="96"/>
                    <a:pt x="4" y="97"/>
                  </a:cubicBezTo>
                  <a:moveTo>
                    <a:pt x="18" y="110"/>
                  </a:moveTo>
                  <a:cubicBezTo>
                    <a:pt x="18" y="107"/>
                    <a:pt x="18" y="104"/>
                    <a:pt x="18" y="102"/>
                  </a:cubicBezTo>
                  <a:cubicBezTo>
                    <a:pt x="36" y="75"/>
                    <a:pt x="55" y="44"/>
                    <a:pt x="71" y="16"/>
                  </a:cubicBezTo>
                  <a:cubicBezTo>
                    <a:pt x="71" y="18"/>
                    <a:pt x="71" y="19"/>
                    <a:pt x="71" y="21"/>
                  </a:cubicBezTo>
                  <a:cubicBezTo>
                    <a:pt x="71" y="22"/>
                    <a:pt x="71" y="23"/>
                    <a:pt x="71" y="24"/>
                  </a:cubicBezTo>
                  <a:cubicBezTo>
                    <a:pt x="55" y="51"/>
                    <a:pt x="36" y="82"/>
                    <a:pt x="18" y="110"/>
                  </a:cubicBezTo>
                  <a:moveTo>
                    <a:pt x="16" y="98"/>
                  </a:moveTo>
                  <a:cubicBezTo>
                    <a:pt x="13" y="95"/>
                    <a:pt x="9" y="92"/>
                    <a:pt x="5" y="89"/>
                  </a:cubicBezTo>
                  <a:cubicBezTo>
                    <a:pt x="16" y="76"/>
                    <a:pt x="25" y="62"/>
                    <a:pt x="33" y="48"/>
                  </a:cubicBezTo>
                  <a:cubicBezTo>
                    <a:pt x="42" y="34"/>
                    <a:pt x="52" y="19"/>
                    <a:pt x="61" y="4"/>
                  </a:cubicBezTo>
                  <a:cubicBezTo>
                    <a:pt x="63" y="5"/>
                    <a:pt x="64" y="5"/>
                    <a:pt x="65" y="6"/>
                  </a:cubicBezTo>
                  <a:cubicBezTo>
                    <a:pt x="67" y="7"/>
                    <a:pt x="68" y="9"/>
                    <a:pt x="71" y="10"/>
                  </a:cubicBezTo>
                  <a:cubicBezTo>
                    <a:pt x="54" y="39"/>
                    <a:pt x="34" y="71"/>
                    <a:pt x="16" y="98"/>
                  </a:cubicBezTo>
                  <a:moveTo>
                    <a:pt x="60" y="0"/>
                  </a:moveTo>
                  <a:cubicBezTo>
                    <a:pt x="59" y="0"/>
                    <a:pt x="59" y="1"/>
                    <a:pt x="58" y="1"/>
                  </a:cubicBezTo>
                  <a:cubicBezTo>
                    <a:pt x="49" y="16"/>
                    <a:pt x="40" y="31"/>
                    <a:pt x="30" y="46"/>
                  </a:cubicBezTo>
                  <a:cubicBezTo>
                    <a:pt x="21" y="61"/>
                    <a:pt x="12" y="75"/>
                    <a:pt x="1" y="87"/>
                  </a:cubicBezTo>
                  <a:cubicBezTo>
                    <a:pt x="1" y="88"/>
                    <a:pt x="1" y="88"/>
                    <a:pt x="1" y="88"/>
                  </a:cubicBezTo>
                  <a:cubicBezTo>
                    <a:pt x="1" y="88"/>
                    <a:pt x="1" y="88"/>
                    <a:pt x="1" y="88"/>
                  </a:cubicBezTo>
                  <a:cubicBezTo>
                    <a:pt x="1" y="88"/>
                    <a:pt x="1" y="88"/>
                    <a:pt x="1" y="88"/>
                  </a:cubicBezTo>
                  <a:cubicBezTo>
                    <a:pt x="1" y="88"/>
                    <a:pt x="1" y="88"/>
                    <a:pt x="1" y="88"/>
                  </a:cubicBezTo>
                  <a:cubicBezTo>
                    <a:pt x="0" y="89"/>
                    <a:pt x="0" y="89"/>
                    <a:pt x="0" y="89"/>
                  </a:cubicBezTo>
                  <a:cubicBezTo>
                    <a:pt x="0" y="89"/>
                    <a:pt x="0" y="89"/>
                    <a:pt x="0" y="89"/>
                  </a:cubicBezTo>
                  <a:cubicBezTo>
                    <a:pt x="1" y="91"/>
                    <a:pt x="1" y="93"/>
                    <a:pt x="1" y="95"/>
                  </a:cubicBezTo>
                  <a:cubicBezTo>
                    <a:pt x="1" y="97"/>
                    <a:pt x="1" y="99"/>
                    <a:pt x="0" y="103"/>
                  </a:cubicBezTo>
                  <a:cubicBezTo>
                    <a:pt x="0" y="104"/>
                    <a:pt x="1" y="104"/>
                    <a:pt x="1" y="104"/>
                  </a:cubicBezTo>
                  <a:cubicBezTo>
                    <a:pt x="1" y="105"/>
                    <a:pt x="1" y="105"/>
                    <a:pt x="1" y="106"/>
                  </a:cubicBezTo>
                  <a:cubicBezTo>
                    <a:pt x="2" y="106"/>
                    <a:pt x="2" y="106"/>
                    <a:pt x="2" y="106"/>
                  </a:cubicBezTo>
                  <a:cubicBezTo>
                    <a:pt x="7" y="109"/>
                    <a:pt x="11" y="113"/>
                    <a:pt x="15" y="117"/>
                  </a:cubicBezTo>
                  <a:cubicBezTo>
                    <a:pt x="15" y="117"/>
                    <a:pt x="15" y="117"/>
                    <a:pt x="15" y="117"/>
                  </a:cubicBezTo>
                  <a:cubicBezTo>
                    <a:pt x="15" y="117"/>
                    <a:pt x="15" y="117"/>
                    <a:pt x="15" y="117"/>
                  </a:cubicBezTo>
                  <a:cubicBezTo>
                    <a:pt x="16" y="117"/>
                    <a:pt x="16" y="117"/>
                    <a:pt x="16" y="117"/>
                  </a:cubicBezTo>
                  <a:cubicBezTo>
                    <a:pt x="16" y="117"/>
                    <a:pt x="16" y="117"/>
                    <a:pt x="16" y="117"/>
                  </a:cubicBezTo>
                  <a:cubicBezTo>
                    <a:pt x="16" y="117"/>
                    <a:pt x="16" y="117"/>
                    <a:pt x="16" y="117"/>
                  </a:cubicBezTo>
                  <a:cubicBezTo>
                    <a:pt x="17" y="117"/>
                    <a:pt x="17" y="117"/>
                    <a:pt x="17" y="117"/>
                  </a:cubicBezTo>
                  <a:cubicBezTo>
                    <a:pt x="17" y="117"/>
                    <a:pt x="17" y="117"/>
                    <a:pt x="17" y="117"/>
                  </a:cubicBezTo>
                  <a:cubicBezTo>
                    <a:pt x="17" y="117"/>
                    <a:pt x="17" y="117"/>
                    <a:pt x="17" y="117"/>
                  </a:cubicBezTo>
                  <a:cubicBezTo>
                    <a:pt x="18" y="117"/>
                    <a:pt x="18" y="117"/>
                    <a:pt x="18" y="117"/>
                  </a:cubicBezTo>
                  <a:cubicBezTo>
                    <a:pt x="18" y="117"/>
                    <a:pt x="18" y="117"/>
                    <a:pt x="18" y="117"/>
                  </a:cubicBezTo>
                  <a:cubicBezTo>
                    <a:pt x="18" y="117"/>
                    <a:pt x="18" y="117"/>
                    <a:pt x="18" y="117"/>
                  </a:cubicBezTo>
                  <a:cubicBezTo>
                    <a:pt x="18" y="116"/>
                    <a:pt x="18" y="116"/>
                    <a:pt x="18" y="116"/>
                  </a:cubicBezTo>
                  <a:cubicBezTo>
                    <a:pt x="36" y="88"/>
                    <a:pt x="58" y="55"/>
                    <a:pt x="75" y="25"/>
                  </a:cubicBezTo>
                  <a:cubicBezTo>
                    <a:pt x="75" y="25"/>
                    <a:pt x="75" y="24"/>
                    <a:pt x="75" y="24"/>
                  </a:cubicBezTo>
                  <a:cubicBezTo>
                    <a:pt x="75" y="23"/>
                    <a:pt x="75" y="22"/>
                    <a:pt x="75" y="21"/>
                  </a:cubicBezTo>
                  <a:cubicBezTo>
                    <a:pt x="75" y="19"/>
                    <a:pt x="75" y="17"/>
                    <a:pt x="75" y="13"/>
                  </a:cubicBezTo>
                  <a:cubicBezTo>
                    <a:pt x="75" y="12"/>
                    <a:pt x="75" y="11"/>
                    <a:pt x="75" y="10"/>
                  </a:cubicBezTo>
                  <a:cubicBezTo>
                    <a:pt x="75" y="9"/>
                    <a:pt x="75" y="9"/>
                    <a:pt x="75" y="9"/>
                  </a:cubicBezTo>
                  <a:cubicBezTo>
                    <a:pt x="75" y="9"/>
                    <a:pt x="75" y="9"/>
                    <a:pt x="75" y="9"/>
                  </a:cubicBezTo>
                  <a:cubicBezTo>
                    <a:pt x="75" y="9"/>
                    <a:pt x="75" y="9"/>
                    <a:pt x="75" y="9"/>
                  </a:cubicBezTo>
                  <a:cubicBezTo>
                    <a:pt x="74" y="9"/>
                    <a:pt x="74" y="9"/>
                    <a:pt x="74" y="9"/>
                  </a:cubicBezTo>
                  <a:cubicBezTo>
                    <a:pt x="74" y="8"/>
                    <a:pt x="74" y="8"/>
                    <a:pt x="74" y="8"/>
                  </a:cubicBezTo>
                  <a:cubicBezTo>
                    <a:pt x="74" y="8"/>
                    <a:pt x="74" y="8"/>
                    <a:pt x="74" y="8"/>
                  </a:cubicBezTo>
                  <a:cubicBezTo>
                    <a:pt x="71" y="6"/>
                    <a:pt x="69" y="5"/>
                    <a:pt x="67" y="4"/>
                  </a:cubicBezTo>
                  <a:cubicBezTo>
                    <a:pt x="65" y="2"/>
                    <a:pt x="63" y="1"/>
                    <a:pt x="60" y="0"/>
                  </a:cubicBezTo>
                  <a:cubicBezTo>
                    <a:pt x="60" y="0"/>
                    <a:pt x="60"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99" name="Freeform 767"/>
            <p:cNvSpPr>
              <a:spLocks noEditPoints="1"/>
            </p:cNvSpPr>
            <p:nvPr/>
          </p:nvSpPr>
          <p:spPr bwMode="auto">
            <a:xfrm>
              <a:off x="5213" y="3119"/>
              <a:ext cx="339" cy="440"/>
            </a:xfrm>
            <a:custGeom>
              <a:avLst/>
              <a:gdLst>
                <a:gd name="T0" fmla="*/ 68 w 143"/>
                <a:gd name="T1" fmla="*/ 164 h 186"/>
                <a:gd name="T2" fmla="*/ 55 w 143"/>
                <a:gd name="T3" fmla="*/ 181 h 186"/>
                <a:gd name="T4" fmla="*/ 66 w 143"/>
                <a:gd name="T5" fmla="*/ 179 h 186"/>
                <a:gd name="T6" fmla="*/ 33 w 143"/>
                <a:gd name="T7" fmla="*/ 182 h 186"/>
                <a:gd name="T8" fmla="*/ 38 w 143"/>
                <a:gd name="T9" fmla="*/ 181 h 186"/>
                <a:gd name="T10" fmla="*/ 70 w 143"/>
                <a:gd name="T11" fmla="*/ 180 h 186"/>
                <a:gd name="T12" fmla="*/ 77 w 143"/>
                <a:gd name="T13" fmla="*/ 178 h 186"/>
                <a:gd name="T14" fmla="*/ 21 w 143"/>
                <a:gd name="T15" fmla="*/ 181 h 186"/>
                <a:gd name="T16" fmla="*/ 47 w 143"/>
                <a:gd name="T17" fmla="*/ 162 h 186"/>
                <a:gd name="T18" fmla="*/ 109 w 143"/>
                <a:gd name="T19" fmla="*/ 160 h 186"/>
                <a:gd name="T20" fmla="*/ 99 w 143"/>
                <a:gd name="T21" fmla="*/ 160 h 186"/>
                <a:gd name="T22" fmla="*/ 88 w 143"/>
                <a:gd name="T23" fmla="*/ 177 h 186"/>
                <a:gd name="T24" fmla="*/ 5 w 143"/>
                <a:gd name="T25" fmla="*/ 179 h 186"/>
                <a:gd name="T26" fmla="*/ 21 w 143"/>
                <a:gd name="T27" fmla="*/ 156 h 186"/>
                <a:gd name="T28" fmla="*/ 10 w 143"/>
                <a:gd name="T29" fmla="*/ 180 h 186"/>
                <a:gd name="T30" fmla="*/ 24 w 143"/>
                <a:gd name="T31" fmla="*/ 139 h 186"/>
                <a:gd name="T32" fmla="*/ 20 w 143"/>
                <a:gd name="T33" fmla="*/ 151 h 186"/>
                <a:gd name="T34" fmla="*/ 16 w 143"/>
                <a:gd name="T35" fmla="*/ 155 h 186"/>
                <a:gd name="T36" fmla="*/ 30 w 143"/>
                <a:gd name="T37" fmla="*/ 133 h 186"/>
                <a:gd name="T38" fmla="*/ 31 w 143"/>
                <a:gd name="T39" fmla="*/ 124 h 186"/>
                <a:gd name="T40" fmla="*/ 35 w 143"/>
                <a:gd name="T41" fmla="*/ 123 h 186"/>
                <a:gd name="T42" fmla="*/ 68 w 143"/>
                <a:gd name="T43" fmla="*/ 113 h 186"/>
                <a:gd name="T44" fmla="*/ 73 w 143"/>
                <a:gd name="T45" fmla="*/ 112 h 186"/>
                <a:gd name="T46" fmla="*/ 35 w 143"/>
                <a:gd name="T47" fmla="*/ 114 h 186"/>
                <a:gd name="T48" fmla="*/ 76 w 143"/>
                <a:gd name="T49" fmla="*/ 104 h 186"/>
                <a:gd name="T50" fmla="*/ 76 w 143"/>
                <a:gd name="T51" fmla="*/ 104 h 186"/>
                <a:gd name="T52" fmla="*/ 92 w 143"/>
                <a:gd name="T53" fmla="*/ 89 h 186"/>
                <a:gd name="T54" fmla="*/ 95 w 143"/>
                <a:gd name="T55" fmla="*/ 74 h 186"/>
                <a:gd name="T56" fmla="*/ 93 w 143"/>
                <a:gd name="T57" fmla="*/ 79 h 186"/>
                <a:gd name="T58" fmla="*/ 106 w 143"/>
                <a:gd name="T59" fmla="*/ 61 h 186"/>
                <a:gd name="T60" fmla="*/ 103 w 143"/>
                <a:gd name="T61" fmla="*/ 53 h 186"/>
                <a:gd name="T62" fmla="*/ 106 w 143"/>
                <a:gd name="T63" fmla="*/ 58 h 186"/>
                <a:gd name="T64" fmla="*/ 110 w 143"/>
                <a:gd name="T65" fmla="*/ 40 h 186"/>
                <a:gd name="T66" fmla="*/ 105 w 143"/>
                <a:gd name="T67" fmla="*/ 33 h 186"/>
                <a:gd name="T68" fmla="*/ 105 w 143"/>
                <a:gd name="T69" fmla="*/ 30 h 186"/>
                <a:gd name="T70" fmla="*/ 105 w 143"/>
                <a:gd name="T71" fmla="*/ 30 h 186"/>
                <a:gd name="T72" fmla="*/ 110 w 143"/>
                <a:gd name="T73" fmla="*/ 21 h 186"/>
                <a:gd name="T74" fmla="*/ 104 w 143"/>
                <a:gd name="T75" fmla="*/ 17 h 186"/>
                <a:gd name="T76" fmla="*/ 110 w 143"/>
                <a:gd name="T77" fmla="*/ 15 h 186"/>
                <a:gd name="T78" fmla="*/ 114 w 143"/>
                <a:gd name="T79" fmla="*/ 29 h 186"/>
                <a:gd name="T80" fmla="*/ 139 w 143"/>
                <a:gd name="T81" fmla="*/ 53 h 186"/>
                <a:gd name="T82" fmla="*/ 112 w 143"/>
                <a:gd name="T83" fmla="*/ 151 h 186"/>
                <a:gd name="T84" fmla="*/ 37 w 143"/>
                <a:gd name="T85" fmla="*/ 127 h 186"/>
                <a:gd name="T86" fmla="*/ 63 w 143"/>
                <a:gd name="T87" fmla="*/ 115 h 186"/>
                <a:gd name="T88" fmla="*/ 66 w 143"/>
                <a:gd name="T89" fmla="*/ 116 h 186"/>
                <a:gd name="T90" fmla="*/ 109 w 143"/>
                <a:gd name="T91" fmla="*/ 0 h 186"/>
                <a:gd name="T92" fmla="*/ 103 w 143"/>
                <a:gd name="T93" fmla="*/ 7 h 186"/>
                <a:gd name="T94" fmla="*/ 99 w 143"/>
                <a:gd name="T95" fmla="*/ 12 h 186"/>
                <a:gd name="T96" fmla="*/ 101 w 143"/>
                <a:gd name="T97" fmla="*/ 25 h 186"/>
                <a:gd name="T98" fmla="*/ 64 w 143"/>
                <a:gd name="T99" fmla="*/ 110 h 186"/>
                <a:gd name="T100" fmla="*/ 45 w 143"/>
                <a:gd name="T101" fmla="*/ 96 h 186"/>
                <a:gd name="T102" fmla="*/ 43 w 143"/>
                <a:gd name="T103" fmla="*/ 97 h 186"/>
                <a:gd name="T104" fmla="*/ 14 w 143"/>
                <a:gd name="T105" fmla="*/ 150 h 186"/>
                <a:gd name="T106" fmla="*/ 3 w 143"/>
                <a:gd name="T107" fmla="*/ 172 h 186"/>
                <a:gd name="T108" fmla="*/ 1 w 143"/>
                <a:gd name="T109" fmla="*/ 178 h 186"/>
                <a:gd name="T110" fmla="*/ 1 w 143"/>
                <a:gd name="T111" fmla="*/ 181 h 186"/>
                <a:gd name="T112" fmla="*/ 23 w 143"/>
                <a:gd name="T113" fmla="*/ 185 h 186"/>
                <a:gd name="T114" fmla="*/ 35 w 143"/>
                <a:gd name="T115" fmla="*/ 186 h 186"/>
                <a:gd name="T116" fmla="*/ 100 w 143"/>
                <a:gd name="T117" fmla="*/ 177 h 186"/>
                <a:gd name="T118" fmla="*/ 117 w 143"/>
                <a:gd name="T119" fmla="*/ 149 h 186"/>
                <a:gd name="T120" fmla="*/ 134 w 143"/>
                <a:gd name="T121" fmla="*/ 5 h 186"/>
                <a:gd name="T122" fmla="*/ 111 w 143"/>
                <a:gd name="T1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 h="186">
                  <a:moveTo>
                    <a:pt x="42" y="182"/>
                  </a:moveTo>
                  <a:cubicBezTo>
                    <a:pt x="48" y="176"/>
                    <a:pt x="53" y="170"/>
                    <a:pt x="59" y="165"/>
                  </a:cubicBezTo>
                  <a:cubicBezTo>
                    <a:pt x="60" y="164"/>
                    <a:pt x="60" y="164"/>
                    <a:pt x="60" y="163"/>
                  </a:cubicBezTo>
                  <a:cubicBezTo>
                    <a:pt x="63" y="164"/>
                    <a:pt x="65" y="164"/>
                    <a:pt x="68" y="164"/>
                  </a:cubicBezTo>
                  <a:cubicBezTo>
                    <a:pt x="63" y="169"/>
                    <a:pt x="58" y="174"/>
                    <a:pt x="52" y="179"/>
                  </a:cubicBezTo>
                  <a:cubicBezTo>
                    <a:pt x="52" y="180"/>
                    <a:pt x="52" y="180"/>
                    <a:pt x="52" y="181"/>
                  </a:cubicBezTo>
                  <a:cubicBezTo>
                    <a:pt x="49" y="181"/>
                    <a:pt x="45" y="181"/>
                    <a:pt x="42" y="182"/>
                  </a:cubicBezTo>
                  <a:moveTo>
                    <a:pt x="55" y="181"/>
                  </a:moveTo>
                  <a:cubicBezTo>
                    <a:pt x="60" y="175"/>
                    <a:pt x="66" y="170"/>
                    <a:pt x="72" y="165"/>
                  </a:cubicBezTo>
                  <a:cubicBezTo>
                    <a:pt x="72" y="164"/>
                    <a:pt x="72" y="164"/>
                    <a:pt x="72" y="164"/>
                  </a:cubicBezTo>
                  <a:cubicBezTo>
                    <a:pt x="75" y="164"/>
                    <a:pt x="78" y="164"/>
                    <a:pt x="81" y="163"/>
                  </a:cubicBezTo>
                  <a:cubicBezTo>
                    <a:pt x="76" y="169"/>
                    <a:pt x="71" y="174"/>
                    <a:pt x="66" y="179"/>
                  </a:cubicBezTo>
                  <a:cubicBezTo>
                    <a:pt x="65" y="180"/>
                    <a:pt x="65" y="180"/>
                    <a:pt x="65" y="180"/>
                  </a:cubicBezTo>
                  <a:cubicBezTo>
                    <a:pt x="62" y="180"/>
                    <a:pt x="58" y="181"/>
                    <a:pt x="55" y="181"/>
                  </a:cubicBezTo>
                  <a:moveTo>
                    <a:pt x="33" y="182"/>
                  </a:moveTo>
                  <a:cubicBezTo>
                    <a:pt x="33" y="182"/>
                    <a:pt x="33" y="182"/>
                    <a:pt x="33" y="182"/>
                  </a:cubicBezTo>
                  <a:cubicBezTo>
                    <a:pt x="31" y="182"/>
                    <a:pt x="30" y="182"/>
                    <a:pt x="29" y="182"/>
                  </a:cubicBezTo>
                  <a:cubicBezTo>
                    <a:pt x="36" y="175"/>
                    <a:pt x="44" y="169"/>
                    <a:pt x="51" y="163"/>
                  </a:cubicBezTo>
                  <a:cubicBezTo>
                    <a:pt x="53" y="163"/>
                    <a:pt x="55" y="163"/>
                    <a:pt x="57" y="163"/>
                  </a:cubicBezTo>
                  <a:cubicBezTo>
                    <a:pt x="50" y="169"/>
                    <a:pt x="44" y="175"/>
                    <a:pt x="38" y="181"/>
                  </a:cubicBezTo>
                  <a:cubicBezTo>
                    <a:pt x="38" y="181"/>
                    <a:pt x="38" y="181"/>
                    <a:pt x="37" y="181"/>
                  </a:cubicBezTo>
                  <a:cubicBezTo>
                    <a:pt x="37" y="181"/>
                    <a:pt x="37" y="181"/>
                    <a:pt x="36" y="182"/>
                  </a:cubicBezTo>
                  <a:cubicBezTo>
                    <a:pt x="35" y="182"/>
                    <a:pt x="34" y="182"/>
                    <a:pt x="33" y="182"/>
                  </a:cubicBezTo>
                  <a:moveTo>
                    <a:pt x="70" y="180"/>
                  </a:moveTo>
                  <a:cubicBezTo>
                    <a:pt x="75" y="174"/>
                    <a:pt x="80" y="169"/>
                    <a:pt x="86" y="163"/>
                  </a:cubicBezTo>
                  <a:cubicBezTo>
                    <a:pt x="86" y="163"/>
                    <a:pt x="86" y="163"/>
                    <a:pt x="86" y="163"/>
                  </a:cubicBezTo>
                  <a:cubicBezTo>
                    <a:pt x="89" y="162"/>
                    <a:pt x="91" y="162"/>
                    <a:pt x="94" y="161"/>
                  </a:cubicBezTo>
                  <a:cubicBezTo>
                    <a:pt x="88" y="167"/>
                    <a:pt x="83" y="173"/>
                    <a:pt x="77" y="178"/>
                  </a:cubicBezTo>
                  <a:cubicBezTo>
                    <a:pt x="77" y="179"/>
                    <a:pt x="77" y="179"/>
                    <a:pt x="77" y="179"/>
                  </a:cubicBezTo>
                  <a:cubicBezTo>
                    <a:pt x="74" y="179"/>
                    <a:pt x="72" y="179"/>
                    <a:pt x="70" y="180"/>
                  </a:cubicBezTo>
                  <a:moveTo>
                    <a:pt x="24" y="181"/>
                  </a:moveTo>
                  <a:cubicBezTo>
                    <a:pt x="23" y="181"/>
                    <a:pt x="22" y="181"/>
                    <a:pt x="21" y="181"/>
                  </a:cubicBezTo>
                  <a:cubicBezTo>
                    <a:pt x="19" y="181"/>
                    <a:pt x="16" y="181"/>
                    <a:pt x="14" y="181"/>
                  </a:cubicBezTo>
                  <a:cubicBezTo>
                    <a:pt x="19" y="176"/>
                    <a:pt x="32" y="166"/>
                    <a:pt x="38" y="161"/>
                  </a:cubicBezTo>
                  <a:cubicBezTo>
                    <a:pt x="39" y="160"/>
                    <a:pt x="39" y="160"/>
                    <a:pt x="39" y="160"/>
                  </a:cubicBezTo>
                  <a:cubicBezTo>
                    <a:pt x="42" y="161"/>
                    <a:pt x="45" y="162"/>
                    <a:pt x="47" y="162"/>
                  </a:cubicBezTo>
                  <a:cubicBezTo>
                    <a:pt x="40" y="169"/>
                    <a:pt x="32" y="175"/>
                    <a:pt x="24" y="181"/>
                  </a:cubicBezTo>
                  <a:moveTo>
                    <a:pt x="92" y="176"/>
                  </a:moveTo>
                  <a:cubicBezTo>
                    <a:pt x="97" y="171"/>
                    <a:pt x="102" y="166"/>
                    <a:pt x="108" y="161"/>
                  </a:cubicBezTo>
                  <a:cubicBezTo>
                    <a:pt x="108" y="160"/>
                    <a:pt x="108" y="160"/>
                    <a:pt x="109" y="160"/>
                  </a:cubicBezTo>
                  <a:cubicBezTo>
                    <a:pt x="105" y="164"/>
                    <a:pt x="102" y="169"/>
                    <a:pt x="99" y="174"/>
                  </a:cubicBezTo>
                  <a:cubicBezTo>
                    <a:pt x="97" y="174"/>
                    <a:pt x="94" y="175"/>
                    <a:pt x="92" y="176"/>
                  </a:cubicBezTo>
                  <a:moveTo>
                    <a:pt x="82" y="178"/>
                  </a:moveTo>
                  <a:cubicBezTo>
                    <a:pt x="88" y="172"/>
                    <a:pt x="94" y="166"/>
                    <a:pt x="99" y="160"/>
                  </a:cubicBezTo>
                  <a:cubicBezTo>
                    <a:pt x="102" y="159"/>
                    <a:pt x="105" y="158"/>
                    <a:pt x="107" y="157"/>
                  </a:cubicBezTo>
                  <a:cubicBezTo>
                    <a:pt x="107" y="158"/>
                    <a:pt x="106" y="158"/>
                    <a:pt x="106" y="159"/>
                  </a:cubicBezTo>
                  <a:cubicBezTo>
                    <a:pt x="100" y="164"/>
                    <a:pt x="94" y="170"/>
                    <a:pt x="88" y="175"/>
                  </a:cubicBezTo>
                  <a:cubicBezTo>
                    <a:pt x="88" y="176"/>
                    <a:pt x="88" y="176"/>
                    <a:pt x="88" y="177"/>
                  </a:cubicBezTo>
                  <a:cubicBezTo>
                    <a:pt x="86" y="177"/>
                    <a:pt x="84" y="177"/>
                    <a:pt x="82" y="178"/>
                  </a:cubicBezTo>
                  <a:moveTo>
                    <a:pt x="10" y="180"/>
                  </a:moveTo>
                  <a:cubicBezTo>
                    <a:pt x="8" y="180"/>
                    <a:pt x="7" y="179"/>
                    <a:pt x="5" y="179"/>
                  </a:cubicBezTo>
                  <a:cubicBezTo>
                    <a:pt x="5" y="179"/>
                    <a:pt x="5" y="179"/>
                    <a:pt x="5" y="179"/>
                  </a:cubicBezTo>
                  <a:cubicBezTo>
                    <a:pt x="8" y="175"/>
                    <a:pt x="10" y="172"/>
                    <a:pt x="13" y="168"/>
                  </a:cubicBezTo>
                  <a:cubicBezTo>
                    <a:pt x="15" y="163"/>
                    <a:pt x="18" y="159"/>
                    <a:pt x="20" y="156"/>
                  </a:cubicBezTo>
                  <a:cubicBezTo>
                    <a:pt x="21" y="156"/>
                    <a:pt x="21" y="156"/>
                    <a:pt x="21" y="156"/>
                  </a:cubicBezTo>
                  <a:cubicBezTo>
                    <a:pt x="21" y="156"/>
                    <a:pt x="21" y="156"/>
                    <a:pt x="21" y="156"/>
                  </a:cubicBezTo>
                  <a:cubicBezTo>
                    <a:pt x="25" y="157"/>
                    <a:pt x="30" y="159"/>
                    <a:pt x="35" y="160"/>
                  </a:cubicBezTo>
                  <a:cubicBezTo>
                    <a:pt x="31" y="163"/>
                    <a:pt x="25" y="168"/>
                    <a:pt x="20" y="172"/>
                  </a:cubicBezTo>
                  <a:cubicBezTo>
                    <a:pt x="17" y="174"/>
                    <a:pt x="14" y="176"/>
                    <a:pt x="12" y="178"/>
                  </a:cubicBezTo>
                  <a:cubicBezTo>
                    <a:pt x="12" y="179"/>
                    <a:pt x="11" y="179"/>
                    <a:pt x="10" y="180"/>
                  </a:cubicBezTo>
                  <a:cubicBezTo>
                    <a:pt x="10" y="180"/>
                    <a:pt x="10" y="180"/>
                    <a:pt x="10" y="180"/>
                  </a:cubicBezTo>
                  <a:moveTo>
                    <a:pt x="16" y="155"/>
                  </a:moveTo>
                  <a:cubicBezTo>
                    <a:pt x="18" y="151"/>
                    <a:pt x="20" y="146"/>
                    <a:pt x="23" y="141"/>
                  </a:cubicBezTo>
                  <a:cubicBezTo>
                    <a:pt x="23" y="140"/>
                    <a:pt x="24" y="139"/>
                    <a:pt x="24" y="139"/>
                  </a:cubicBezTo>
                  <a:cubicBezTo>
                    <a:pt x="25" y="138"/>
                    <a:pt x="26" y="137"/>
                    <a:pt x="28" y="136"/>
                  </a:cubicBezTo>
                  <a:cubicBezTo>
                    <a:pt x="27" y="137"/>
                    <a:pt x="27" y="138"/>
                    <a:pt x="27" y="138"/>
                  </a:cubicBezTo>
                  <a:cubicBezTo>
                    <a:pt x="25" y="142"/>
                    <a:pt x="23" y="145"/>
                    <a:pt x="21" y="148"/>
                  </a:cubicBezTo>
                  <a:cubicBezTo>
                    <a:pt x="21" y="149"/>
                    <a:pt x="20" y="150"/>
                    <a:pt x="20" y="151"/>
                  </a:cubicBezTo>
                  <a:cubicBezTo>
                    <a:pt x="19" y="152"/>
                    <a:pt x="19" y="152"/>
                    <a:pt x="19" y="152"/>
                  </a:cubicBezTo>
                  <a:cubicBezTo>
                    <a:pt x="19" y="152"/>
                    <a:pt x="19" y="152"/>
                    <a:pt x="19" y="152"/>
                  </a:cubicBezTo>
                  <a:cubicBezTo>
                    <a:pt x="19" y="152"/>
                    <a:pt x="18" y="152"/>
                    <a:pt x="18" y="153"/>
                  </a:cubicBezTo>
                  <a:cubicBezTo>
                    <a:pt x="17" y="153"/>
                    <a:pt x="17" y="154"/>
                    <a:pt x="16" y="155"/>
                  </a:cubicBezTo>
                  <a:moveTo>
                    <a:pt x="26" y="134"/>
                  </a:moveTo>
                  <a:cubicBezTo>
                    <a:pt x="27" y="132"/>
                    <a:pt x="28" y="131"/>
                    <a:pt x="29" y="129"/>
                  </a:cubicBezTo>
                  <a:cubicBezTo>
                    <a:pt x="30" y="128"/>
                    <a:pt x="31" y="127"/>
                    <a:pt x="33" y="127"/>
                  </a:cubicBezTo>
                  <a:cubicBezTo>
                    <a:pt x="32" y="129"/>
                    <a:pt x="31" y="131"/>
                    <a:pt x="30" y="133"/>
                  </a:cubicBezTo>
                  <a:cubicBezTo>
                    <a:pt x="29" y="133"/>
                    <a:pt x="29" y="133"/>
                    <a:pt x="29" y="133"/>
                  </a:cubicBezTo>
                  <a:cubicBezTo>
                    <a:pt x="29" y="133"/>
                    <a:pt x="28" y="133"/>
                    <a:pt x="28" y="133"/>
                  </a:cubicBezTo>
                  <a:cubicBezTo>
                    <a:pt x="28" y="133"/>
                    <a:pt x="27" y="133"/>
                    <a:pt x="26" y="134"/>
                  </a:cubicBezTo>
                  <a:moveTo>
                    <a:pt x="31" y="124"/>
                  </a:moveTo>
                  <a:cubicBezTo>
                    <a:pt x="31" y="124"/>
                    <a:pt x="31" y="124"/>
                    <a:pt x="31" y="124"/>
                  </a:cubicBezTo>
                  <a:cubicBezTo>
                    <a:pt x="32" y="122"/>
                    <a:pt x="33" y="120"/>
                    <a:pt x="33" y="118"/>
                  </a:cubicBezTo>
                  <a:cubicBezTo>
                    <a:pt x="35" y="118"/>
                    <a:pt x="36" y="117"/>
                    <a:pt x="38" y="116"/>
                  </a:cubicBezTo>
                  <a:cubicBezTo>
                    <a:pt x="37" y="118"/>
                    <a:pt x="36" y="120"/>
                    <a:pt x="35" y="123"/>
                  </a:cubicBezTo>
                  <a:cubicBezTo>
                    <a:pt x="35" y="122"/>
                    <a:pt x="34" y="122"/>
                    <a:pt x="34" y="122"/>
                  </a:cubicBezTo>
                  <a:cubicBezTo>
                    <a:pt x="34" y="122"/>
                    <a:pt x="33" y="123"/>
                    <a:pt x="33" y="123"/>
                  </a:cubicBezTo>
                  <a:cubicBezTo>
                    <a:pt x="32" y="123"/>
                    <a:pt x="32" y="124"/>
                    <a:pt x="31" y="124"/>
                  </a:cubicBezTo>
                  <a:moveTo>
                    <a:pt x="68" y="113"/>
                  </a:moveTo>
                  <a:cubicBezTo>
                    <a:pt x="69" y="111"/>
                    <a:pt x="70" y="110"/>
                    <a:pt x="71" y="109"/>
                  </a:cubicBezTo>
                  <a:cubicBezTo>
                    <a:pt x="72" y="109"/>
                    <a:pt x="72" y="109"/>
                    <a:pt x="72" y="109"/>
                  </a:cubicBezTo>
                  <a:cubicBezTo>
                    <a:pt x="74" y="108"/>
                    <a:pt x="76" y="107"/>
                    <a:pt x="78" y="107"/>
                  </a:cubicBezTo>
                  <a:cubicBezTo>
                    <a:pt x="77" y="108"/>
                    <a:pt x="75" y="110"/>
                    <a:pt x="73" y="112"/>
                  </a:cubicBezTo>
                  <a:cubicBezTo>
                    <a:pt x="73" y="112"/>
                    <a:pt x="73" y="112"/>
                    <a:pt x="73" y="112"/>
                  </a:cubicBezTo>
                  <a:cubicBezTo>
                    <a:pt x="73" y="112"/>
                    <a:pt x="73" y="112"/>
                    <a:pt x="73" y="112"/>
                  </a:cubicBezTo>
                  <a:cubicBezTo>
                    <a:pt x="71" y="112"/>
                    <a:pt x="69" y="112"/>
                    <a:pt x="68" y="113"/>
                  </a:cubicBezTo>
                  <a:moveTo>
                    <a:pt x="35" y="114"/>
                  </a:moveTo>
                  <a:cubicBezTo>
                    <a:pt x="37" y="111"/>
                    <a:pt x="40" y="108"/>
                    <a:pt x="42" y="105"/>
                  </a:cubicBezTo>
                  <a:cubicBezTo>
                    <a:pt x="41" y="107"/>
                    <a:pt x="40" y="109"/>
                    <a:pt x="40" y="112"/>
                  </a:cubicBezTo>
                  <a:cubicBezTo>
                    <a:pt x="38" y="112"/>
                    <a:pt x="37" y="113"/>
                    <a:pt x="35" y="114"/>
                  </a:cubicBezTo>
                  <a:moveTo>
                    <a:pt x="76" y="104"/>
                  </a:moveTo>
                  <a:cubicBezTo>
                    <a:pt x="78" y="102"/>
                    <a:pt x="80" y="99"/>
                    <a:pt x="82" y="96"/>
                  </a:cubicBezTo>
                  <a:cubicBezTo>
                    <a:pt x="84" y="95"/>
                    <a:pt x="87" y="95"/>
                    <a:pt x="89" y="94"/>
                  </a:cubicBezTo>
                  <a:cubicBezTo>
                    <a:pt x="87" y="96"/>
                    <a:pt x="85" y="99"/>
                    <a:pt x="83" y="101"/>
                  </a:cubicBezTo>
                  <a:cubicBezTo>
                    <a:pt x="80" y="102"/>
                    <a:pt x="78" y="103"/>
                    <a:pt x="76" y="104"/>
                  </a:cubicBezTo>
                  <a:moveTo>
                    <a:pt x="85" y="92"/>
                  </a:moveTo>
                  <a:cubicBezTo>
                    <a:pt x="87" y="89"/>
                    <a:pt x="89" y="86"/>
                    <a:pt x="91" y="83"/>
                  </a:cubicBezTo>
                  <a:cubicBezTo>
                    <a:pt x="93" y="82"/>
                    <a:pt x="95" y="82"/>
                    <a:pt x="97" y="81"/>
                  </a:cubicBezTo>
                  <a:cubicBezTo>
                    <a:pt x="96" y="84"/>
                    <a:pt x="94" y="86"/>
                    <a:pt x="92" y="89"/>
                  </a:cubicBezTo>
                  <a:cubicBezTo>
                    <a:pt x="92" y="89"/>
                    <a:pt x="92" y="89"/>
                    <a:pt x="92" y="89"/>
                  </a:cubicBezTo>
                  <a:cubicBezTo>
                    <a:pt x="90" y="90"/>
                    <a:pt x="88" y="91"/>
                    <a:pt x="85" y="92"/>
                  </a:cubicBezTo>
                  <a:moveTo>
                    <a:pt x="93" y="79"/>
                  </a:moveTo>
                  <a:cubicBezTo>
                    <a:pt x="94" y="77"/>
                    <a:pt x="95" y="76"/>
                    <a:pt x="95" y="74"/>
                  </a:cubicBezTo>
                  <a:cubicBezTo>
                    <a:pt x="97" y="73"/>
                    <a:pt x="99" y="73"/>
                    <a:pt x="101" y="72"/>
                  </a:cubicBezTo>
                  <a:cubicBezTo>
                    <a:pt x="101" y="74"/>
                    <a:pt x="100" y="76"/>
                    <a:pt x="99" y="77"/>
                  </a:cubicBezTo>
                  <a:cubicBezTo>
                    <a:pt x="98" y="77"/>
                    <a:pt x="98" y="77"/>
                    <a:pt x="98" y="77"/>
                  </a:cubicBezTo>
                  <a:cubicBezTo>
                    <a:pt x="97" y="78"/>
                    <a:pt x="95" y="79"/>
                    <a:pt x="93" y="79"/>
                  </a:cubicBezTo>
                  <a:moveTo>
                    <a:pt x="97" y="71"/>
                  </a:moveTo>
                  <a:cubicBezTo>
                    <a:pt x="98" y="68"/>
                    <a:pt x="99" y="66"/>
                    <a:pt x="100" y="63"/>
                  </a:cubicBezTo>
                  <a:cubicBezTo>
                    <a:pt x="100" y="63"/>
                    <a:pt x="100" y="63"/>
                    <a:pt x="100" y="63"/>
                  </a:cubicBezTo>
                  <a:cubicBezTo>
                    <a:pt x="102" y="62"/>
                    <a:pt x="104" y="61"/>
                    <a:pt x="106" y="61"/>
                  </a:cubicBezTo>
                  <a:cubicBezTo>
                    <a:pt x="105" y="63"/>
                    <a:pt x="104" y="66"/>
                    <a:pt x="103" y="69"/>
                  </a:cubicBezTo>
                  <a:cubicBezTo>
                    <a:pt x="101" y="69"/>
                    <a:pt x="99" y="70"/>
                    <a:pt x="97" y="71"/>
                  </a:cubicBezTo>
                  <a:moveTo>
                    <a:pt x="101" y="59"/>
                  </a:moveTo>
                  <a:cubicBezTo>
                    <a:pt x="102" y="57"/>
                    <a:pt x="102" y="55"/>
                    <a:pt x="103" y="53"/>
                  </a:cubicBezTo>
                  <a:cubicBezTo>
                    <a:pt x="103" y="52"/>
                    <a:pt x="103" y="52"/>
                    <a:pt x="103" y="52"/>
                  </a:cubicBezTo>
                  <a:cubicBezTo>
                    <a:pt x="105" y="52"/>
                    <a:pt x="107" y="51"/>
                    <a:pt x="108" y="51"/>
                  </a:cubicBezTo>
                  <a:cubicBezTo>
                    <a:pt x="108" y="53"/>
                    <a:pt x="107" y="55"/>
                    <a:pt x="107" y="58"/>
                  </a:cubicBezTo>
                  <a:cubicBezTo>
                    <a:pt x="106" y="58"/>
                    <a:pt x="106" y="58"/>
                    <a:pt x="106" y="58"/>
                  </a:cubicBezTo>
                  <a:cubicBezTo>
                    <a:pt x="105" y="58"/>
                    <a:pt x="103" y="58"/>
                    <a:pt x="101" y="59"/>
                  </a:cubicBezTo>
                  <a:moveTo>
                    <a:pt x="103" y="49"/>
                  </a:moveTo>
                  <a:cubicBezTo>
                    <a:pt x="104" y="47"/>
                    <a:pt x="104" y="44"/>
                    <a:pt x="104" y="42"/>
                  </a:cubicBezTo>
                  <a:cubicBezTo>
                    <a:pt x="106" y="42"/>
                    <a:pt x="108" y="41"/>
                    <a:pt x="110" y="40"/>
                  </a:cubicBezTo>
                  <a:cubicBezTo>
                    <a:pt x="110" y="43"/>
                    <a:pt x="109" y="45"/>
                    <a:pt x="109" y="47"/>
                  </a:cubicBezTo>
                  <a:cubicBezTo>
                    <a:pt x="107" y="48"/>
                    <a:pt x="105" y="48"/>
                    <a:pt x="103" y="49"/>
                  </a:cubicBezTo>
                  <a:moveTo>
                    <a:pt x="105" y="39"/>
                  </a:moveTo>
                  <a:cubicBezTo>
                    <a:pt x="105" y="37"/>
                    <a:pt x="105" y="35"/>
                    <a:pt x="105" y="33"/>
                  </a:cubicBezTo>
                  <a:cubicBezTo>
                    <a:pt x="107" y="32"/>
                    <a:pt x="109" y="32"/>
                    <a:pt x="111" y="31"/>
                  </a:cubicBezTo>
                  <a:cubicBezTo>
                    <a:pt x="110" y="33"/>
                    <a:pt x="110" y="35"/>
                    <a:pt x="110" y="37"/>
                  </a:cubicBezTo>
                  <a:cubicBezTo>
                    <a:pt x="108" y="38"/>
                    <a:pt x="106" y="38"/>
                    <a:pt x="105" y="39"/>
                  </a:cubicBezTo>
                  <a:moveTo>
                    <a:pt x="105" y="30"/>
                  </a:moveTo>
                  <a:cubicBezTo>
                    <a:pt x="105" y="29"/>
                    <a:pt x="105" y="28"/>
                    <a:pt x="105" y="27"/>
                  </a:cubicBezTo>
                  <a:cubicBezTo>
                    <a:pt x="107" y="26"/>
                    <a:pt x="109" y="25"/>
                    <a:pt x="110" y="24"/>
                  </a:cubicBezTo>
                  <a:cubicBezTo>
                    <a:pt x="110" y="25"/>
                    <a:pt x="111" y="27"/>
                    <a:pt x="111" y="28"/>
                  </a:cubicBezTo>
                  <a:cubicBezTo>
                    <a:pt x="109" y="29"/>
                    <a:pt x="107" y="29"/>
                    <a:pt x="105" y="30"/>
                  </a:cubicBezTo>
                  <a:moveTo>
                    <a:pt x="105" y="24"/>
                  </a:moveTo>
                  <a:cubicBezTo>
                    <a:pt x="105" y="22"/>
                    <a:pt x="104" y="21"/>
                    <a:pt x="104" y="20"/>
                  </a:cubicBezTo>
                  <a:cubicBezTo>
                    <a:pt x="106" y="19"/>
                    <a:pt x="108" y="19"/>
                    <a:pt x="110" y="18"/>
                  </a:cubicBezTo>
                  <a:cubicBezTo>
                    <a:pt x="110" y="19"/>
                    <a:pt x="110" y="20"/>
                    <a:pt x="110" y="21"/>
                  </a:cubicBezTo>
                  <a:cubicBezTo>
                    <a:pt x="110" y="21"/>
                    <a:pt x="110" y="21"/>
                    <a:pt x="110" y="21"/>
                  </a:cubicBezTo>
                  <a:cubicBezTo>
                    <a:pt x="110" y="21"/>
                    <a:pt x="109" y="21"/>
                    <a:pt x="109" y="21"/>
                  </a:cubicBezTo>
                  <a:cubicBezTo>
                    <a:pt x="108" y="22"/>
                    <a:pt x="106" y="23"/>
                    <a:pt x="105" y="24"/>
                  </a:cubicBezTo>
                  <a:moveTo>
                    <a:pt x="104" y="17"/>
                  </a:moveTo>
                  <a:cubicBezTo>
                    <a:pt x="104" y="16"/>
                    <a:pt x="103" y="14"/>
                    <a:pt x="103" y="13"/>
                  </a:cubicBezTo>
                  <a:cubicBezTo>
                    <a:pt x="104" y="12"/>
                    <a:pt x="105" y="11"/>
                    <a:pt x="106" y="9"/>
                  </a:cubicBezTo>
                  <a:cubicBezTo>
                    <a:pt x="107" y="8"/>
                    <a:pt x="107" y="7"/>
                    <a:pt x="108" y="6"/>
                  </a:cubicBezTo>
                  <a:cubicBezTo>
                    <a:pt x="109" y="9"/>
                    <a:pt x="109" y="12"/>
                    <a:pt x="110" y="15"/>
                  </a:cubicBezTo>
                  <a:cubicBezTo>
                    <a:pt x="108" y="16"/>
                    <a:pt x="106" y="16"/>
                    <a:pt x="104" y="17"/>
                  </a:cubicBezTo>
                  <a:moveTo>
                    <a:pt x="70" y="119"/>
                  </a:moveTo>
                  <a:cubicBezTo>
                    <a:pt x="71" y="119"/>
                    <a:pt x="71" y="119"/>
                    <a:pt x="72" y="119"/>
                  </a:cubicBezTo>
                  <a:cubicBezTo>
                    <a:pt x="107" y="87"/>
                    <a:pt x="115" y="53"/>
                    <a:pt x="114" y="29"/>
                  </a:cubicBezTo>
                  <a:cubicBezTo>
                    <a:pt x="114" y="19"/>
                    <a:pt x="113" y="11"/>
                    <a:pt x="112" y="5"/>
                  </a:cubicBezTo>
                  <a:cubicBezTo>
                    <a:pt x="113" y="5"/>
                    <a:pt x="113" y="5"/>
                    <a:pt x="113" y="5"/>
                  </a:cubicBezTo>
                  <a:cubicBezTo>
                    <a:pt x="118" y="7"/>
                    <a:pt x="126" y="7"/>
                    <a:pt x="131" y="7"/>
                  </a:cubicBezTo>
                  <a:cubicBezTo>
                    <a:pt x="133" y="14"/>
                    <a:pt x="139" y="32"/>
                    <a:pt x="139" y="53"/>
                  </a:cubicBezTo>
                  <a:cubicBezTo>
                    <a:pt x="139" y="80"/>
                    <a:pt x="130" y="113"/>
                    <a:pt x="98" y="140"/>
                  </a:cubicBezTo>
                  <a:cubicBezTo>
                    <a:pt x="98" y="140"/>
                    <a:pt x="97" y="141"/>
                    <a:pt x="97" y="141"/>
                  </a:cubicBezTo>
                  <a:cubicBezTo>
                    <a:pt x="97" y="142"/>
                    <a:pt x="98" y="142"/>
                    <a:pt x="98" y="143"/>
                  </a:cubicBezTo>
                  <a:cubicBezTo>
                    <a:pt x="103" y="145"/>
                    <a:pt x="107" y="148"/>
                    <a:pt x="112" y="151"/>
                  </a:cubicBezTo>
                  <a:cubicBezTo>
                    <a:pt x="100" y="157"/>
                    <a:pt x="86" y="160"/>
                    <a:pt x="70" y="160"/>
                  </a:cubicBezTo>
                  <a:cubicBezTo>
                    <a:pt x="56" y="160"/>
                    <a:pt x="40" y="158"/>
                    <a:pt x="23" y="153"/>
                  </a:cubicBezTo>
                  <a:cubicBezTo>
                    <a:pt x="23" y="152"/>
                    <a:pt x="24" y="152"/>
                    <a:pt x="24" y="151"/>
                  </a:cubicBezTo>
                  <a:cubicBezTo>
                    <a:pt x="26" y="147"/>
                    <a:pt x="32" y="137"/>
                    <a:pt x="37" y="127"/>
                  </a:cubicBezTo>
                  <a:cubicBezTo>
                    <a:pt x="40" y="122"/>
                    <a:pt x="42" y="117"/>
                    <a:pt x="44" y="112"/>
                  </a:cubicBezTo>
                  <a:cubicBezTo>
                    <a:pt x="45" y="108"/>
                    <a:pt x="46" y="105"/>
                    <a:pt x="47" y="102"/>
                  </a:cubicBezTo>
                  <a:cubicBezTo>
                    <a:pt x="51" y="105"/>
                    <a:pt x="57" y="110"/>
                    <a:pt x="62" y="114"/>
                  </a:cubicBezTo>
                  <a:cubicBezTo>
                    <a:pt x="62" y="114"/>
                    <a:pt x="62" y="114"/>
                    <a:pt x="63" y="115"/>
                  </a:cubicBezTo>
                  <a:cubicBezTo>
                    <a:pt x="63" y="115"/>
                    <a:pt x="64" y="115"/>
                    <a:pt x="64" y="115"/>
                  </a:cubicBezTo>
                  <a:cubicBezTo>
                    <a:pt x="64" y="115"/>
                    <a:pt x="64" y="115"/>
                    <a:pt x="64" y="115"/>
                  </a:cubicBezTo>
                  <a:cubicBezTo>
                    <a:pt x="65" y="115"/>
                    <a:pt x="65" y="116"/>
                    <a:pt x="66" y="116"/>
                  </a:cubicBezTo>
                  <a:cubicBezTo>
                    <a:pt x="66" y="116"/>
                    <a:pt x="66" y="116"/>
                    <a:pt x="66" y="116"/>
                  </a:cubicBezTo>
                  <a:cubicBezTo>
                    <a:pt x="67" y="117"/>
                    <a:pt x="68" y="118"/>
                    <a:pt x="69" y="119"/>
                  </a:cubicBezTo>
                  <a:cubicBezTo>
                    <a:pt x="70" y="119"/>
                    <a:pt x="70" y="119"/>
                    <a:pt x="70" y="119"/>
                  </a:cubicBezTo>
                  <a:moveTo>
                    <a:pt x="110" y="0"/>
                  </a:moveTo>
                  <a:cubicBezTo>
                    <a:pt x="109" y="0"/>
                    <a:pt x="109" y="0"/>
                    <a:pt x="109" y="0"/>
                  </a:cubicBezTo>
                  <a:cubicBezTo>
                    <a:pt x="109" y="0"/>
                    <a:pt x="109" y="0"/>
                    <a:pt x="109" y="0"/>
                  </a:cubicBezTo>
                  <a:cubicBezTo>
                    <a:pt x="108" y="0"/>
                    <a:pt x="108" y="0"/>
                    <a:pt x="108" y="0"/>
                  </a:cubicBezTo>
                  <a:cubicBezTo>
                    <a:pt x="108" y="1"/>
                    <a:pt x="108" y="1"/>
                    <a:pt x="108" y="1"/>
                  </a:cubicBezTo>
                  <a:cubicBezTo>
                    <a:pt x="106" y="3"/>
                    <a:pt x="104" y="5"/>
                    <a:pt x="103" y="7"/>
                  </a:cubicBezTo>
                  <a:cubicBezTo>
                    <a:pt x="101" y="9"/>
                    <a:pt x="100" y="11"/>
                    <a:pt x="100" y="11"/>
                  </a:cubicBezTo>
                  <a:cubicBezTo>
                    <a:pt x="100" y="12"/>
                    <a:pt x="100" y="12"/>
                    <a:pt x="100" y="12"/>
                  </a:cubicBezTo>
                  <a:cubicBezTo>
                    <a:pt x="99" y="12"/>
                    <a:pt x="99" y="12"/>
                    <a:pt x="99" y="12"/>
                  </a:cubicBezTo>
                  <a:cubicBezTo>
                    <a:pt x="99" y="12"/>
                    <a:pt x="99" y="12"/>
                    <a:pt x="99" y="12"/>
                  </a:cubicBezTo>
                  <a:cubicBezTo>
                    <a:pt x="99" y="13"/>
                    <a:pt x="99" y="13"/>
                    <a:pt x="99" y="13"/>
                  </a:cubicBezTo>
                  <a:cubicBezTo>
                    <a:pt x="99" y="13"/>
                    <a:pt x="99" y="13"/>
                    <a:pt x="99" y="13"/>
                  </a:cubicBezTo>
                  <a:cubicBezTo>
                    <a:pt x="99" y="13"/>
                    <a:pt x="99" y="13"/>
                    <a:pt x="99" y="13"/>
                  </a:cubicBezTo>
                  <a:cubicBezTo>
                    <a:pt x="100" y="15"/>
                    <a:pt x="101" y="19"/>
                    <a:pt x="101" y="25"/>
                  </a:cubicBezTo>
                  <a:cubicBezTo>
                    <a:pt x="101" y="25"/>
                    <a:pt x="100" y="26"/>
                    <a:pt x="101" y="26"/>
                  </a:cubicBezTo>
                  <a:cubicBezTo>
                    <a:pt x="101" y="27"/>
                    <a:pt x="101" y="27"/>
                    <a:pt x="101" y="27"/>
                  </a:cubicBezTo>
                  <a:cubicBezTo>
                    <a:pt x="101" y="28"/>
                    <a:pt x="101" y="29"/>
                    <a:pt x="101" y="31"/>
                  </a:cubicBezTo>
                  <a:cubicBezTo>
                    <a:pt x="101" y="50"/>
                    <a:pt x="95" y="81"/>
                    <a:pt x="64" y="110"/>
                  </a:cubicBezTo>
                  <a:cubicBezTo>
                    <a:pt x="58" y="105"/>
                    <a:pt x="51" y="100"/>
                    <a:pt x="46" y="96"/>
                  </a:cubicBezTo>
                  <a:cubicBezTo>
                    <a:pt x="46" y="96"/>
                    <a:pt x="46" y="96"/>
                    <a:pt x="46" y="96"/>
                  </a:cubicBezTo>
                  <a:cubicBezTo>
                    <a:pt x="45" y="96"/>
                    <a:pt x="45" y="96"/>
                    <a:pt x="45" y="96"/>
                  </a:cubicBezTo>
                  <a:cubicBezTo>
                    <a:pt x="45" y="96"/>
                    <a:pt x="45" y="96"/>
                    <a:pt x="45" y="96"/>
                  </a:cubicBezTo>
                  <a:cubicBezTo>
                    <a:pt x="44" y="96"/>
                    <a:pt x="44" y="96"/>
                    <a:pt x="44" y="96"/>
                  </a:cubicBezTo>
                  <a:cubicBezTo>
                    <a:pt x="44" y="96"/>
                    <a:pt x="44" y="96"/>
                    <a:pt x="44" y="96"/>
                  </a:cubicBezTo>
                  <a:cubicBezTo>
                    <a:pt x="44" y="96"/>
                    <a:pt x="44" y="96"/>
                    <a:pt x="44" y="96"/>
                  </a:cubicBezTo>
                  <a:cubicBezTo>
                    <a:pt x="43" y="97"/>
                    <a:pt x="43" y="97"/>
                    <a:pt x="43" y="97"/>
                  </a:cubicBezTo>
                  <a:cubicBezTo>
                    <a:pt x="37" y="104"/>
                    <a:pt x="32" y="112"/>
                    <a:pt x="27" y="120"/>
                  </a:cubicBezTo>
                  <a:cubicBezTo>
                    <a:pt x="26" y="121"/>
                    <a:pt x="26" y="122"/>
                    <a:pt x="27" y="122"/>
                  </a:cubicBezTo>
                  <a:cubicBezTo>
                    <a:pt x="27" y="122"/>
                    <a:pt x="27" y="122"/>
                    <a:pt x="27" y="122"/>
                  </a:cubicBezTo>
                  <a:cubicBezTo>
                    <a:pt x="24" y="130"/>
                    <a:pt x="19" y="140"/>
                    <a:pt x="14" y="150"/>
                  </a:cubicBezTo>
                  <a:cubicBezTo>
                    <a:pt x="11" y="157"/>
                    <a:pt x="7" y="164"/>
                    <a:pt x="5" y="169"/>
                  </a:cubicBezTo>
                  <a:cubicBezTo>
                    <a:pt x="5" y="170"/>
                    <a:pt x="4" y="170"/>
                    <a:pt x="4" y="171"/>
                  </a:cubicBezTo>
                  <a:cubicBezTo>
                    <a:pt x="4" y="171"/>
                    <a:pt x="4" y="171"/>
                    <a:pt x="4" y="171"/>
                  </a:cubicBezTo>
                  <a:cubicBezTo>
                    <a:pt x="3" y="172"/>
                    <a:pt x="3" y="172"/>
                    <a:pt x="3" y="172"/>
                  </a:cubicBezTo>
                  <a:cubicBezTo>
                    <a:pt x="3" y="172"/>
                    <a:pt x="3" y="173"/>
                    <a:pt x="3" y="173"/>
                  </a:cubicBezTo>
                  <a:cubicBezTo>
                    <a:pt x="2" y="174"/>
                    <a:pt x="2" y="176"/>
                    <a:pt x="1" y="177"/>
                  </a:cubicBezTo>
                  <a:cubicBezTo>
                    <a:pt x="1" y="177"/>
                    <a:pt x="1" y="177"/>
                    <a:pt x="1" y="178"/>
                  </a:cubicBezTo>
                  <a:cubicBezTo>
                    <a:pt x="1" y="178"/>
                    <a:pt x="1" y="178"/>
                    <a:pt x="1" y="178"/>
                  </a:cubicBezTo>
                  <a:cubicBezTo>
                    <a:pt x="1" y="179"/>
                    <a:pt x="1" y="179"/>
                    <a:pt x="1" y="179"/>
                  </a:cubicBezTo>
                  <a:cubicBezTo>
                    <a:pt x="1" y="179"/>
                    <a:pt x="0" y="179"/>
                    <a:pt x="0" y="179"/>
                  </a:cubicBezTo>
                  <a:cubicBezTo>
                    <a:pt x="1" y="180"/>
                    <a:pt x="1" y="180"/>
                    <a:pt x="1" y="180"/>
                  </a:cubicBezTo>
                  <a:cubicBezTo>
                    <a:pt x="1" y="180"/>
                    <a:pt x="1" y="181"/>
                    <a:pt x="1" y="181"/>
                  </a:cubicBezTo>
                  <a:cubicBezTo>
                    <a:pt x="1" y="182"/>
                    <a:pt x="2" y="182"/>
                    <a:pt x="2" y="182"/>
                  </a:cubicBezTo>
                  <a:cubicBezTo>
                    <a:pt x="3" y="183"/>
                    <a:pt x="3" y="183"/>
                    <a:pt x="4" y="183"/>
                  </a:cubicBezTo>
                  <a:cubicBezTo>
                    <a:pt x="9" y="184"/>
                    <a:pt x="15" y="185"/>
                    <a:pt x="21" y="185"/>
                  </a:cubicBezTo>
                  <a:cubicBezTo>
                    <a:pt x="22" y="185"/>
                    <a:pt x="23" y="185"/>
                    <a:pt x="23" y="185"/>
                  </a:cubicBezTo>
                  <a:cubicBezTo>
                    <a:pt x="24" y="185"/>
                    <a:pt x="24" y="185"/>
                    <a:pt x="24" y="185"/>
                  </a:cubicBezTo>
                  <a:cubicBezTo>
                    <a:pt x="27" y="186"/>
                    <a:pt x="30" y="186"/>
                    <a:pt x="33" y="186"/>
                  </a:cubicBezTo>
                  <a:cubicBezTo>
                    <a:pt x="33" y="186"/>
                    <a:pt x="34" y="186"/>
                    <a:pt x="35" y="186"/>
                  </a:cubicBezTo>
                  <a:cubicBezTo>
                    <a:pt x="35" y="186"/>
                    <a:pt x="35" y="186"/>
                    <a:pt x="35" y="186"/>
                  </a:cubicBezTo>
                  <a:cubicBezTo>
                    <a:pt x="35" y="186"/>
                    <a:pt x="36" y="186"/>
                    <a:pt x="36" y="186"/>
                  </a:cubicBezTo>
                  <a:cubicBezTo>
                    <a:pt x="36" y="186"/>
                    <a:pt x="37" y="186"/>
                    <a:pt x="37" y="186"/>
                  </a:cubicBezTo>
                  <a:cubicBezTo>
                    <a:pt x="37" y="186"/>
                    <a:pt x="37" y="186"/>
                    <a:pt x="37" y="186"/>
                  </a:cubicBezTo>
                  <a:cubicBezTo>
                    <a:pt x="58" y="185"/>
                    <a:pt x="84" y="183"/>
                    <a:pt x="100" y="177"/>
                  </a:cubicBezTo>
                  <a:cubicBezTo>
                    <a:pt x="101" y="177"/>
                    <a:pt x="101" y="177"/>
                    <a:pt x="101" y="177"/>
                  </a:cubicBezTo>
                  <a:cubicBezTo>
                    <a:pt x="107" y="169"/>
                    <a:pt x="113" y="160"/>
                    <a:pt x="119" y="152"/>
                  </a:cubicBezTo>
                  <a:cubicBezTo>
                    <a:pt x="119" y="151"/>
                    <a:pt x="119" y="150"/>
                    <a:pt x="118" y="149"/>
                  </a:cubicBezTo>
                  <a:cubicBezTo>
                    <a:pt x="118" y="149"/>
                    <a:pt x="117" y="149"/>
                    <a:pt x="117" y="149"/>
                  </a:cubicBezTo>
                  <a:cubicBezTo>
                    <a:pt x="117" y="149"/>
                    <a:pt x="117" y="149"/>
                    <a:pt x="117" y="149"/>
                  </a:cubicBezTo>
                  <a:cubicBezTo>
                    <a:pt x="112" y="146"/>
                    <a:pt x="107" y="143"/>
                    <a:pt x="103" y="141"/>
                  </a:cubicBezTo>
                  <a:cubicBezTo>
                    <a:pt x="134" y="113"/>
                    <a:pt x="143" y="80"/>
                    <a:pt x="143" y="53"/>
                  </a:cubicBezTo>
                  <a:cubicBezTo>
                    <a:pt x="143" y="30"/>
                    <a:pt x="137" y="11"/>
                    <a:pt x="134" y="5"/>
                  </a:cubicBezTo>
                  <a:cubicBezTo>
                    <a:pt x="134" y="4"/>
                    <a:pt x="133" y="4"/>
                    <a:pt x="132" y="4"/>
                  </a:cubicBezTo>
                  <a:cubicBezTo>
                    <a:pt x="130" y="3"/>
                    <a:pt x="125" y="3"/>
                    <a:pt x="120" y="3"/>
                  </a:cubicBezTo>
                  <a:cubicBezTo>
                    <a:pt x="118" y="2"/>
                    <a:pt x="116" y="2"/>
                    <a:pt x="114" y="2"/>
                  </a:cubicBezTo>
                  <a:cubicBezTo>
                    <a:pt x="112" y="1"/>
                    <a:pt x="111" y="1"/>
                    <a:pt x="111" y="0"/>
                  </a:cubicBezTo>
                  <a:cubicBezTo>
                    <a:pt x="111" y="0"/>
                    <a:pt x="111" y="0"/>
                    <a:pt x="111" y="0"/>
                  </a:cubicBezTo>
                  <a:cubicBezTo>
                    <a:pt x="110" y="0"/>
                    <a:pt x="110" y="0"/>
                    <a:pt x="110" y="0"/>
                  </a:cubicBezTo>
                  <a:cubicBezTo>
                    <a:pt x="110" y="0"/>
                    <a:pt x="110" y="0"/>
                    <a:pt x="11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00" name="Freeform 768"/>
            <p:cNvSpPr>
              <a:spLocks noEditPoints="1"/>
            </p:cNvSpPr>
            <p:nvPr/>
          </p:nvSpPr>
          <p:spPr bwMode="auto">
            <a:xfrm>
              <a:off x="3625" y="937"/>
              <a:ext cx="336" cy="326"/>
            </a:xfrm>
            <a:custGeom>
              <a:avLst/>
              <a:gdLst>
                <a:gd name="T0" fmla="*/ 80 w 142"/>
                <a:gd name="T1" fmla="*/ 133 h 138"/>
                <a:gd name="T2" fmla="*/ 80 w 142"/>
                <a:gd name="T3" fmla="*/ 133 h 138"/>
                <a:gd name="T4" fmla="*/ 78 w 142"/>
                <a:gd name="T5" fmla="*/ 133 h 138"/>
                <a:gd name="T6" fmla="*/ 83 w 142"/>
                <a:gd name="T7" fmla="*/ 95 h 138"/>
                <a:gd name="T8" fmla="*/ 77 w 142"/>
                <a:gd name="T9" fmla="*/ 92 h 138"/>
                <a:gd name="T10" fmla="*/ 53 w 142"/>
                <a:gd name="T11" fmla="*/ 74 h 138"/>
                <a:gd name="T12" fmla="*/ 65 w 142"/>
                <a:gd name="T13" fmla="*/ 91 h 138"/>
                <a:gd name="T14" fmla="*/ 52 w 142"/>
                <a:gd name="T15" fmla="*/ 83 h 138"/>
                <a:gd name="T16" fmla="*/ 49 w 142"/>
                <a:gd name="T17" fmla="*/ 74 h 138"/>
                <a:gd name="T18" fmla="*/ 137 w 142"/>
                <a:gd name="T19" fmla="*/ 82 h 138"/>
                <a:gd name="T20" fmla="*/ 124 w 142"/>
                <a:gd name="T21" fmla="*/ 83 h 138"/>
                <a:gd name="T22" fmla="*/ 132 w 142"/>
                <a:gd name="T23" fmla="*/ 56 h 138"/>
                <a:gd name="T24" fmla="*/ 125 w 142"/>
                <a:gd name="T25" fmla="*/ 83 h 138"/>
                <a:gd name="T26" fmla="*/ 124 w 142"/>
                <a:gd name="T27" fmla="*/ 59 h 138"/>
                <a:gd name="T28" fmla="*/ 120 w 142"/>
                <a:gd name="T29" fmla="*/ 76 h 138"/>
                <a:gd name="T30" fmla="*/ 84 w 142"/>
                <a:gd name="T31" fmla="*/ 49 h 138"/>
                <a:gd name="T32" fmla="*/ 56 w 142"/>
                <a:gd name="T33" fmla="*/ 35 h 138"/>
                <a:gd name="T34" fmla="*/ 126 w 142"/>
                <a:gd name="T35" fmla="*/ 33 h 138"/>
                <a:gd name="T36" fmla="*/ 29 w 142"/>
                <a:gd name="T37" fmla="*/ 64 h 138"/>
                <a:gd name="T38" fmla="*/ 75 w 142"/>
                <a:gd name="T39" fmla="*/ 31 h 138"/>
                <a:gd name="T40" fmla="*/ 111 w 142"/>
                <a:gd name="T41" fmla="*/ 30 h 138"/>
                <a:gd name="T42" fmla="*/ 50 w 142"/>
                <a:gd name="T43" fmla="*/ 66 h 138"/>
                <a:gd name="T44" fmla="*/ 54 w 142"/>
                <a:gd name="T45" fmla="*/ 65 h 138"/>
                <a:gd name="T46" fmla="*/ 25 w 142"/>
                <a:gd name="T47" fmla="*/ 47 h 138"/>
                <a:gd name="T48" fmla="*/ 121 w 142"/>
                <a:gd name="T49" fmla="*/ 40 h 138"/>
                <a:gd name="T50" fmla="*/ 55 w 142"/>
                <a:gd name="T51" fmla="*/ 22 h 138"/>
                <a:gd name="T52" fmla="*/ 28 w 142"/>
                <a:gd name="T53" fmla="*/ 61 h 138"/>
                <a:gd name="T54" fmla="*/ 115 w 142"/>
                <a:gd name="T55" fmla="*/ 19 h 138"/>
                <a:gd name="T56" fmla="*/ 65 w 142"/>
                <a:gd name="T57" fmla="*/ 12 h 138"/>
                <a:gd name="T58" fmla="*/ 84 w 142"/>
                <a:gd name="T59" fmla="*/ 16 h 138"/>
                <a:gd name="T60" fmla="*/ 97 w 142"/>
                <a:gd name="T61" fmla="*/ 24 h 138"/>
                <a:gd name="T62" fmla="*/ 110 w 142"/>
                <a:gd name="T63" fmla="*/ 19 h 138"/>
                <a:gd name="T64" fmla="*/ 111 w 142"/>
                <a:gd name="T65" fmla="*/ 31 h 138"/>
                <a:gd name="T66" fmla="*/ 124 w 142"/>
                <a:gd name="T67" fmla="*/ 46 h 138"/>
                <a:gd name="T68" fmla="*/ 134 w 142"/>
                <a:gd name="T69" fmla="*/ 52 h 138"/>
                <a:gd name="T70" fmla="*/ 127 w 142"/>
                <a:gd name="T71" fmla="*/ 52 h 138"/>
                <a:gd name="T72" fmla="*/ 119 w 142"/>
                <a:gd name="T73" fmla="*/ 86 h 138"/>
                <a:gd name="T74" fmla="*/ 129 w 142"/>
                <a:gd name="T75" fmla="*/ 86 h 138"/>
                <a:gd name="T76" fmla="*/ 128 w 142"/>
                <a:gd name="T77" fmla="*/ 104 h 138"/>
                <a:gd name="T78" fmla="*/ 100 w 142"/>
                <a:gd name="T79" fmla="*/ 98 h 138"/>
                <a:gd name="T80" fmla="*/ 63 w 142"/>
                <a:gd name="T81" fmla="*/ 83 h 138"/>
                <a:gd name="T82" fmla="*/ 75 w 142"/>
                <a:gd name="T83" fmla="*/ 52 h 138"/>
                <a:gd name="T84" fmla="*/ 92 w 142"/>
                <a:gd name="T85" fmla="*/ 41 h 138"/>
                <a:gd name="T86" fmla="*/ 71 w 142"/>
                <a:gd name="T87" fmla="*/ 25 h 138"/>
                <a:gd name="T88" fmla="*/ 57 w 142"/>
                <a:gd name="T89" fmla="*/ 17 h 138"/>
                <a:gd name="T90" fmla="*/ 21 w 142"/>
                <a:gd name="T91" fmla="*/ 48 h 138"/>
                <a:gd name="T92" fmla="*/ 25 w 142"/>
                <a:gd name="T93" fmla="*/ 70 h 138"/>
                <a:gd name="T94" fmla="*/ 51 w 142"/>
                <a:gd name="T95" fmla="*/ 88 h 138"/>
                <a:gd name="T96" fmla="*/ 55 w 142"/>
                <a:gd name="T97" fmla="*/ 114 h 138"/>
                <a:gd name="T98" fmla="*/ 61 w 142"/>
                <a:gd name="T99" fmla="*/ 119 h 138"/>
                <a:gd name="T100" fmla="*/ 60 w 142"/>
                <a:gd name="T101" fmla="*/ 132 h 138"/>
                <a:gd name="T102" fmla="*/ 97 w 142"/>
                <a:gd name="T103" fmla="*/ 18 h 138"/>
                <a:gd name="T104" fmla="*/ 38 w 142"/>
                <a:gd name="T105" fmla="*/ 15 h 138"/>
                <a:gd name="T106" fmla="*/ 38 w 142"/>
                <a:gd name="T107" fmla="*/ 15 h 138"/>
                <a:gd name="T108" fmla="*/ 91 w 142"/>
                <a:gd name="T109" fmla="*/ 15 h 138"/>
                <a:gd name="T110" fmla="*/ 75 w 142"/>
                <a:gd name="T111" fmla="*/ 8 h 138"/>
                <a:gd name="T112" fmla="*/ 62 w 142"/>
                <a:gd name="T113" fmla="*/ 6 h 138"/>
                <a:gd name="T114" fmla="*/ 71 w 142"/>
                <a:gd name="T115" fmla="*/ 0 h 138"/>
                <a:gd name="T116" fmla="*/ 23 w 142"/>
                <a:gd name="T117" fmla="*/ 18 h 138"/>
                <a:gd name="T118" fmla="*/ 141 w 142"/>
                <a:gd name="T119" fmla="*/ 82 h 138"/>
                <a:gd name="T120" fmla="*/ 117 w 142"/>
                <a:gd name="T121" fmla="*/ 1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2" h="138">
                  <a:moveTo>
                    <a:pt x="90" y="131"/>
                  </a:moveTo>
                  <a:cubicBezTo>
                    <a:pt x="90" y="131"/>
                    <a:pt x="90" y="131"/>
                    <a:pt x="90" y="131"/>
                  </a:cubicBezTo>
                  <a:cubicBezTo>
                    <a:pt x="94" y="121"/>
                    <a:pt x="99" y="112"/>
                    <a:pt x="103" y="103"/>
                  </a:cubicBezTo>
                  <a:cubicBezTo>
                    <a:pt x="114" y="112"/>
                    <a:pt x="97" y="126"/>
                    <a:pt x="91" y="131"/>
                  </a:cubicBezTo>
                  <a:cubicBezTo>
                    <a:pt x="90" y="131"/>
                    <a:pt x="90" y="131"/>
                    <a:pt x="90" y="131"/>
                  </a:cubicBezTo>
                  <a:cubicBezTo>
                    <a:pt x="90" y="131"/>
                    <a:pt x="90" y="131"/>
                    <a:pt x="90" y="131"/>
                  </a:cubicBezTo>
                  <a:moveTo>
                    <a:pt x="80" y="133"/>
                  </a:moveTo>
                  <a:cubicBezTo>
                    <a:pt x="84" y="123"/>
                    <a:pt x="89" y="112"/>
                    <a:pt x="93" y="102"/>
                  </a:cubicBezTo>
                  <a:cubicBezTo>
                    <a:pt x="95" y="102"/>
                    <a:pt x="98" y="103"/>
                    <a:pt x="100" y="103"/>
                  </a:cubicBezTo>
                  <a:cubicBezTo>
                    <a:pt x="100" y="103"/>
                    <a:pt x="100" y="103"/>
                    <a:pt x="100" y="103"/>
                  </a:cubicBezTo>
                  <a:cubicBezTo>
                    <a:pt x="96" y="112"/>
                    <a:pt x="92" y="121"/>
                    <a:pt x="88" y="130"/>
                  </a:cubicBezTo>
                  <a:cubicBezTo>
                    <a:pt x="88" y="130"/>
                    <a:pt x="88" y="130"/>
                    <a:pt x="88" y="130"/>
                  </a:cubicBezTo>
                  <a:cubicBezTo>
                    <a:pt x="88" y="131"/>
                    <a:pt x="87" y="131"/>
                    <a:pt x="87" y="132"/>
                  </a:cubicBezTo>
                  <a:cubicBezTo>
                    <a:pt x="85" y="132"/>
                    <a:pt x="83" y="133"/>
                    <a:pt x="80" y="133"/>
                  </a:cubicBezTo>
                  <a:moveTo>
                    <a:pt x="71" y="133"/>
                  </a:moveTo>
                  <a:cubicBezTo>
                    <a:pt x="70" y="133"/>
                    <a:pt x="69" y="133"/>
                    <a:pt x="68" y="133"/>
                  </a:cubicBezTo>
                  <a:cubicBezTo>
                    <a:pt x="74" y="121"/>
                    <a:pt x="79" y="109"/>
                    <a:pt x="85" y="97"/>
                  </a:cubicBezTo>
                  <a:cubicBezTo>
                    <a:pt x="86" y="99"/>
                    <a:pt x="87" y="100"/>
                    <a:pt x="85" y="101"/>
                  </a:cubicBezTo>
                  <a:cubicBezTo>
                    <a:pt x="85" y="101"/>
                    <a:pt x="86" y="101"/>
                    <a:pt x="87" y="101"/>
                  </a:cubicBezTo>
                  <a:cubicBezTo>
                    <a:pt x="88" y="101"/>
                    <a:pt x="89" y="101"/>
                    <a:pt x="91" y="102"/>
                  </a:cubicBezTo>
                  <a:cubicBezTo>
                    <a:pt x="86" y="112"/>
                    <a:pt x="82" y="123"/>
                    <a:pt x="78" y="133"/>
                  </a:cubicBezTo>
                  <a:cubicBezTo>
                    <a:pt x="76" y="133"/>
                    <a:pt x="73" y="133"/>
                    <a:pt x="71" y="133"/>
                  </a:cubicBezTo>
                  <a:moveTo>
                    <a:pt x="66" y="133"/>
                  </a:moveTo>
                  <a:cubicBezTo>
                    <a:pt x="65" y="133"/>
                    <a:pt x="65" y="133"/>
                    <a:pt x="64" y="133"/>
                  </a:cubicBezTo>
                  <a:cubicBezTo>
                    <a:pt x="66" y="126"/>
                    <a:pt x="69" y="120"/>
                    <a:pt x="65" y="116"/>
                  </a:cubicBezTo>
                  <a:cubicBezTo>
                    <a:pt x="68" y="110"/>
                    <a:pt x="71" y="104"/>
                    <a:pt x="75" y="98"/>
                  </a:cubicBezTo>
                  <a:cubicBezTo>
                    <a:pt x="76" y="96"/>
                    <a:pt x="78" y="94"/>
                    <a:pt x="79" y="93"/>
                  </a:cubicBezTo>
                  <a:cubicBezTo>
                    <a:pt x="81" y="94"/>
                    <a:pt x="82" y="95"/>
                    <a:pt x="83" y="95"/>
                  </a:cubicBezTo>
                  <a:cubicBezTo>
                    <a:pt x="77" y="108"/>
                    <a:pt x="72" y="121"/>
                    <a:pt x="66" y="133"/>
                  </a:cubicBezTo>
                  <a:moveTo>
                    <a:pt x="63" y="115"/>
                  </a:moveTo>
                  <a:cubicBezTo>
                    <a:pt x="61" y="114"/>
                    <a:pt x="60" y="112"/>
                    <a:pt x="59" y="111"/>
                  </a:cubicBezTo>
                  <a:cubicBezTo>
                    <a:pt x="62" y="104"/>
                    <a:pt x="65" y="97"/>
                    <a:pt x="68" y="90"/>
                  </a:cubicBezTo>
                  <a:cubicBezTo>
                    <a:pt x="68" y="90"/>
                    <a:pt x="68" y="90"/>
                    <a:pt x="68" y="90"/>
                  </a:cubicBezTo>
                  <a:cubicBezTo>
                    <a:pt x="68" y="90"/>
                    <a:pt x="68" y="90"/>
                    <a:pt x="68" y="90"/>
                  </a:cubicBezTo>
                  <a:cubicBezTo>
                    <a:pt x="71" y="90"/>
                    <a:pt x="74" y="91"/>
                    <a:pt x="77" y="92"/>
                  </a:cubicBezTo>
                  <a:cubicBezTo>
                    <a:pt x="75" y="93"/>
                    <a:pt x="74" y="95"/>
                    <a:pt x="73" y="97"/>
                  </a:cubicBezTo>
                  <a:cubicBezTo>
                    <a:pt x="69" y="103"/>
                    <a:pt x="66" y="109"/>
                    <a:pt x="63" y="115"/>
                  </a:cubicBezTo>
                  <a:moveTo>
                    <a:pt x="50" y="75"/>
                  </a:moveTo>
                  <a:cubicBezTo>
                    <a:pt x="51" y="75"/>
                    <a:pt x="51" y="74"/>
                    <a:pt x="52" y="74"/>
                  </a:cubicBezTo>
                  <a:cubicBezTo>
                    <a:pt x="52" y="74"/>
                    <a:pt x="52" y="74"/>
                    <a:pt x="53" y="74"/>
                  </a:cubicBezTo>
                  <a:cubicBezTo>
                    <a:pt x="53" y="74"/>
                    <a:pt x="53" y="74"/>
                    <a:pt x="53" y="74"/>
                  </a:cubicBezTo>
                  <a:cubicBezTo>
                    <a:pt x="53" y="74"/>
                    <a:pt x="53" y="74"/>
                    <a:pt x="53" y="74"/>
                  </a:cubicBezTo>
                  <a:cubicBezTo>
                    <a:pt x="53" y="74"/>
                    <a:pt x="53" y="74"/>
                    <a:pt x="53" y="74"/>
                  </a:cubicBezTo>
                  <a:cubicBezTo>
                    <a:pt x="56" y="76"/>
                    <a:pt x="57" y="80"/>
                    <a:pt x="56" y="82"/>
                  </a:cubicBezTo>
                  <a:cubicBezTo>
                    <a:pt x="56" y="82"/>
                    <a:pt x="60" y="85"/>
                    <a:pt x="60" y="87"/>
                  </a:cubicBezTo>
                  <a:cubicBezTo>
                    <a:pt x="61" y="87"/>
                    <a:pt x="62" y="87"/>
                    <a:pt x="63" y="87"/>
                  </a:cubicBezTo>
                  <a:cubicBezTo>
                    <a:pt x="63" y="88"/>
                    <a:pt x="63" y="89"/>
                    <a:pt x="63" y="90"/>
                  </a:cubicBezTo>
                  <a:cubicBezTo>
                    <a:pt x="63" y="90"/>
                    <a:pt x="64" y="91"/>
                    <a:pt x="64" y="91"/>
                  </a:cubicBezTo>
                  <a:cubicBezTo>
                    <a:pt x="65" y="91"/>
                    <a:pt x="65" y="91"/>
                    <a:pt x="65" y="91"/>
                  </a:cubicBezTo>
                  <a:cubicBezTo>
                    <a:pt x="62" y="97"/>
                    <a:pt x="60" y="102"/>
                    <a:pt x="58" y="108"/>
                  </a:cubicBezTo>
                  <a:cubicBezTo>
                    <a:pt x="57" y="105"/>
                    <a:pt x="57" y="102"/>
                    <a:pt x="58" y="99"/>
                  </a:cubicBezTo>
                  <a:cubicBezTo>
                    <a:pt x="58" y="96"/>
                    <a:pt x="58" y="93"/>
                    <a:pt x="61" y="91"/>
                  </a:cubicBezTo>
                  <a:cubicBezTo>
                    <a:pt x="60" y="91"/>
                    <a:pt x="59" y="90"/>
                    <a:pt x="58" y="89"/>
                  </a:cubicBezTo>
                  <a:cubicBezTo>
                    <a:pt x="58" y="89"/>
                    <a:pt x="57" y="89"/>
                    <a:pt x="57" y="89"/>
                  </a:cubicBezTo>
                  <a:cubicBezTo>
                    <a:pt x="56" y="88"/>
                    <a:pt x="57" y="87"/>
                    <a:pt x="57" y="87"/>
                  </a:cubicBezTo>
                  <a:cubicBezTo>
                    <a:pt x="55" y="87"/>
                    <a:pt x="54" y="84"/>
                    <a:pt x="52" y="83"/>
                  </a:cubicBezTo>
                  <a:cubicBezTo>
                    <a:pt x="53" y="81"/>
                    <a:pt x="54" y="80"/>
                    <a:pt x="55" y="78"/>
                  </a:cubicBezTo>
                  <a:cubicBezTo>
                    <a:pt x="55" y="77"/>
                    <a:pt x="55" y="77"/>
                    <a:pt x="54" y="76"/>
                  </a:cubicBezTo>
                  <a:cubicBezTo>
                    <a:pt x="54" y="76"/>
                    <a:pt x="54" y="76"/>
                    <a:pt x="54" y="76"/>
                  </a:cubicBezTo>
                  <a:cubicBezTo>
                    <a:pt x="53" y="76"/>
                    <a:pt x="53" y="77"/>
                    <a:pt x="53" y="77"/>
                  </a:cubicBezTo>
                  <a:cubicBezTo>
                    <a:pt x="52" y="79"/>
                    <a:pt x="51" y="81"/>
                    <a:pt x="50" y="82"/>
                  </a:cubicBezTo>
                  <a:cubicBezTo>
                    <a:pt x="49" y="82"/>
                    <a:pt x="48" y="81"/>
                    <a:pt x="46" y="81"/>
                  </a:cubicBezTo>
                  <a:cubicBezTo>
                    <a:pt x="48" y="79"/>
                    <a:pt x="48" y="77"/>
                    <a:pt x="49" y="74"/>
                  </a:cubicBezTo>
                  <a:cubicBezTo>
                    <a:pt x="50" y="75"/>
                    <a:pt x="50" y="75"/>
                    <a:pt x="50" y="75"/>
                  </a:cubicBezTo>
                  <a:moveTo>
                    <a:pt x="128" y="82"/>
                  </a:moveTo>
                  <a:cubicBezTo>
                    <a:pt x="128" y="82"/>
                    <a:pt x="128" y="82"/>
                    <a:pt x="128" y="82"/>
                  </a:cubicBezTo>
                  <a:cubicBezTo>
                    <a:pt x="128" y="82"/>
                    <a:pt x="128" y="82"/>
                    <a:pt x="128" y="82"/>
                  </a:cubicBezTo>
                  <a:cubicBezTo>
                    <a:pt x="130" y="75"/>
                    <a:pt x="133" y="68"/>
                    <a:pt x="136" y="62"/>
                  </a:cubicBezTo>
                  <a:cubicBezTo>
                    <a:pt x="137" y="64"/>
                    <a:pt x="138" y="67"/>
                    <a:pt x="138" y="70"/>
                  </a:cubicBezTo>
                  <a:cubicBezTo>
                    <a:pt x="138" y="74"/>
                    <a:pt x="137" y="78"/>
                    <a:pt x="137" y="82"/>
                  </a:cubicBezTo>
                  <a:cubicBezTo>
                    <a:pt x="136" y="83"/>
                    <a:pt x="136" y="85"/>
                    <a:pt x="136" y="86"/>
                  </a:cubicBezTo>
                  <a:cubicBezTo>
                    <a:pt x="135" y="86"/>
                    <a:pt x="135" y="86"/>
                    <a:pt x="135" y="86"/>
                  </a:cubicBezTo>
                  <a:cubicBezTo>
                    <a:pt x="135" y="85"/>
                    <a:pt x="134" y="83"/>
                    <a:pt x="133" y="83"/>
                  </a:cubicBezTo>
                  <a:cubicBezTo>
                    <a:pt x="132" y="82"/>
                    <a:pt x="131" y="82"/>
                    <a:pt x="129" y="82"/>
                  </a:cubicBezTo>
                  <a:cubicBezTo>
                    <a:pt x="129" y="82"/>
                    <a:pt x="129" y="82"/>
                    <a:pt x="129" y="82"/>
                  </a:cubicBezTo>
                  <a:cubicBezTo>
                    <a:pt x="129" y="82"/>
                    <a:pt x="128" y="82"/>
                    <a:pt x="128" y="82"/>
                  </a:cubicBezTo>
                  <a:moveTo>
                    <a:pt x="124" y="83"/>
                  </a:moveTo>
                  <a:cubicBezTo>
                    <a:pt x="123" y="83"/>
                    <a:pt x="122" y="83"/>
                    <a:pt x="122" y="83"/>
                  </a:cubicBezTo>
                  <a:cubicBezTo>
                    <a:pt x="122" y="82"/>
                    <a:pt x="121" y="82"/>
                    <a:pt x="121" y="81"/>
                  </a:cubicBezTo>
                  <a:cubicBezTo>
                    <a:pt x="121" y="81"/>
                    <a:pt x="121" y="81"/>
                    <a:pt x="121" y="81"/>
                  </a:cubicBezTo>
                  <a:cubicBezTo>
                    <a:pt x="121" y="80"/>
                    <a:pt x="121" y="80"/>
                    <a:pt x="121" y="80"/>
                  </a:cubicBezTo>
                  <a:cubicBezTo>
                    <a:pt x="123" y="72"/>
                    <a:pt x="126" y="65"/>
                    <a:pt x="130" y="57"/>
                  </a:cubicBezTo>
                  <a:cubicBezTo>
                    <a:pt x="130" y="57"/>
                    <a:pt x="130" y="57"/>
                    <a:pt x="130" y="57"/>
                  </a:cubicBezTo>
                  <a:cubicBezTo>
                    <a:pt x="131" y="57"/>
                    <a:pt x="132" y="57"/>
                    <a:pt x="132" y="56"/>
                  </a:cubicBezTo>
                  <a:cubicBezTo>
                    <a:pt x="133" y="56"/>
                    <a:pt x="133" y="56"/>
                    <a:pt x="134" y="56"/>
                  </a:cubicBezTo>
                  <a:cubicBezTo>
                    <a:pt x="134" y="57"/>
                    <a:pt x="134" y="57"/>
                    <a:pt x="134" y="57"/>
                  </a:cubicBezTo>
                  <a:cubicBezTo>
                    <a:pt x="134" y="58"/>
                    <a:pt x="134" y="58"/>
                    <a:pt x="134" y="58"/>
                  </a:cubicBezTo>
                  <a:cubicBezTo>
                    <a:pt x="134" y="59"/>
                    <a:pt x="134" y="59"/>
                    <a:pt x="134" y="60"/>
                  </a:cubicBezTo>
                  <a:cubicBezTo>
                    <a:pt x="131" y="67"/>
                    <a:pt x="128" y="74"/>
                    <a:pt x="125" y="81"/>
                  </a:cubicBezTo>
                  <a:cubicBezTo>
                    <a:pt x="125" y="81"/>
                    <a:pt x="125" y="82"/>
                    <a:pt x="125" y="82"/>
                  </a:cubicBezTo>
                  <a:cubicBezTo>
                    <a:pt x="125" y="83"/>
                    <a:pt x="125" y="83"/>
                    <a:pt x="125" y="83"/>
                  </a:cubicBezTo>
                  <a:cubicBezTo>
                    <a:pt x="125" y="83"/>
                    <a:pt x="125" y="83"/>
                    <a:pt x="124" y="83"/>
                  </a:cubicBezTo>
                  <a:cubicBezTo>
                    <a:pt x="124" y="83"/>
                    <a:pt x="124" y="83"/>
                    <a:pt x="124" y="83"/>
                  </a:cubicBezTo>
                  <a:moveTo>
                    <a:pt x="120" y="76"/>
                  </a:moveTo>
                  <a:cubicBezTo>
                    <a:pt x="120" y="76"/>
                    <a:pt x="120" y="75"/>
                    <a:pt x="120" y="74"/>
                  </a:cubicBezTo>
                  <a:cubicBezTo>
                    <a:pt x="120" y="72"/>
                    <a:pt x="120" y="70"/>
                    <a:pt x="120" y="68"/>
                  </a:cubicBezTo>
                  <a:cubicBezTo>
                    <a:pt x="120" y="66"/>
                    <a:pt x="121" y="65"/>
                    <a:pt x="121" y="64"/>
                  </a:cubicBezTo>
                  <a:cubicBezTo>
                    <a:pt x="122" y="63"/>
                    <a:pt x="123" y="61"/>
                    <a:pt x="124" y="59"/>
                  </a:cubicBezTo>
                  <a:cubicBezTo>
                    <a:pt x="125" y="58"/>
                    <a:pt x="125" y="57"/>
                    <a:pt x="126" y="57"/>
                  </a:cubicBezTo>
                  <a:cubicBezTo>
                    <a:pt x="126" y="56"/>
                    <a:pt x="127" y="56"/>
                    <a:pt x="127" y="56"/>
                  </a:cubicBezTo>
                  <a:cubicBezTo>
                    <a:pt x="127" y="56"/>
                    <a:pt x="127" y="56"/>
                    <a:pt x="127" y="56"/>
                  </a:cubicBezTo>
                  <a:cubicBezTo>
                    <a:pt x="128" y="56"/>
                    <a:pt x="128" y="56"/>
                    <a:pt x="128" y="56"/>
                  </a:cubicBezTo>
                  <a:cubicBezTo>
                    <a:pt x="128" y="56"/>
                    <a:pt x="128" y="56"/>
                    <a:pt x="128" y="56"/>
                  </a:cubicBezTo>
                  <a:cubicBezTo>
                    <a:pt x="128" y="56"/>
                    <a:pt x="128" y="56"/>
                    <a:pt x="128" y="56"/>
                  </a:cubicBezTo>
                  <a:cubicBezTo>
                    <a:pt x="125" y="63"/>
                    <a:pt x="122" y="70"/>
                    <a:pt x="120" y="76"/>
                  </a:cubicBezTo>
                  <a:moveTo>
                    <a:pt x="75" y="48"/>
                  </a:moveTo>
                  <a:cubicBezTo>
                    <a:pt x="77" y="44"/>
                    <a:pt x="79" y="40"/>
                    <a:pt x="82" y="37"/>
                  </a:cubicBezTo>
                  <a:cubicBezTo>
                    <a:pt x="82" y="37"/>
                    <a:pt x="82" y="37"/>
                    <a:pt x="82" y="37"/>
                  </a:cubicBezTo>
                  <a:cubicBezTo>
                    <a:pt x="82" y="37"/>
                    <a:pt x="82" y="37"/>
                    <a:pt x="82" y="37"/>
                  </a:cubicBezTo>
                  <a:cubicBezTo>
                    <a:pt x="83" y="37"/>
                    <a:pt x="87" y="39"/>
                    <a:pt x="88" y="39"/>
                  </a:cubicBezTo>
                  <a:cubicBezTo>
                    <a:pt x="88" y="39"/>
                    <a:pt x="88" y="39"/>
                    <a:pt x="88" y="39"/>
                  </a:cubicBezTo>
                  <a:cubicBezTo>
                    <a:pt x="87" y="40"/>
                    <a:pt x="82" y="47"/>
                    <a:pt x="84" y="49"/>
                  </a:cubicBezTo>
                  <a:cubicBezTo>
                    <a:pt x="82" y="48"/>
                    <a:pt x="79" y="48"/>
                    <a:pt x="76" y="48"/>
                  </a:cubicBezTo>
                  <a:cubicBezTo>
                    <a:pt x="76" y="48"/>
                    <a:pt x="75" y="48"/>
                    <a:pt x="75" y="48"/>
                  </a:cubicBezTo>
                  <a:moveTo>
                    <a:pt x="44" y="80"/>
                  </a:moveTo>
                  <a:cubicBezTo>
                    <a:pt x="42" y="79"/>
                    <a:pt x="40" y="78"/>
                    <a:pt x="39" y="77"/>
                  </a:cubicBezTo>
                  <a:cubicBezTo>
                    <a:pt x="38" y="77"/>
                    <a:pt x="36" y="74"/>
                    <a:pt x="34" y="72"/>
                  </a:cubicBezTo>
                  <a:cubicBezTo>
                    <a:pt x="41" y="59"/>
                    <a:pt x="48" y="47"/>
                    <a:pt x="56" y="35"/>
                  </a:cubicBezTo>
                  <a:cubicBezTo>
                    <a:pt x="56" y="35"/>
                    <a:pt x="56" y="35"/>
                    <a:pt x="56" y="35"/>
                  </a:cubicBezTo>
                  <a:cubicBezTo>
                    <a:pt x="57" y="36"/>
                    <a:pt x="59" y="37"/>
                    <a:pt x="61" y="38"/>
                  </a:cubicBezTo>
                  <a:cubicBezTo>
                    <a:pt x="56" y="47"/>
                    <a:pt x="51" y="56"/>
                    <a:pt x="46" y="65"/>
                  </a:cubicBezTo>
                  <a:cubicBezTo>
                    <a:pt x="46" y="66"/>
                    <a:pt x="46" y="66"/>
                    <a:pt x="45" y="66"/>
                  </a:cubicBezTo>
                  <a:cubicBezTo>
                    <a:pt x="43" y="68"/>
                    <a:pt x="46" y="71"/>
                    <a:pt x="47" y="72"/>
                  </a:cubicBezTo>
                  <a:cubicBezTo>
                    <a:pt x="47" y="75"/>
                    <a:pt x="46" y="78"/>
                    <a:pt x="44" y="80"/>
                  </a:cubicBezTo>
                  <a:moveTo>
                    <a:pt x="124" y="37"/>
                  </a:moveTo>
                  <a:cubicBezTo>
                    <a:pt x="125" y="36"/>
                    <a:pt x="125" y="34"/>
                    <a:pt x="126" y="33"/>
                  </a:cubicBezTo>
                  <a:cubicBezTo>
                    <a:pt x="127" y="34"/>
                    <a:pt x="128" y="36"/>
                    <a:pt x="128" y="38"/>
                  </a:cubicBezTo>
                  <a:cubicBezTo>
                    <a:pt x="128" y="37"/>
                    <a:pt x="127" y="37"/>
                    <a:pt x="126" y="37"/>
                  </a:cubicBezTo>
                  <a:cubicBezTo>
                    <a:pt x="126" y="37"/>
                    <a:pt x="126" y="37"/>
                    <a:pt x="126" y="37"/>
                  </a:cubicBezTo>
                  <a:cubicBezTo>
                    <a:pt x="125" y="37"/>
                    <a:pt x="125" y="37"/>
                    <a:pt x="125" y="37"/>
                  </a:cubicBezTo>
                  <a:cubicBezTo>
                    <a:pt x="124" y="37"/>
                    <a:pt x="124" y="37"/>
                    <a:pt x="124" y="37"/>
                  </a:cubicBezTo>
                  <a:moveTo>
                    <a:pt x="33" y="70"/>
                  </a:moveTo>
                  <a:cubicBezTo>
                    <a:pt x="31" y="68"/>
                    <a:pt x="30" y="66"/>
                    <a:pt x="29" y="64"/>
                  </a:cubicBezTo>
                  <a:cubicBezTo>
                    <a:pt x="35" y="53"/>
                    <a:pt x="44" y="43"/>
                    <a:pt x="49" y="32"/>
                  </a:cubicBezTo>
                  <a:cubicBezTo>
                    <a:pt x="50" y="32"/>
                    <a:pt x="50" y="32"/>
                    <a:pt x="50" y="32"/>
                  </a:cubicBezTo>
                  <a:cubicBezTo>
                    <a:pt x="52" y="34"/>
                    <a:pt x="53" y="33"/>
                    <a:pt x="54" y="34"/>
                  </a:cubicBezTo>
                  <a:cubicBezTo>
                    <a:pt x="46" y="45"/>
                    <a:pt x="39" y="57"/>
                    <a:pt x="33" y="70"/>
                  </a:cubicBezTo>
                  <a:moveTo>
                    <a:pt x="59" y="69"/>
                  </a:moveTo>
                  <a:cubicBezTo>
                    <a:pt x="58" y="69"/>
                    <a:pt x="58" y="68"/>
                    <a:pt x="57" y="67"/>
                  </a:cubicBezTo>
                  <a:cubicBezTo>
                    <a:pt x="62" y="54"/>
                    <a:pt x="68" y="43"/>
                    <a:pt x="75" y="31"/>
                  </a:cubicBezTo>
                  <a:cubicBezTo>
                    <a:pt x="75" y="31"/>
                    <a:pt x="75" y="31"/>
                    <a:pt x="75" y="31"/>
                  </a:cubicBezTo>
                  <a:cubicBezTo>
                    <a:pt x="77" y="32"/>
                    <a:pt x="80" y="31"/>
                    <a:pt x="81" y="34"/>
                  </a:cubicBezTo>
                  <a:cubicBezTo>
                    <a:pt x="78" y="39"/>
                    <a:pt x="75" y="43"/>
                    <a:pt x="72" y="48"/>
                  </a:cubicBezTo>
                  <a:cubicBezTo>
                    <a:pt x="71" y="49"/>
                    <a:pt x="71" y="49"/>
                    <a:pt x="71" y="50"/>
                  </a:cubicBezTo>
                  <a:cubicBezTo>
                    <a:pt x="71" y="51"/>
                    <a:pt x="59" y="69"/>
                    <a:pt x="59" y="69"/>
                  </a:cubicBezTo>
                  <a:moveTo>
                    <a:pt x="111" y="30"/>
                  </a:moveTo>
                  <a:cubicBezTo>
                    <a:pt x="111" y="30"/>
                    <a:pt x="111" y="30"/>
                    <a:pt x="111" y="30"/>
                  </a:cubicBezTo>
                  <a:cubicBezTo>
                    <a:pt x="111" y="30"/>
                    <a:pt x="111" y="30"/>
                    <a:pt x="111" y="30"/>
                  </a:cubicBezTo>
                  <a:moveTo>
                    <a:pt x="61" y="32"/>
                  </a:moveTo>
                  <a:cubicBezTo>
                    <a:pt x="60" y="32"/>
                    <a:pt x="59" y="32"/>
                    <a:pt x="59" y="31"/>
                  </a:cubicBezTo>
                  <a:cubicBezTo>
                    <a:pt x="58" y="31"/>
                    <a:pt x="58" y="31"/>
                    <a:pt x="58" y="31"/>
                  </a:cubicBezTo>
                  <a:cubicBezTo>
                    <a:pt x="59" y="30"/>
                    <a:pt x="60" y="30"/>
                    <a:pt x="61" y="29"/>
                  </a:cubicBezTo>
                  <a:cubicBezTo>
                    <a:pt x="61" y="30"/>
                    <a:pt x="61" y="31"/>
                    <a:pt x="61" y="32"/>
                  </a:cubicBezTo>
                  <a:moveTo>
                    <a:pt x="50" y="66"/>
                  </a:moveTo>
                  <a:cubicBezTo>
                    <a:pt x="49" y="65"/>
                    <a:pt x="49" y="65"/>
                    <a:pt x="49" y="65"/>
                  </a:cubicBezTo>
                  <a:cubicBezTo>
                    <a:pt x="54" y="56"/>
                    <a:pt x="59" y="47"/>
                    <a:pt x="64" y="38"/>
                  </a:cubicBezTo>
                  <a:cubicBezTo>
                    <a:pt x="65" y="38"/>
                    <a:pt x="66" y="37"/>
                    <a:pt x="65" y="34"/>
                  </a:cubicBezTo>
                  <a:cubicBezTo>
                    <a:pt x="65" y="29"/>
                    <a:pt x="65" y="28"/>
                    <a:pt x="66" y="28"/>
                  </a:cubicBezTo>
                  <a:cubicBezTo>
                    <a:pt x="67" y="28"/>
                    <a:pt x="69" y="30"/>
                    <a:pt x="72" y="31"/>
                  </a:cubicBezTo>
                  <a:cubicBezTo>
                    <a:pt x="66" y="42"/>
                    <a:pt x="60" y="53"/>
                    <a:pt x="55" y="65"/>
                  </a:cubicBezTo>
                  <a:cubicBezTo>
                    <a:pt x="55" y="65"/>
                    <a:pt x="55" y="65"/>
                    <a:pt x="54" y="65"/>
                  </a:cubicBezTo>
                  <a:cubicBezTo>
                    <a:pt x="54" y="65"/>
                    <a:pt x="53" y="65"/>
                    <a:pt x="51" y="65"/>
                  </a:cubicBezTo>
                  <a:cubicBezTo>
                    <a:pt x="51" y="65"/>
                    <a:pt x="50" y="66"/>
                    <a:pt x="50" y="66"/>
                  </a:cubicBezTo>
                  <a:moveTo>
                    <a:pt x="25" y="47"/>
                  </a:moveTo>
                  <a:cubicBezTo>
                    <a:pt x="25" y="45"/>
                    <a:pt x="24" y="43"/>
                    <a:pt x="24" y="42"/>
                  </a:cubicBezTo>
                  <a:cubicBezTo>
                    <a:pt x="27" y="37"/>
                    <a:pt x="34" y="27"/>
                    <a:pt x="40" y="27"/>
                  </a:cubicBezTo>
                  <a:cubicBezTo>
                    <a:pt x="40" y="27"/>
                    <a:pt x="40" y="27"/>
                    <a:pt x="40" y="27"/>
                  </a:cubicBezTo>
                  <a:cubicBezTo>
                    <a:pt x="35" y="33"/>
                    <a:pt x="30" y="40"/>
                    <a:pt x="25" y="47"/>
                  </a:cubicBezTo>
                  <a:moveTo>
                    <a:pt x="121" y="40"/>
                  </a:moveTo>
                  <a:cubicBezTo>
                    <a:pt x="121" y="40"/>
                    <a:pt x="120" y="39"/>
                    <a:pt x="120" y="39"/>
                  </a:cubicBezTo>
                  <a:cubicBezTo>
                    <a:pt x="119" y="38"/>
                    <a:pt x="119" y="37"/>
                    <a:pt x="118" y="35"/>
                  </a:cubicBezTo>
                  <a:cubicBezTo>
                    <a:pt x="119" y="32"/>
                    <a:pt x="120" y="29"/>
                    <a:pt x="121" y="25"/>
                  </a:cubicBezTo>
                  <a:cubicBezTo>
                    <a:pt x="122" y="27"/>
                    <a:pt x="123" y="28"/>
                    <a:pt x="124" y="30"/>
                  </a:cubicBezTo>
                  <a:cubicBezTo>
                    <a:pt x="124" y="30"/>
                    <a:pt x="124" y="30"/>
                    <a:pt x="124" y="30"/>
                  </a:cubicBezTo>
                  <a:cubicBezTo>
                    <a:pt x="123" y="33"/>
                    <a:pt x="122" y="37"/>
                    <a:pt x="121" y="40"/>
                  </a:cubicBezTo>
                  <a:moveTo>
                    <a:pt x="28" y="61"/>
                  </a:moveTo>
                  <a:cubicBezTo>
                    <a:pt x="26" y="58"/>
                    <a:pt x="26" y="56"/>
                    <a:pt x="26" y="55"/>
                  </a:cubicBezTo>
                  <a:cubicBezTo>
                    <a:pt x="26" y="53"/>
                    <a:pt x="26" y="51"/>
                    <a:pt x="26" y="50"/>
                  </a:cubicBezTo>
                  <a:cubicBezTo>
                    <a:pt x="31" y="42"/>
                    <a:pt x="37" y="35"/>
                    <a:pt x="42" y="27"/>
                  </a:cubicBezTo>
                  <a:cubicBezTo>
                    <a:pt x="42" y="27"/>
                    <a:pt x="43" y="26"/>
                    <a:pt x="43" y="26"/>
                  </a:cubicBezTo>
                  <a:cubicBezTo>
                    <a:pt x="46" y="25"/>
                    <a:pt x="52" y="22"/>
                    <a:pt x="55" y="20"/>
                  </a:cubicBezTo>
                  <a:cubicBezTo>
                    <a:pt x="54" y="21"/>
                    <a:pt x="55" y="21"/>
                    <a:pt x="55" y="22"/>
                  </a:cubicBezTo>
                  <a:cubicBezTo>
                    <a:pt x="56" y="23"/>
                    <a:pt x="57" y="24"/>
                    <a:pt x="58" y="25"/>
                  </a:cubicBezTo>
                  <a:cubicBezTo>
                    <a:pt x="59" y="26"/>
                    <a:pt x="52" y="28"/>
                    <a:pt x="50" y="30"/>
                  </a:cubicBezTo>
                  <a:cubicBezTo>
                    <a:pt x="50" y="30"/>
                    <a:pt x="50" y="30"/>
                    <a:pt x="50" y="30"/>
                  </a:cubicBezTo>
                  <a:cubicBezTo>
                    <a:pt x="50" y="30"/>
                    <a:pt x="50" y="29"/>
                    <a:pt x="49" y="29"/>
                  </a:cubicBezTo>
                  <a:cubicBezTo>
                    <a:pt x="49" y="29"/>
                    <a:pt x="49" y="29"/>
                    <a:pt x="49" y="29"/>
                  </a:cubicBezTo>
                  <a:cubicBezTo>
                    <a:pt x="49" y="29"/>
                    <a:pt x="48" y="29"/>
                    <a:pt x="48" y="29"/>
                  </a:cubicBezTo>
                  <a:cubicBezTo>
                    <a:pt x="43" y="41"/>
                    <a:pt x="34" y="50"/>
                    <a:pt x="28" y="61"/>
                  </a:cubicBezTo>
                  <a:moveTo>
                    <a:pt x="117" y="32"/>
                  </a:moveTo>
                  <a:cubicBezTo>
                    <a:pt x="117" y="32"/>
                    <a:pt x="117" y="32"/>
                    <a:pt x="117" y="32"/>
                  </a:cubicBezTo>
                  <a:cubicBezTo>
                    <a:pt x="116" y="31"/>
                    <a:pt x="116" y="30"/>
                    <a:pt x="115" y="29"/>
                  </a:cubicBezTo>
                  <a:cubicBezTo>
                    <a:pt x="115" y="28"/>
                    <a:pt x="115" y="28"/>
                    <a:pt x="115" y="28"/>
                  </a:cubicBezTo>
                  <a:cubicBezTo>
                    <a:pt x="115" y="27"/>
                    <a:pt x="115" y="25"/>
                    <a:pt x="115" y="24"/>
                  </a:cubicBezTo>
                  <a:cubicBezTo>
                    <a:pt x="115" y="22"/>
                    <a:pt x="115" y="21"/>
                    <a:pt x="115" y="19"/>
                  </a:cubicBezTo>
                  <a:cubicBezTo>
                    <a:pt x="115" y="19"/>
                    <a:pt x="115" y="19"/>
                    <a:pt x="115" y="19"/>
                  </a:cubicBezTo>
                  <a:cubicBezTo>
                    <a:pt x="116" y="20"/>
                    <a:pt x="118" y="22"/>
                    <a:pt x="119" y="23"/>
                  </a:cubicBezTo>
                  <a:cubicBezTo>
                    <a:pt x="119" y="23"/>
                    <a:pt x="119" y="23"/>
                    <a:pt x="119" y="23"/>
                  </a:cubicBezTo>
                  <a:cubicBezTo>
                    <a:pt x="119" y="24"/>
                    <a:pt x="119" y="24"/>
                    <a:pt x="119" y="24"/>
                  </a:cubicBezTo>
                  <a:cubicBezTo>
                    <a:pt x="118" y="27"/>
                    <a:pt x="118" y="30"/>
                    <a:pt x="117" y="32"/>
                  </a:cubicBezTo>
                  <a:moveTo>
                    <a:pt x="38" y="20"/>
                  </a:moveTo>
                  <a:cubicBezTo>
                    <a:pt x="42" y="20"/>
                    <a:pt x="45" y="18"/>
                    <a:pt x="48" y="17"/>
                  </a:cubicBezTo>
                  <a:cubicBezTo>
                    <a:pt x="53" y="13"/>
                    <a:pt x="59" y="12"/>
                    <a:pt x="65" y="12"/>
                  </a:cubicBezTo>
                  <a:cubicBezTo>
                    <a:pt x="65" y="12"/>
                    <a:pt x="65" y="12"/>
                    <a:pt x="65" y="12"/>
                  </a:cubicBezTo>
                  <a:cubicBezTo>
                    <a:pt x="71" y="12"/>
                    <a:pt x="76" y="13"/>
                    <a:pt x="81" y="15"/>
                  </a:cubicBezTo>
                  <a:cubicBezTo>
                    <a:pt x="81" y="15"/>
                    <a:pt x="81" y="16"/>
                    <a:pt x="81" y="16"/>
                  </a:cubicBezTo>
                  <a:cubicBezTo>
                    <a:pt x="81" y="17"/>
                    <a:pt x="81" y="17"/>
                    <a:pt x="82" y="18"/>
                  </a:cubicBezTo>
                  <a:cubicBezTo>
                    <a:pt x="82" y="18"/>
                    <a:pt x="82" y="18"/>
                    <a:pt x="82" y="18"/>
                  </a:cubicBezTo>
                  <a:cubicBezTo>
                    <a:pt x="83" y="18"/>
                    <a:pt x="83" y="17"/>
                    <a:pt x="83" y="17"/>
                  </a:cubicBezTo>
                  <a:cubicBezTo>
                    <a:pt x="84" y="16"/>
                    <a:pt x="84" y="16"/>
                    <a:pt x="84" y="16"/>
                  </a:cubicBezTo>
                  <a:cubicBezTo>
                    <a:pt x="84" y="16"/>
                    <a:pt x="84" y="16"/>
                    <a:pt x="84" y="16"/>
                  </a:cubicBezTo>
                  <a:cubicBezTo>
                    <a:pt x="85" y="16"/>
                    <a:pt x="85" y="16"/>
                    <a:pt x="85" y="16"/>
                  </a:cubicBezTo>
                  <a:cubicBezTo>
                    <a:pt x="87" y="18"/>
                    <a:pt x="89" y="19"/>
                    <a:pt x="91" y="20"/>
                  </a:cubicBezTo>
                  <a:cubicBezTo>
                    <a:pt x="92" y="20"/>
                    <a:pt x="93" y="20"/>
                    <a:pt x="93" y="21"/>
                  </a:cubicBezTo>
                  <a:cubicBezTo>
                    <a:pt x="94" y="21"/>
                    <a:pt x="94" y="22"/>
                    <a:pt x="95" y="23"/>
                  </a:cubicBezTo>
                  <a:cubicBezTo>
                    <a:pt x="95" y="23"/>
                    <a:pt x="96" y="24"/>
                    <a:pt x="97" y="24"/>
                  </a:cubicBezTo>
                  <a:cubicBezTo>
                    <a:pt x="97" y="24"/>
                    <a:pt x="97" y="24"/>
                    <a:pt x="97" y="24"/>
                  </a:cubicBezTo>
                  <a:cubicBezTo>
                    <a:pt x="98" y="23"/>
                    <a:pt x="98" y="23"/>
                    <a:pt x="98" y="23"/>
                  </a:cubicBezTo>
                  <a:cubicBezTo>
                    <a:pt x="98" y="23"/>
                    <a:pt x="99" y="23"/>
                    <a:pt x="99" y="22"/>
                  </a:cubicBezTo>
                  <a:cubicBezTo>
                    <a:pt x="99" y="22"/>
                    <a:pt x="101" y="20"/>
                    <a:pt x="102" y="18"/>
                  </a:cubicBezTo>
                  <a:cubicBezTo>
                    <a:pt x="104" y="17"/>
                    <a:pt x="106" y="16"/>
                    <a:pt x="108" y="15"/>
                  </a:cubicBezTo>
                  <a:cubicBezTo>
                    <a:pt x="108" y="15"/>
                    <a:pt x="108" y="15"/>
                    <a:pt x="108" y="15"/>
                  </a:cubicBezTo>
                  <a:cubicBezTo>
                    <a:pt x="109" y="15"/>
                    <a:pt x="110" y="16"/>
                    <a:pt x="110" y="16"/>
                  </a:cubicBezTo>
                  <a:cubicBezTo>
                    <a:pt x="110" y="17"/>
                    <a:pt x="110" y="18"/>
                    <a:pt x="110" y="19"/>
                  </a:cubicBezTo>
                  <a:cubicBezTo>
                    <a:pt x="110" y="19"/>
                    <a:pt x="110" y="19"/>
                    <a:pt x="110" y="19"/>
                  </a:cubicBezTo>
                  <a:cubicBezTo>
                    <a:pt x="110" y="19"/>
                    <a:pt x="110" y="19"/>
                    <a:pt x="111" y="20"/>
                  </a:cubicBezTo>
                  <a:cubicBezTo>
                    <a:pt x="111" y="22"/>
                    <a:pt x="111" y="23"/>
                    <a:pt x="111" y="24"/>
                  </a:cubicBezTo>
                  <a:cubicBezTo>
                    <a:pt x="111" y="25"/>
                    <a:pt x="111" y="27"/>
                    <a:pt x="110" y="27"/>
                  </a:cubicBezTo>
                  <a:cubicBezTo>
                    <a:pt x="110" y="28"/>
                    <a:pt x="110" y="29"/>
                    <a:pt x="111" y="30"/>
                  </a:cubicBezTo>
                  <a:cubicBezTo>
                    <a:pt x="111" y="30"/>
                    <a:pt x="111" y="30"/>
                    <a:pt x="111" y="30"/>
                  </a:cubicBezTo>
                  <a:cubicBezTo>
                    <a:pt x="111" y="30"/>
                    <a:pt x="111" y="30"/>
                    <a:pt x="111" y="31"/>
                  </a:cubicBezTo>
                  <a:cubicBezTo>
                    <a:pt x="112" y="32"/>
                    <a:pt x="113" y="35"/>
                    <a:pt x="114" y="38"/>
                  </a:cubicBezTo>
                  <a:cubicBezTo>
                    <a:pt x="115" y="39"/>
                    <a:pt x="116" y="40"/>
                    <a:pt x="116" y="41"/>
                  </a:cubicBezTo>
                  <a:cubicBezTo>
                    <a:pt x="117" y="43"/>
                    <a:pt x="118" y="44"/>
                    <a:pt x="118" y="44"/>
                  </a:cubicBezTo>
                  <a:cubicBezTo>
                    <a:pt x="119" y="45"/>
                    <a:pt x="119" y="45"/>
                    <a:pt x="120" y="46"/>
                  </a:cubicBezTo>
                  <a:cubicBezTo>
                    <a:pt x="121" y="46"/>
                    <a:pt x="121" y="46"/>
                    <a:pt x="122" y="46"/>
                  </a:cubicBezTo>
                  <a:cubicBezTo>
                    <a:pt x="122" y="46"/>
                    <a:pt x="122" y="46"/>
                    <a:pt x="122" y="46"/>
                  </a:cubicBezTo>
                  <a:cubicBezTo>
                    <a:pt x="123" y="46"/>
                    <a:pt x="123" y="46"/>
                    <a:pt x="124" y="46"/>
                  </a:cubicBezTo>
                  <a:cubicBezTo>
                    <a:pt x="125" y="45"/>
                    <a:pt x="125" y="44"/>
                    <a:pt x="125" y="44"/>
                  </a:cubicBezTo>
                  <a:cubicBezTo>
                    <a:pt x="126" y="43"/>
                    <a:pt x="126" y="42"/>
                    <a:pt x="126" y="42"/>
                  </a:cubicBezTo>
                  <a:cubicBezTo>
                    <a:pt x="127" y="42"/>
                    <a:pt x="128" y="42"/>
                    <a:pt x="129" y="43"/>
                  </a:cubicBezTo>
                  <a:cubicBezTo>
                    <a:pt x="131" y="44"/>
                    <a:pt x="132" y="46"/>
                    <a:pt x="133" y="47"/>
                  </a:cubicBezTo>
                  <a:cubicBezTo>
                    <a:pt x="134" y="48"/>
                    <a:pt x="134" y="48"/>
                    <a:pt x="135" y="48"/>
                  </a:cubicBezTo>
                  <a:cubicBezTo>
                    <a:pt x="135" y="49"/>
                    <a:pt x="135" y="51"/>
                    <a:pt x="136" y="52"/>
                  </a:cubicBezTo>
                  <a:cubicBezTo>
                    <a:pt x="135" y="52"/>
                    <a:pt x="134" y="52"/>
                    <a:pt x="134" y="52"/>
                  </a:cubicBezTo>
                  <a:cubicBezTo>
                    <a:pt x="133" y="52"/>
                    <a:pt x="132" y="52"/>
                    <a:pt x="132" y="52"/>
                  </a:cubicBezTo>
                  <a:cubicBezTo>
                    <a:pt x="131" y="52"/>
                    <a:pt x="130" y="52"/>
                    <a:pt x="130" y="52"/>
                  </a:cubicBezTo>
                  <a:cubicBezTo>
                    <a:pt x="130" y="52"/>
                    <a:pt x="130" y="52"/>
                    <a:pt x="130" y="52"/>
                  </a:cubicBezTo>
                  <a:cubicBezTo>
                    <a:pt x="129" y="52"/>
                    <a:pt x="129" y="52"/>
                    <a:pt x="129" y="52"/>
                  </a:cubicBezTo>
                  <a:cubicBezTo>
                    <a:pt x="129" y="52"/>
                    <a:pt x="129" y="52"/>
                    <a:pt x="129" y="52"/>
                  </a:cubicBezTo>
                  <a:cubicBezTo>
                    <a:pt x="129" y="52"/>
                    <a:pt x="128" y="52"/>
                    <a:pt x="127" y="52"/>
                  </a:cubicBezTo>
                  <a:cubicBezTo>
                    <a:pt x="127" y="52"/>
                    <a:pt x="127" y="52"/>
                    <a:pt x="127" y="52"/>
                  </a:cubicBezTo>
                  <a:cubicBezTo>
                    <a:pt x="126" y="52"/>
                    <a:pt x="124" y="52"/>
                    <a:pt x="123" y="53"/>
                  </a:cubicBezTo>
                  <a:cubicBezTo>
                    <a:pt x="122" y="55"/>
                    <a:pt x="120" y="56"/>
                    <a:pt x="119" y="58"/>
                  </a:cubicBezTo>
                  <a:cubicBezTo>
                    <a:pt x="118" y="60"/>
                    <a:pt x="117" y="61"/>
                    <a:pt x="117" y="63"/>
                  </a:cubicBezTo>
                  <a:cubicBezTo>
                    <a:pt x="116" y="64"/>
                    <a:pt x="116" y="65"/>
                    <a:pt x="116" y="67"/>
                  </a:cubicBezTo>
                  <a:cubicBezTo>
                    <a:pt x="115" y="69"/>
                    <a:pt x="115" y="72"/>
                    <a:pt x="115" y="74"/>
                  </a:cubicBezTo>
                  <a:cubicBezTo>
                    <a:pt x="115" y="77"/>
                    <a:pt x="116" y="80"/>
                    <a:pt x="117" y="83"/>
                  </a:cubicBezTo>
                  <a:cubicBezTo>
                    <a:pt x="117" y="84"/>
                    <a:pt x="118" y="85"/>
                    <a:pt x="119" y="86"/>
                  </a:cubicBezTo>
                  <a:cubicBezTo>
                    <a:pt x="121" y="87"/>
                    <a:pt x="122" y="88"/>
                    <a:pt x="124" y="88"/>
                  </a:cubicBezTo>
                  <a:cubicBezTo>
                    <a:pt x="124" y="88"/>
                    <a:pt x="124" y="88"/>
                    <a:pt x="124" y="88"/>
                  </a:cubicBezTo>
                  <a:cubicBezTo>
                    <a:pt x="125" y="87"/>
                    <a:pt x="125" y="87"/>
                    <a:pt x="125" y="87"/>
                  </a:cubicBezTo>
                  <a:cubicBezTo>
                    <a:pt x="125" y="87"/>
                    <a:pt x="125" y="87"/>
                    <a:pt x="125" y="87"/>
                  </a:cubicBezTo>
                  <a:cubicBezTo>
                    <a:pt x="126" y="87"/>
                    <a:pt x="128" y="87"/>
                    <a:pt x="128" y="86"/>
                  </a:cubicBezTo>
                  <a:cubicBezTo>
                    <a:pt x="129" y="86"/>
                    <a:pt x="129" y="86"/>
                    <a:pt x="129" y="86"/>
                  </a:cubicBezTo>
                  <a:cubicBezTo>
                    <a:pt x="129" y="86"/>
                    <a:pt x="129" y="86"/>
                    <a:pt x="129" y="86"/>
                  </a:cubicBezTo>
                  <a:cubicBezTo>
                    <a:pt x="129" y="86"/>
                    <a:pt x="129" y="86"/>
                    <a:pt x="129" y="86"/>
                  </a:cubicBezTo>
                  <a:cubicBezTo>
                    <a:pt x="129" y="86"/>
                    <a:pt x="130" y="86"/>
                    <a:pt x="131" y="87"/>
                  </a:cubicBezTo>
                  <a:cubicBezTo>
                    <a:pt x="131" y="87"/>
                    <a:pt x="131" y="87"/>
                    <a:pt x="131" y="87"/>
                  </a:cubicBezTo>
                  <a:cubicBezTo>
                    <a:pt x="131" y="88"/>
                    <a:pt x="132" y="88"/>
                    <a:pt x="132" y="89"/>
                  </a:cubicBezTo>
                  <a:cubicBezTo>
                    <a:pt x="132" y="91"/>
                    <a:pt x="131" y="94"/>
                    <a:pt x="130" y="97"/>
                  </a:cubicBezTo>
                  <a:cubicBezTo>
                    <a:pt x="130" y="99"/>
                    <a:pt x="129" y="102"/>
                    <a:pt x="128" y="103"/>
                  </a:cubicBezTo>
                  <a:cubicBezTo>
                    <a:pt x="128" y="104"/>
                    <a:pt x="128" y="104"/>
                    <a:pt x="128" y="104"/>
                  </a:cubicBezTo>
                  <a:cubicBezTo>
                    <a:pt x="128" y="104"/>
                    <a:pt x="128" y="104"/>
                    <a:pt x="128" y="104"/>
                  </a:cubicBezTo>
                  <a:cubicBezTo>
                    <a:pt x="122" y="114"/>
                    <a:pt x="113" y="122"/>
                    <a:pt x="102" y="127"/>
                  </a:cubicBezTo>
                  <a:cubicBezTo>
                    <a:pt x="107" y="122"/>
                    <a:pt x="111" y="117"/>
                    <a:pt x="111" y="111"/>
                  </a:cubicBezTo>
                  <a:cubicBezTo>
                    <a:pt x="111" y="106"/>
                    <a:pt x="109" y="102"/>
                    <a:pt x="106" y="99"/>
                  </a:cubicBezTo>
                  <a:cubicBezTo>
                    <a:pt x="105" y="99"/>
                    <a:pt x="104" y="98"/>
                    <a:pt x="103" y="98"/>
                  </a:cubicBezTo>
                  <a:cubicBezTo>
                    <a:pt x="102" y="98"/>
                    <a:pt x="102" y="98"/>
                    <a:pt x="102" y="98"/>
                  </a:cubicBezTo>
                  <a:cubicBezTo>
                    <a:pt x="101" y="98"/>
                    <a:pt x="101" y="98"/>
                    <a:pt x="100" y="98"/>
                  </a:cubicBezTo>
                  <a:cubicBezTo>
                    <a:pt x="98" y="98"/>
                    <a:pt x="96" y="98"/>
                    <a:pt x="94" y="98"/>
                  </a:cubicBezTo>
                  <a:cubicBezTo>
                    <a:pt x="92" y="97"/>
                    <a:pt x="91" y="97"/>
                    <a:pt x="90" y="97"/>
                  </a:cubicBezTo>
                  <a:cubicBezTo>
                    <a:pt x="87" y="90"/>
                    <a:pt x="74" y="85"/>
                    <a:pt x="68" y="85"/>
                  </a:cubicBezTo>
                  <a:cubicBezTo>
                    <a:pt x="67" y="85"/>
                    <a:pt x="67" y="85"/>
                    <a:pt x="67" y="85"/>
                  </a:cubicBezTo>
                  <a:cubicBezTo>
                    <a:pt x="67" y="84"/>
                    <a:pt x="65" y="83"/>
                    <a:pt x="63" y="83"/>
                  </a:cubicBezTo>
                  <a:cubicBezTo>
                    <a:pt x="63" y="83"/>
                    <a:pt x="63" y="83"/>
                    <a:pt x="63" y="83"/>
                  </a:cubicBezTo>
                  <a:cubicBezTo>
                    <a:pt x="63" y="83"/>
                    <a:pt x="63" y="83"/>
                    <a:pt x="63" y="83"/>
                  </a:cubicBezTo>
                  <a:cubicBezTo>
                    <a:pt x="62" y="82"/>
                    <a:pt x="61" y="81"/>
                    <a:pt x="61" y="80"/>
                  </a:cubicBezTo>
                  <a:cubicBezTo>
                    <a:pt x="61" y="79"/>
                    <a:pt x="61" y="78"/>
                    <a:pt x="61" y="77"/>
                  </a:cubicBezTo>
                  <a:cubicBezTo>
                    <a:pt x="60" y="76"/>
                    <a:pt x="60" y="74"/>
                    <a:pt x="59" y="73"/>
                  </a:cubicBezTo>
                  <a:cubicBezTo>
                    <a:pt x="59" y="73"/>
                    <a:pt x="59" y="73"/>
                    <a:pt x="59" y="73"/>
                  </a:cubicBezTo>
                  <a:cubicBezTo>
                    <a:pt x="62" y="73"/>
                    <a:pt x="63" y="72"/>
                    <a:pt x="64" y="70"/>
                  </a:cubicBezTo>
                  <a:cubicBezTo>
                    <a:pt x="65" y="68"/>
                    <a:pt x="68" y="63"/>
                    <a:pt x="70" y="60"/>
                  </a:cubicBezTo>
                  <a:cubicBezTo>
                    <a:pt x="73" y="56"/>
                    <a:pt x="74" y="54"/>
                    <a:pt x="75" y="52"/>
                  </a:cubicBezTo>
                  <a:cubicBezTo>
                    <a:pt x="75" y="52"/>
                    <a:pt x="76" y="52"/>
                    <a:pt x="76" y="52"/>
                  </a:cubicBezTo>
                  <a:cubicBezTo>
                    <a:pt x="79" y="52"/>
                    <a:pt x="82" y="53"/>
                    <a:pt x="83" y="53"/>
                  </a:cubicBezTo>
                  <a:cubicBezTo>
                    <a:pt x="84" y="53"/>
                    <a:pt x="84" y="53"/>
                    <a:pt x="84" y="53"/>
                  </a:cubicBezTo>
                  <a:cubicBezTo>
                    <a:pt x="85" y="53"/>
                    <a:pt x="87" y="52"/>
                    <a:pt x="87" y="51"/>
                  </a:cubicBezTo>
                  <a:cubicBezTo>
                    <a:pt x="88" y="50"/>
                    <a:pt x="88" y="49"/>
                    <a:pt x="88" y="48"/>
                  </a:cubicBezTo>
                  <a:cubicBezTo>
                    <a:pt x="88" y="47"/>
                    <a:pt x="89" y="45"/>
                    <a:pt x="91" y="42"/>
                  </a:cubicBezTo>
                  <a:cubicBezTo>
                    <a:pt x="91" y="42"/>
                    <a:pt x="92" y="41"/>
                    <a:pt x="92" y="41"/>
                  </a:cubicBezTo>
                  <a:cubicBezTo>
                    <a:pt x="93" y="39"/>
                    <a:pt x="92" y="37"/>
                    <a:pt x="91" y="36"/>
                  </a:cubicBezTo>
                  <a:cubicBezTo>
                    <a:pt x="90" y="35"/>
                    <a:pt x="89" y="35"/>
                    <a:pt x="88" y="34"/>
                  </a:cubicBezTo>
                  <a:cubicBezTo>
                    <a:pt x="88" y="34"/>
                    <a:pt x="87" y="34"/>
                    <a:pt x="87" y="34"/>
                  </a:cubicBezTo>
                  <a:cubicBezTo>
                    <a:pt x="86" y="34"/>
                    <a:pt x="86" y="34"/>
                    <a:pt x="86" y="33"/>
                  </a:cubicBezTo>
                  <a:cubicBezTo>
                    <a:pt x="84" y="28"/>
                    <a:pt x="80" y="27"/>
                    <a:pt x="77" y="27"/>
                  </a:cubicBezTo>
                  <a:cubicBezTo>
                    <a:pt x="76" y="27"/>
                    <a:pt x="75" y="27"/>
                    <a:pt x="74" y="27"/>
                  </a:cubicBezTo>
                  <a:cubicBezTo>
                    <a:pt x="73" y="26"/>
                    <a:pt x="72" y="26"/>
                    <a:pt x="71" y="25"/>
                  </a:cubicBezTo>
                  <a:cubicBezTo>
                    <a:pt x="69" y="24"/>
                    <a:pt x="68" y="23"/>
                    <a:pt x="66" y="23"/>
                  </a:cubicBezTo>
                  <a:cubicBezTo>
                    <a:pt x="66" y="23"/>
                    <a:pt x="66" y="23"/>
                    <a:pt x="66" y="23"/>
                  </a:cubicBezTo>
                  <a:cubicBezTo>
                    <a:pt x="65" y="23"/>
                    <a:pt x="64" y="24"/>
                    <a:pt x="63" y="24"/>
                  </a:cubicBezTo>
                  <a:cubicBezTo>
                    <a:pt x="63" y="24"/>
                    <a:pt x="63" y="24"/>
                    <a:pt x="63" y="24"/>
                  </a:cubicBezTo>
                  <a:cubicBezTo>
                    <a:pt x="62" y="23"/>
                    <a:pt x="62" y="22"/>
                    <a:pt x="61" y="22"/>
                  </a:cubicBezTo>
                  <a:cubicBezTo>
                    <a:pt x="60" y="21"/>
                    <a:pt x="60" y="20"/>
                    <a:pt x="59" y="20"/>
                  </a:cubicBezTo>
                  <a:cubicBezTo>
                    <a:pt x="59" y="18"/>
                    <a:pt x="58" y="17"/>
                    <a:pt x="57" y="17"/>
                  </a:cubicBezTo>
                  <a:cubicBezTo>
                    <a:pt x="56" y="16"/>
                    <a:pt x="56" y="16"/>
                    <a:pt x="55" y="16"/>
                  </a:cubicBezTo>
                  <a:cubicBezTo>
                    <a:pt x="54" y="16"/>
                    <a:pt x="53" y="16"/>
                    <a:pt x="52" y="17"/>
                  </a:cubicBezTo>
                  <a:cubicBezTo>
                    <a:pt x="49" y="19"/>
                    <a:pt x="41" y="22"/>
                    <a:pt x="39" y="22"/>
                  </a:cubicBezTo>
                  <a:cubicBezTo>
                    <a:pt x="39" y="22"/>
                    <a:pt x="39" y="22"/>
                    <a:pt x="39" y="22"/>
                  </a:cubicBezTo>
                  <a:cubicBezTo>
                    <a:pt x="32" y="22"/>
                    <a:pt x="26" y="30"/>
                    <a:pt x="21" y="39"/>
                  </a:cubicBezTo>
                  <a:cubicBezTo>
                    <a:pt x="20" y="40"/>
                    <a:pt x="20" y="40"/>
                    <a:pt x="20" y="41"/>
                  </a:cubicBezTo>
                  <a:cubicBezTo>
                    <a:pt x="20" y="43"/>
                    <a:pt x="20" y="45"/>
                    <a:pt x="21" y="48"/>
                  </a:cubicBezTo>
                  <a:cubicBezTo>
                    <a:pt x="21" y="49"/>
                    <a:pt x="21" y="51"/>
                    <a:pt x="22" y="52"/>
                  </a:cubicBezTo>
                  <a:cubicBezTo>
                    <a:pt x="21" y="52"/>
                    <a:pt x="21" y="52"/>
                    <a:pt x="21" y="52"/>
                  </a:cubicBezTo>
                  <a:cubicBezTo>
                    <a:pt x="21" y="53"/>
                    <a:pt x="21" y="53"/>
                    <a:pt x="22" y="53"/>
                  </a:cubicBezTo>
                  <a:cubicBezTo>
                    <a:pt x="22" y="54"/>
                    <a:pt x="22" y="54"/>
                    <a:pt x="22" y="54"/>
                  </a:cubicBezTo>
                  <a:cubicBezTo>
                    <a:pt x="21" y="57"/>
                    <a:pt x="22" y="61"/>
                    <a:pt x="25" y="66"/>
                  </a:cubicBezTo>
                  <a:cubicBezTo>
                    <a:pt x="25" y="67"/>
                    <a:pt x="25" y="68"/>
                    <a:pt x="24" y="68"/>
                  </a:cubicBezTo>
                  <a:cubicBezTo>
                    <a:pt x="24" y="69"/>
                    <a:pt x="24" y="69"/>
                    <a:pt x="25" y="70"/>
                  </a:cubicBezTo>
                  <a:cubicBezTo>
                    <a:pt x="25" y="70"/>
                    <a:pt x="25" y="70"/>
                    <a:pt x="25" y="70"/>
                  </a:cubicBezTo>
                  <a:cubicBezTo>
                    <a:pt x="26" y="70"/>
                    <a:pt x="26" y="69"/>
                    <a:pt x="26" y="69"/>
                  </a:cubicBezTo>
                  <a:cubicBezTo>
                    <a:pt x="27" y="69"/>
                    <a:pt x="27" y="69"/>
                    <a:pt x="27" y="69"/>
                  </a:cubicBezTo>
                  <a:cubicBezTo>
                    <a:pt x="27" y="69"/>
                    <a:pt x="27" y="69"/>
                    <a:pt x="27" y="69"/>
                  </a:cubicBezTo>
                  <a:cubicBezTo>
                    <a:pt x="28" y="71"/>
                    <a:pt x="33" y="79"/>
                    <a:pt x="37" y="81"/>
                  </a:cubicBezTo>
                  <a:cubicBezTo>
                    <a:pt x="40" y="83"/>
                    <a:pt x="46" y="86"/>
                    <a:pt x="50" y="87"/>
                  </a:cubicBezTo>
                  <a:cubicBezTo>
                    <a:pt x="51" y="88"/>
                    <a:pt x="51" y="88"/>
                    <a:pt x="51" y="88"/>
                  </a:cubicBezTo>
                  <a:cubicBezTo>
                    <a:pt x="51" y="89"/>
                    <a:pt x="52" y="89"/>
                    <a:pt x="52" y="90"/>
                  </a:cubicBezTo>
                  <a:cubicBezTo>
                    <a:pt x="53" y="90"/>
                    <a:pt x="53" y="91"/>
                    <a:pt x="53" y="92"/>
                  </a:cubicBezTo>
                  <a:cubicBezTo>
                    <a:pt x="54" y="92"/>
                    <a:pt x="54" y="92"/>
                    <a:pt x="54" y="93"/>
                  </a:cubicBezTo>
                  <a:cubicBezTo>
                    <a:pt x="54" y="94"/>
                    <a:pt x="54" y="96"/>
                    <a:pt x="54" y="97"/>
                  </a:cubicBezTo>
                  <a:cubicBezTo>
                    <a:pt x="54" y="97"/>
                    <a:pt x="53" y="98"/>
                    <a:pt x="53" y="99"/>
                  </a:cubicBezTo>
                  <a:cubicBezTo>
                    <a:pt x="53" y="101"/>
                    <a:pt x="52" y="108"/>
                    <a:pt x="55" y="114"/>
                  </a:cubicBezTo>
                  <a:cubicBezTo>
                    <a:pt x="55" y="114"/>
                    <a:pt x="55" y="114"/>
                    <a:pt x="55" y="114"/>
                  </a:cubicBezTo>
                  <a:cubicBezTo>
                    <a:pt x="55" y="115"/>
                    <a:pt x="55" y="115"/>
                    <a:pt x="55" y="116"/>
                  </a:cubicBezTo>
                  <a:cubicBezTo>
                    <a:pt x="55" y="116"/>
                    <a:pt x="55" y="117"/>
                    <a:pt x="56" y="117"/>
                  </a:cubicBezTo>
                  <a:cubicBezTo>
                    <a:pt x="56" y="117"/>
                    <a:pt x="56" y="117"/>
                    <a:pt x="56" y="117"/>
                  </a:cubicBezTo>
                  <a:cubicBezTo>
                    <a:pt x="56" y="118"/>
                    <a:pt x="56" y="118"/>
                    <a:pt x="56" y="118"/>
                  </a:cubicBezTo>
                  <a:cubicBezTo>
                    <a:pt x="57" y="118"/>
                    <a:pt x="57" y="117"/>
                    <a:pt x="58" y="117"/>
                  </a:cubicBezTo>
                  <a:cubicBezTo>
                    <a:pt x="58" y="117"/>
                    <a:pt x="58" y="117"/>
                    <a:pt x="58" y="117"/>
                  </a:cubicBezTo>
                  <a:cubicBezTo>
                    <a:pt x="59" y="117"/>
                    <a:pt x="60" y="118"/>
                    <a:pt x="61" y="119"/>
                  </a:cubicBezTo>
                  <a:cubicBezTo>
                    <a:pt x="61" y="119"/>
                    <a:pt x="60" y="120"/>
                    <a:pt x="60" y="121"/>
                  </a:cubicBezTo>
                  <a:cubicBezTo>
                    <a:pt x="60" y="121"/>
                    <a:pt x="60" y="122"/>
                    <a:pt x="61" y="122"/>
                  </a:cubicBezTo>
                  <a:cubicBezTo>
                    <a:pt x="61" y="122"/>
                    <a:pt x="61" y="122"/>
                    <a:pt x="61" y="122"/>
                  </a:cubicBezTo>
                  <a:cubicBezTo>
                    <a:pt x="61" y="122"/>
                    <a:pt x="62" y="122"/>
                    <a:pt x="62" y="121"/>
                  </a:cubicBezTo>
                  <a:cubicBezTo>
                    <a:pt x="62" y="121"/>
                    <a:pt x="62" y="121"/>
                    <a:pt x="62" y="121"/>
                  </a:cubicBezTo>
                  <a:cubicBezTo>
                    <a:pt x="63" y="122"/>
                    <a:pt x="62" y="124"/>
                    <a:pt x="61" y="127"/>
                  </a:cubicBezTo>
                  <a:cubicBezTo>
                    <a:pt x="61" y="129"/>
                    <a:pt x="60" y="131"/>
                    <a:pt x="60" y="132"/>
                  </a:cubicBezTo>
                  <a:cubicBezTo>
                    <a:pt x="31" y="128"/>
                    <a:pt x="5" y="107"/>
                    <a:pt x="5" y="69"/>
                  </a:cubicBezTo>
                  <a:cubicBezTo>
                    <a:pt x="5" y="46"/>
                    <a:pt x="15" y="29"/>
                    <a:pt x="29" y="18"/>
                  </a:cubicBezTo>
                  <a:cubicBezTo>
                    <a:pt x="30" y="19"/>
                    <a:pt x="30" y="19"/>
                    <a:pt x="30" y="19"/>
                  </a:cubicBezTo>
                  <a:cubicBezTo>
                    <a:pt x="31" y="19"/>
                    <a:pt x="32" y="19"/>
                    <a:pt x="33" y="19"/>
                  </a:cubicBezTo>
                  <a:cubicBezTo>
                    <a:pt x="34" y="19"/>
                    <a:pt x="35" y="19"/>
                    <a:pt x="35" y="20"/>
                  </a:cubicBezTo>
                  <a:cubicBezTo>
                    <a:pt x="36" y="20"/>
                    <a:pt x="37" y="20"/>
                    <a:pt x="38" y="20"/>
                  </a:cubicBezTo>
                  <a:moveTo>
                    <a:pt x="97" y="18"/>
                  </a:moveTo>
                  <a:cubicBezTo>
                    <a:pt x="96" y="17"/>
                    <a:pt x="96" y="17"/>
                    <a:pt x="96" y="17"/>
                  </a:cubicBezTo>
                  <a:cubicBezTo>
                    <a:pt x="95" y="17"/>
                    <a:pt x="94" y="16"/>
                    <a:pt x="93" y="16"/>
                  </a:cubicBezTo>
                  <a:cubicBezTo>
                    <a:pt x="94" y="14"/>
                    <a:pt x="95" y="12"/>
                    <a:pt x="96" y="10"/>
                  </a:cubicBezTo>
                  <a:cubicBezTo>
                    <a:pt x="98" y="11"/>
                    <a:pt x="100" y="12"/>
                    <a:pt x="102" y="13"/>
                  </a:cubicBezTo>
                  <a:cubicBezTo>
                    <a:pt x="101" y="14"/>
                    <a:pt x="99" y="15"/>
                    <a:pt x="98" y="16"/>
                  </a:cubicBezTo>
                  <a:cubicBezTo>
                    <a:pt x="98" y="17"/>
                    <a:pt x="97" y="17"/>
                    <a:pt x="97" y="18"/>
                  </a:cubicBezTo>
                  <a:moveTo>
                    <a:pt x="38" y="15"/>
                  </a:moveTo>
                  <a:cubicBezTo>
                    <a:pt x="38" y="15"/>
                    <a:pt x="38" y="15"/>
                    <a:pt x="38" y="15"/>
                  </a:cubicBezTo>
                  <a:cubicBezTo>
                    <a:pt x="38" y="15"/>
                    <a:pt x="37" y="15"/>
                    <a:pt x="37" y="15"/>
                  </a:cubicBezTo>
                  <a:cubicBezTo>
                    <a:pt x="36" y="15"/>
                    <a:pt x="35" y="15"/>
                    <a:pt x="34" y="15"/>
                  </a:cubicBezTo>
                  <a:cubicBezTo>
                    <a:pt x="38" y="12"/>
                    <a:pt x="43" y="10"/>
                    <a:pt x="47" y="9"/>
                  </a:cubicBezTo>
                  <a:cubicBezTo>
                    <a:pt x="47" y="10"/>
                    <a:pt x="46" y="11"/>
                    <a:pt x="46" y="13"/>
                  </a:cubicBezTo>
                  <a:cubicBezTo>
                    <a:pt x="45" y="13"/>
                    <a:pt x="45" y="13"/>
                    <a:pt x="45" y="13"/>
                  </a:cubicBezTo>
                  <a:cubicBezTo>
                    <a:pt x="43" y="14"/>
                    <a:pt x="41" y="15"/>
                    <a:pt x="38" y="15"/>
                  </a:cubicBezTo>
                  <a:moveTo>
                    <a:pt x="91" y="15"/>
                  </a:moveTo>
                  <a:cubicBezTo>
                    <a:pt x="89" y="14"/>
                    <a:pt x="88" y="13"/>
                    <a:pt x="87" y="12"/>
                  </a:cubicBezTo>
                  <a:cubicBezTo>
                    <a:pt x="87" y="12"/>
                    <a:pt x="86" y="12"/>
                    <a:pt x="85" y="12"/>
                  </a:cubicBezTo>
                  <a:cubicBezTo>
                    <a:pt x="85" y="12"/>
                    <a:pt x="85" y="12"/>
                    <a:pt x="85" y="12"/>
                  </a:cubicBezTo>
                  <a:cubicBezTo>
                    <a:pt x="86" y="10"/>
                    <a:pt x="87" y="9"/>
                    <a:pt x="88" y="7"/>
                  </a:cubicBezTo>
                  <a:cubicBezTo>
                    <a:pt x="90" y="8"/>
                    <a:pt x="92" y="8"/>
                    <a:pt x="94" y="9"/>
                  </a:cubicBezTo>
                  <a:cubicBezTo>
                    <a:pt x="93" y="11"/>
                    <a:pt x="92" y="13"/>
                    <a:pt x="91" y="15"/>
                  </a:cubicBezTo>
                  <a:moveTo>
                    <a:pt x="49" y="11"/>
                  </a:moveTo>
                  <a:cubicBezTo>
                    <a:pt x="49" y="10"/>
                    <a:pt x="49" y="9"/>
                    <a:pt x="49" y="8"/>
                  </a:cubicBezTo>
                  <a:cubicBezTo>
                    <a:pt x="52" y="7"/>
                    <a:pt x="55" y="7"/>
                    <a:pt x="58" y="6"/>
                  </a:cubicBezTo>
                  <a:cubicBezTo>
                    <a:pt x="58" y="7"/>
                    <a:pt x="58" y="7"/>
                    <a:pt x="58" y="8"/>
                  </a:cubicBezTo>
                  <a:cubicBezTo>
                    <a:pt x="55" y="9"/>
                    <a:pt x="52" y="10"/>
                    <a:pt x="49" y="11"/>
                  </a:cubicBezTo>
                  <a:moveTo>
                    <a:pt x="83" y="11"/>
                  </a:moveTo>
                  <a:cubicBezTo>
                    <a:pt x="81" y="10"/>
                    <a:pt x="78" y="9"/>
                    <a:pt x="75" y="8"/>
                  </a:cubicBezTo>
                  <a:cubicBezTo>
                    <a:pt x="75" y="7"/>
                    <a:pt x="76" y="6"/>
                    <a:pt x="77" y="5"/>
                  </a:cubicBezTo>
                  <a:cubicBezTo>
                    <a:pt x="79" y="6"/>
                    <a:pt x="82" y="6"/>
                    <a:pt x="84" y="7"/>
                  </a:cubicBezTo>
                  <a:cubicBezTo>
                    <a:pt x="84" y="7"/>
                    <a:pt x="84" y="7"/>
                    <a:pt x="84" y="7"/>
                  </a:cubicBezTo>
                  <a:cubicBezTo>
                    <a:pt x="84" y="7"/>
                    <a:pt x="85" y="7"/>
                    <a:pt x="86" y="7"/>
                  </a:cubicBezTo>
                  <a:cubicBezTo>
                    <a:pt x="85" y="8"/>
                    <a:pt x="84" y="10"/>
                    <a:pt x="83" y="11"/>
                  </a:cubicBezTo>
                  <a:moveTo>
                    <a:pt x="61" y="8"/>
                  </a:moveTo>
                  <a:cubicBezTo>
                    <a:pt x="61" y="7"/>
                    <a:pt x="61" y="6"/>
                    <a:pt x="62" y="6"/>
                  </a:cubicBezTo>
                  <a:cubicBezTo>
                    <a:pt x="63" y="5"/>
                    <a:pt x="64" y="5"/>
                    <a:pt x="65" y="5"/>
                  </a:cubicBezTo>
                  <a:cubicBezTo>
                    <a:pt x="66" y="5"/>
                    <a:pt x="68" y="5"/>
                    <a:pt x="69" y="5"/>
                  </a:cubicBezTo>
                  <a:cubicBezTo>
                    <a:pt x="71" y="5"/>
                    <a:pt x="73" y="5"/>
                    <a:pt x="74" y="5"/>
                  </a:cubicBezTo>
                  <a:cubicBezTo>
                    <a:pt x="74" y="6"/>
                    <a:pt x="73" y="7"/>
                    <a:pt x="73" y="8"/>
                  </a:cubicBezTo>
                  <a:cubicBezTo>
                    <a:pt x="70" y="8"/>
                    <a:pt x="67" y="7"/>
                    <a:pt x="65" y="7"/>
                  </a:cubicBezTo>
                  <a:cubicBezTo>
                    <a:pt x="64" y="7"/>
                    <a:pt x="62" y="7"/>
                    <a:pt x="61" y="8"/>
                  </a:cubicBezTo>
                  <a:moveTo>
                    <a:pt x="71" y="0"/>
                  </a:moveTo>
                  <a:cubicBezTo>
                    <a:pt x="69" y="0"/>
                    <a:pt x="68" y="1"/>
                    <a:pt x="66" y="1"/>
                  </a:cubicBezTo>
                  <a:cubicBezTo>
                    <a:pt x="65" y="1"/>
                    <a:pt x="65" y="1"/>
                    <a:pt x="65" y="1"/>
                  </a:cubicBezTo>
                  <a:cubicBezTo>
                    <a:pt x="64" y="1"/>
                    <a:pt x="64" y="1"/>
                    <a:pt x="64" y="1"/>
                  </a:cubicBezTo>
                  <a:cubicBezTo>
                    <a:pt x="53" y="2"/>
                    <a:pt x="41" y="5"/>
                    <a:pt x="27" y="13"/>
                  </a:cubicBezTo>
                  <a:cubicBezTo>
                    <a:pt x="27" y="14"/>
                    <a:pt x="27" y="14"/>
                    <a:pt x="27" y="14"/>
                  </a:cubicBezTo>
                  <a:cubicBezTo>
                    <a:pt x="26" y="14"/>
                    <a:pt x="26" y="15"/>
                    <a:pt x="26" y="15"/>
                  </a:cubicBezTo>
                  <a:cubicBezTo>
                    <a:pt x="25" y="16"/>
                    <a:pt x="24" y="17"/>
                    <a:pt x="23" y="18"/>
                  </a:cubicBezTo>
                  <a:cubicBezTo>
                    <a:pt x="8" y="30"/>
                    <a:pt x="0" y="48"/>
                    <a:pt x="0" y="69"/>
                  </a:cubicBezTo>
                  <a:cubicBezTo>
                    <a:pt x="0" y="110"/>
                    <a:pt x="30" y="133"/>
                    <a:pt x="62" y="137"/>
                  </a:cubicBezTo>
                  <a:cubicBezTo>
                    <a:pt x="62" y="138"/>
                    <a:pt x="63" y="138"/>
                    <a:pt x="64" y="138"/>
                  </a:cubicBezTo>
                  <a:cubicBezTo>
                    <a:pt x="64" y="138"/>
                    <a:pt x="67" y="138"/>
                    <a:pt x="72" y="138"/>
                  </a:cubicBezTo>
                  <a:cubicBezTo>
                    <a:pt x="85" y="138"/>
                    <a:pt x="90" y="136"/>
                    <a:pt x="92" y="135"/>
                  </a:cubicBezTo>
                  <a:cubicBezTo>
                    <a:pt x="103" y="132"/>
                    <a:pt x="112" y="127"/>
                    <a:pt x="120" y="121"/>
                  </a:cubicBezTo>
                  <a:cubicBezTo>
                    <a:pt x="131" y="111"/>
                    <a:pt x="138" y="98"/>
                    <a:pt x="141" y="82"/>
                  </a:cubicBezTo>
                  <a:cubicBezTo>
                    <a:pt x="142" y="79"/>
                    <a:pt x="142" y="75"/>
                    <a:pt x="142" y="72"/>
                  </a:cubicBezTo>
                  <a:cubicBezTo>
                    <a:pt x="142" y="71"/>
                    <a:pt x="142" y="71"/>
                    <a:pt x="142" y="70"/>
                  </a:cubicBezTo>
                  <a:cubicBezTo>
                    <a:pt x="142" y="69"/>
                    <a:pt x="142" y="69"/>
                    <a:pt x="142" y="69"/>
                  </a:cubicBezTo>
                  <a:cubicBezTo>
                    <a:pt x="142" y="49"/>
                    <a:pt x="135" y="32"/>
                    <a:pt x="122" y="20"/>
                  </a:cubicBezTo>
                  <a:cubicBezTo>
                    <a:pt x="122" y="19"/>
                    <a:pt x="122" y="19"/>
                    <a:pt x="122" y="19"/>
                  </a:cubicBezTo>
                  <a:cubicBezTo>
                    <a:pt x="120" y="18"/>
                    <a:pt x="119" y="17"/>
                    <a:pt x="118" y="16"/>
                  </a:cubicBezTo>
                  <a:cubicBezTo>
                    <a:pt x="118" y="15"/>
                    <a:pt x="117" y="15"/>
                    <a:pt x="117" y="15"/>
                  </a:cubicBezTo>
                  <a:cubicBezTo>
                    <a:pt x="104" y="6"/>
                    <a:pt x="88"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01" name="Freeform 769"/>
            <p:cNvSpPr>
              <a:spLocks noEditPoints="1"/>
            </p:cNvSpPr>
            <p:nvPr/>
          </p:nvSpPr>
          <p:spPr bwMode="auto">
            <a:xfrm>
              <a:off x="4235" y="529"/>
              <a:ext cx="325" cy="434"/>
            </a:xfrm>
            <a:custGeom>
              <a:avLst/>
              <a:gdLst>
                <a:gd name="T0" fmla="*/ 107 w 137"/>
                <a:gd name="T1" fmla="*/ 84 h 183"/>
                <a:gd name="T2" fmla="*/ 125 w 137"/>
                <a:gd name="T3" fmla="*/ 157 h 183"/>
                <a:gd name="T4" fmla="*/ 128 w 137"/>
                <a:gd name="T5" fmla="*/ 169 h 183"/>
                <a:gd name="T6" fmla="*/ 121 w 137"/>
                <a:gd name="T7" fmla="*/ 169 h 183"/>
                <a:gd name="T8" fmla="*/ 116 w 137"/>
                <a:gd name="T9" fmla="*/ 167 h 183"/>
                <a:gd name="T10" fmla="*/ 35 w 137"/>
                <a:gd name="T11" fmla="*/ 172 h 183"/>
                <a:gd name="T12" fmla="*/ 16 w 137"/>
                <a:gd name="T13" fmla="*/ 177 h 183"/>
                <a:gd name="T14" fmla="*/ 5 w 137"/>
                <a:gd name="T15" fmla="*/ 133 h 183"/>
                <a:gd name="T16" fmla="*/ 39 w 137"/>
                <a:gd name="T17" fmla="*/ 62 h 183"/>
                <a:gd name="T18" fmla="*/ 35 w 137"/>
                <a:gd name="T19" fmla="*/ 59 h 183"/>
                <a:gd name="T20" fmla="*/ 122 w 137"/>
                <a:gd name="T21" fmla="*/ 64 h 183"/>
                <a:gd name="T22" fmla="*/ 124 w 137"/>
                <a:gd name="T23" fmla="*/ 64 h 183"/>
                <a:gd name="T24" fmla="*/ 52 w 137"/>
                <a:gd name="T25" fmla="*/ 60 h 183"/>
                <a:gd name="T26" fmla="*/ 115 w 137"/>
                <a:gd name="T27" fmla="*/ 57 h 183"/>
                <a:gd name="T28" fmla="*/ 65 w 137"/>
                <a:gd name="T29" fmla="*/ 56 h 183"/>
                <a:gd name="T30" fmla="*/ 104 w 137"/>
                <a:gd name="T31" fmla="*/ 56 h 183"/>
                <a:gd name="T32" fmla="*/ 76 w 137"/>
                <a:gd name="T33" fmla="*/ 54 h 183"/>
                <a:gd name="T34" fmla="*/ 96 w 137"/>
                <a:gd name="T35" fmla="*/ 54 h 183"/>
                <a:gd name="T36" fmla="*/ 82 w 137"/>
                <a:gd name="T37" fmla="*/ 53 h 183"/>
                <a:gd name="T38" fmla="*/ 81 w 137"/>
                <a:gd name="T39" fmla="*/ 57 h 183"/>
                <a:gd name="T40" fmla="*/ 88 w 137"/>
                <a:gd name="T41" fmla="*/ 55 h 183"/>
                <a:gd name="T42" fmla="*/ 89 w 137"/>
                <a:gd name="T43" fmla="*/ 57 h 183"/>
                <a:gd name="T44" fmla="*/ 38 w 137"/>
                <a:gd name="T45" fmla="*/ 55 h 183"/>
                <a:gd name="T46" fmla="*/ 35 w 137"/>
                <a:gd name="T47" fmla="*/ 49 h 183"/>
                <a:gd name="T48" fmla="*/ 89 w 137"/>
                <a:gd name="T49" fmla="*/ 46 h 183"/>
                <a:gd name="T50" fmla="*/ 51 w 137"/>
                <a:gd name="T51" fmla="*/ 53 h 183"/>
                <a:gd name="T52" fmla="*/ 63 w 137"/>
                <a:gd name="T53" fmla="*/ 52 h 183"/>
                <a:gd name="T54" fmla="*/ 100 w 137"/>
                <a:gd name="T55" fmla="*/ 43 h 183"/>
                <a:gd name="T56" fmla="*/ 73 w 137"/>
                <a:gd name="T57" fmla="*/ 50 h 183"/>
                <a:gd name="T58" fmla="*/ 85 w 137"/>
                <a:gd name="T59" fmla="*/ 45 h 183"/>
                <a:gd name="T60" fmla="*/ 82 w 137"/>
                <a:gd name="T61" fmla="*/ 49 h 183"/>
                <a:gd name="T62" fmla="*/ 111 w 137"/>
                <a:gd name="T63" fmla="*/ 40 h 183"/>
                <a:gd name="T64" fmla="*/ 49 w 137"/>
                <a:gd name="T65" fmla="*/ 28 h 183"/>
                <a:gd name="T66" fmla="*/ 65 w 137"/>
                <a:gd name="T67" fmla="*/ 5 h 183"/>
                <a:gd name="T68" fmla="*/ 63 w 137"/>
                <a:gd name="T69" fmla="*/ 30 h 183"/>
                <a:gd name="T70" fmla="*/ 78 w 137"/>
                <a:gd name="T71" fmla="*/ 8 h 183"/>
                <a:gd name="T72" fmla="*/ 44 w 137"/>
                <a:gd name="T73" fmla="*/ 42 h 183"/>
                <a:gd name="T74" fmla="*/ 41 w 137"/>
                <a:gd name="T75" fmla="*/ 32 h 183"/>
                <a:gd name="T76" fmla="*/ 65 w 137"/>
                <a:gd name="T77" fmla="*/ 0 h 183"/>
                <a:gd name="T78" fmla="*/ 31 w 137"/>
                <a:gd name="T79" fmla="*/ 10 h 183"/>
                <a:gd name="T80" fmla="*/ 34 w 137"/>
                <a:gd name="T81" fmla="*/ 42 h 183"/>
                <a:gd name="T82" fmla="*/ 31 w 137"/>
                <a:gd name="T83" fmla="*/ 59 h 183"/>
                <a:gd name="T84" fmla="*/ 0 w 137"/>
                <a:gd name="T85" fmla="*/ 133 h 183"/>
                <a:gd name="T86" fmla="*/ 12 w 137"/>
                <a:gd name="T87" fmla="*/ 180 h 183"/>
                <a:gd name="T88" fmla="*/ 35 w 137"/>
                <a:gd name="T89" fmla="*/ 177 h 183"/>
                <a:gd name="T90" fmla="*/ 106 w 137"/>
                <a:gd name="T91" fmla="*/ 174 h 183"/>
                <a:gd name="T92" fmla="*/ 131 w 137"/>
                <a:gd name="T93" fmla="*/ 173 h 183"/>
                <a:gd name="T94" fmla="*/ 130 w 137"/>
                <a:gd name="T95" fmla="*/ 157 h 183"/>
                <a:gd name="T96" fmla="*/ 89 w 137"/>
                <a:gd name="T97" fmla="*/ 64 h 183"/>
                <a:gd name="T98" fmla="*/ 124 w 137"/>
                <a:gd name="T99" fmla="*/ 69 h 183"/>
                <a:gd name="T100" fmla="*/ 134 w 137"/>
                <a:gd name="T101" fmla="*/ 54 h 183"/>
                <a:gd name="T102" fmla="*/ 115 w 137"/>
                <a:gd name="T103" fmla="*/ 43 h 183"/>
                <a:gd name="T104" fmla="*/ 112 w 137"/>
                <a:gd name="T105" fmla="*/ 32 h 183"/>
                <a:gd name="T106" fmla="*/ 100 w 137"/>
                <a:gd name="T107" fmla="*/ 15 h 183"/>
                <a:gd name="T108" fmla="*/ 82 w 137"/>
                <a:gd name="T109" fmla="*/ 4 h 183"/>
                <a:gd name="T110" fmla="*/ 69 w 137"/>
                <a:gd name="T111" fmla="*/ 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7" h="183">
                  <a:moveTo>
                    <a:pt x="41" y="66"/>
                  </a:moveTo>
                  <a:cubicBezTo>
                    <a:pt x="43" y="66"/>
                    <a:pt x="45" y="66"/>
                    <a:pt x="45" y="66"/>
                  </a:cubicBezTo>
                  <a:cubicBezTo>
                    <a:pt x="62" y="65"/>
                    <a:pt x="72" y="64"/>
                    <a:pt x="80" y="62"/>
                  </a:cubicBezTo>
                  <a:cubicBezTo>
                    <a:pt x="80" y="63"/>
                    <a:pt x="81" y="64"/>
                    <a:pt x="82" y="65"/>
                  </a:cubicBezTo>
                  <a:cubicBezTo>
                    <a:pt x="84" y="67"/>
                    <a:pt x="87" y="69"/>
                    <a:pt x="90" y="71"/>
                  </a:cubicBezTo>
                  <a:cubicBezTo>
                    <a:pt x="95" y="75"/>
                    <a:pt x="101" y="79"/>
                    <a:pt x="107" y="84"/>
                  </a:cubicBezTo>
                  <a:cubicBezTo>
                    <a:pt x="113" y="88"/>
                    <a:pt x="118" y="93"/>
                    <a:pt x="122" y="98"/>
                  </a:cubicBezTo>
                  <a:cubicBezTo>
                    <a:pt x="128" y="107"/>
                    <a:pt x="131" y="117"/>
                    <a:pt x="131" y="128"/>
                  </a:cubicBezTo>
                  <a:cubicBezTo>
                    <a:pt x="131" y="131"/>
                    <a:pt x="131" y="134"/>
                    <a:pt x="130" y="137"/>
                  </a:cubicBezTo>
                  <a:cubicBezTo>
                    <a:pt x="129" y="141"/>
                    <a:pt x="128" y="143"/>
                    <a:pt x="127" y="146"/>
                  </a:cubicBezTo>
                  <a:cubicBezTo>
                    <a:pt x="126" y="149"/>
                    <a:pt x="125" y="153"/>
                    <a:pt x="125" y="157"/>
                  </a:cubicBezTo>
                  <a:cubicBezTo>
                    <a:pt x="125" y="157"/>
                    <a:pt x="125" y="157"/>
                    <a:pt x="125" y="157"/>
                  </a:cubicBezTo>
                  <a:cubicBezTo>
                    <a:pt x="125" y="157"/>
                    <a:pt x="125" y="157"/>
                    <a:pt x="125" y="157"/>
                  </a:cubicBezTo>
                  <a:cubicBezTo>
                    <a:pt x="125" y="157"/>
                    <a:pt x="125" y="157"/>
                    <a:pt x="125" y="157"/>
                  </a:cubicBezTo>
                  <a:cubicBezTo>
                    <a:pt x="125" y="157"/>
                    <a:pt x="125" y="157"/>
                    <a:pt x="125" y="157"/>
                  </a:cubicBezTo>
                  <a:cubicBezTo>
                    <a:pt x="125" y="158"/>
                    <a:pt x="125" y="159"/>
                    <a:pt x="126" y="160"/>
                  </a:cubicBezTo>
                  <a:cubicBezTo>
                    <a:pt x="126" y="162"/>
                    <a:pt x="126" y="163"/>
                    <a:pt x="127" y="165"/>
                  </a:cubicBezTo>
                  <a:cubicBezTo>
                    <a:pt x="127" y="167"/>
                    <a:pt x="128" y="168"/>
                    <a:pt x="128" y="169"/>
                  </a:cubicBezTo>
                  <a:cubicBezTo>
                    <a:pt x="128" y="170"/>
                    <a:pt x="128" y="170"/>
                    <a:pt x="128" y="170"/>
                  </a:cubicBezTo>
                  <a:cubicBezTo>
                    <a:pt x="127" y="170"/>
                    <a:pt x="127" y="170"/>
                    <a:pt x="127" y="170"/>
                  </a:cubicBezTo>
                  <a:cubicBezTo>
                    <a:pt x="127" y="170"/>
                    <a:pt x="126" y="170"/>
                    <a:pt x="126" y="170"/>
                  </a:cubicBezTo>
                  <a:cubicBezTo>
                    <a:pt x="126" y="170"/>
                    <a:pt x="126" y="170"/>
                    <a:pt x="126" y="170"/>
                  </a:cubicBezTo>
                  <a:cubicBezTo>
                    <a:pt x="126" y="170"/>
                    <a:pt x="126" y="170"/>
                    <a:pt x="126" y="170"/>
                  </a:cubicBezTo>
                  <a:cubicBezTo>
                    <a:pt x="125" y="170"/>
                    <a:pt x="122" y="170"/>
                    <a:pt x="121" y="169"/>
                  </a:cubicBezTo>
                  <a:cubicBezTo>
                    <a:pt x="120" y="168"/>
                    <a:pt x="119" y="168"/>
                    <a:pt x="118" y="168"/>
                  </a:cubicBezTo>
                  <a:cubicBezTo>
                    <a:pt x="117" y="167"/>
                    <a:pt x="117" y="167"/>
                    <a:pt x="117" y="167"/>
                  </a:cubicBezTo>
                  <a:cubicBezTo>
                    <a:pt x="117" y="167"/>
                    <a:pt x="117" y="167"/>
                    <a:pt x="117" y="167"/>
                  </a:cubicBezTo>
                  <a:cubicBezTo>
                    <a:pt x="117" y="167"/>
                    <a:pt x="116" y="167"/>
                    <a:pt x="116" y="167"/>
                  </a:cubicBezTo>
                  <a:cubicBezTo>
                    <a:pt x="116" y="167"/>
                    <a:pt x="116" y="167"/>
                    <a:pt x="116" y="167"/>
                  </a:cubicBezTo>
                  <a:cubicBezTo>
                    <a:pt x="116" y="167"/>
                    <a:pt x="116" y="167"/>
                    <a:pt x="116" y="167"/>
                  </a:cubicBezTo>
                  <a:cubicBezTo>
                    <a:pt x="111" y="168"/>
                    <a:pt x="108" y="168"/>
                    <a:pt x="105" y="169"/>
                  </a:cubicBezTo>
                  <a:cubicBezTo>
                    <a:pt x="102" y="169"/>
                    <a:pt x="99" y="170"/>
                    <a:pt x="94" y="171"/>
                  </a:cubicBezTo>
                  <a:cubicBezTo>
                    <a:pt x="86" y="172"/>
                    <a:pt x="79" y="173"/>
                    <a:pt x="71" y="173"/>
                  </a:cubicBezTo>
                  <a:cubicBezTo>
                    <a:pt x="67" y="173"/>
                    <a:pt x="64" y="173"/>
                    <a:pt x="61" y="173"/>
                  </a:cubicBezTo>
                  <a:cubicBezTo>
                    <a:pt x="56" y="173"/>
                    <a:pt x="51" y="173"/>
                    <a:pt x="46" y="173"/>
                  </a:cubicBezTo>
                  <a:cubicBezTo>
                    <a:pt x="43" y="173"/>
                    <a:pt x="39" y="172"/>
                    <a:pt x="35" y="172"/>
                  </a:cubicBezTo>
                  <a:cubicBezTo>
                    <a:pt x="30" y="172"/>
                    <a:pt x="25" y="173"/>
                    <a:pt x="21" y="176"/>
                  </a:cubicBezTo>
                  <a:cubicBezTo>
                    <a:pt x="20" y="176"/>
                    <a:pt x="19" y="177"/>
                    <a:pt x="19" y="177"/>
                  </a:cubicBezTo>
                  <a:cubicBezTo>
                    <a:pt x="18" y="177"/>
                    <a:pt x="17" y="178"/>
                    <a:pt x="17" y="178"/>
                  </a:cubicBezTo>
                  <a:cubicBezTo>
                    <a:pt x="17" y="178"/>
                    <a:pt x="17" y="178"/>
                    <a:pt x="17" y="178"/>
                  </a:cubicBezTo>
                  <a:cubicBezTo>
                    <a:pt x="16" y="178"/>
                    <a:pt x="16" y="178"/>
                    <a:pt x="16" y="178"/>
                  </a:cubicBezTo>
                  <a:cubicBezTo>
                    <a:pt x="16" y="177"/>
                    <a:pt x="16" y="177"/>
                    <a:pt x="16" y="177"/>
                  </a:cubicBezTo>
                  <a:cubicBezTo>
                    <a:pt x="16" y="176"/>
                    <a:pt x="16" y="174"/>
                    <a:pt x="16" y="173"/>
                  </a:cubicBezTo>
                  <a:cubicBezTo>
                    <a:pt x="16" y="172"/>
                    <a:pt x="16" y="172"/>
                    <a:pt x="16" y="171"/>
                  </a:cubicBezTo>
                  <a:cubicBezTo>
                    <a:pt x="16" y="170"/>
                    <a:pt x="16" y="170"/>
                    <a:pt x="16" y="170"/>
                  </a:cubicBezTo>
                  <a:cubicBezTo>
                    <a:pt x="16" y="170"/>
                    <a:pt x="16" y="170"/>
                    <a:pt x="16" y="169"/>
                  </a:cubicBezTo>
                  <a:cubicBezTo>
                    <a:pt x="13" y="162"/>
                    <a:pt x="11" y="157"/>
                    <a:pt x="9" y="151"/>
                  </a:cubicBezTo>
                  <a:cubicBezTo>
                    <a:pt x="7" y="146"/>
                    <a:pt x="6" y="140"/>
                    <a:pt x="5" y="133"/>
                  </a:cubicBezTo>
                  <a:cubicBezTo>
                    <a:pt x="5" y="132"/>
                    <a:pt x="5" y="131"/>
                    <a:pt x="5" y="130"/>
                  </a:cubicBezTo>
                  <a:cubicBezTo>
                    <a:pt x="5" y="117"/>
                    <a:pt x="9" y="103"/>
                    <a:pt x="16" y="92"/>
                  </a:cubicBezTo>
                  <a:cubicBezTo>
                    <a:pt x="20" y="88"/>
                    <a:pt x="24" y="84"/>
                    <a:pt x="28" y="81"/>
                  </a:cubicBezTo>
                  <a:cubicBezTo>
                    <a:pt x="33" y="77"/>
                    <a:pt x="37" y="72"/>
                    <a:pt x="39" y="66"/>
                  </a:cubicBezTo>
                  <a:cubicBezTo>
                    <a:pt x="40" y="66"/>
                    <a:pt x="41" y="66"/>
                    <a:pt x="41" y="66"/>
                  </a:cubicBezTo>
                  <a:moveTo>
                    <a:pt x="39" y="62"/>
                  </a:moveTo>
                  <a:cubicBezTo>
                    <a:pt x="39" y="62"/>
                    <a:pt x="38" y="62"/>
                    <a:pt x="38" y="62"/>
                  </a:cubicBezTo>
                  <a:cubicBezTo>
                    <a:pt x="37" y="61"/>
                    <a:pt x="36" y="61"/>
                    <a:pt x="36" y="61"/>
                  </a:cubicBezTo>
                  <a:cubicBezTo>
                    <a:pt x="36" y="60"/>
                    <a:pt x="36" y="60"/>
                    <a:pt x="36" y="60"/>
                  </a:cubicBezTo>
                  <a:cubicBezTo>
                    <a:pt x="35" y="59"/>
                    <a:pt x="35" y="59"/>
                    <a:pt x="35" y="59"/>
                  </a:cubicBezTo>
                  <a:cubicBezTo>
                    <a:pt x="35" y="59"/>
                    <a:pt x="35" y="59"/>
                    <a:pt x="35" y="59"/>
                  </a:cubicBezTo>
                  <a:cubicBezTo>
                    <a:pt x="35" y="59"/>
                    <a:pt x="35" y="59"/>
                    <a:pt x="35" y="59"/>
                  </a:cubicBezTo>
                  <a:cubicBezTo>
                    <a:pt x="36" y="59"/>
                    <a:pt x="37" y="59"/>
                    <a:pt x="38" y="59"/>
                  </a:cubicBezTo>
                  <a:cubicBezTo>
                    <a:pt x="38" y="59"/>
                    <a:pt x="39" y="59"/>
                    <a:pt x="39" y="59"/>
                  </a:cubicBezTo>
                  <a:cubicBezTo>
                    <a:pt x="40" y="59"/>
                    <a:pt x="40" y="59"/>
                    <a:pt x="41" y="59"/>
                  </a:cubicBezTo>
                  <a:cubicBezTo>
                    <a:pt x="40" y="60"/>
                    <a:pt x="40" y="61"/>
                    <a:pt x="39" y="62"/>
                  </a:cubicBezTo>
                  <a:moveTo>
                    <a:pt x="124" y="64"/>
                  </a:moveTo>
                  <a:cubicBezTo>
                    <a:pt x="123" y="64"/>
                    <a:pt x="123" y="64"/>
                    <a:pt x="122" y="64"/>
                  </a:cubicBezTo>
                  <a:cubicBezTo>
                    <a:pt x="123" y="62"/>
                    <a:pt x="125" y="60"/>
                    <a:pt x="126" y="58"/>
                  </a:cubicBezTo>
                  <a:cubicBezTo>
                    <a:pt x="127" y="58"/>
                    <a:pt x="129" y="58"/>
                    <a:pt x="130" y="58"/>
                  </a:cubicBezTo>
                  <a:cubicBezTo>
                    <a:pt x="130" y="58"/>
                    <a:pt x="131" y="58"/>
                    <a:pt x="131" y="58"/>
                  </a:cubicBezTo>
                  <a:cubicBezTo>
                    <a:pt x="131" y="60"/>
                    <a:pt x="131" y="62"/>
                    <a:pt x="131" y="64"/>
                  </a:cubicBezTo>
                  <a:cubicBezTo>
                    <a:pt x="129" y="64"/>
                    <a:pt x="127" y="64"/>
                    <a:pt x="124" y="64"/>
                  </a:cubicBezTo>
                  <a:cubicBezTo>
                    <a:pt x="124" y="64"/>
                    <a:pt x="124" y="64"/>
                    <a:pt x="124" y="64"/>
                  </a:cubicBezTo>
                  <a:cubicBezTo>
                    <a:pt x="124" y="64"/>
                    <a:pt x="124" y="64"/>
                    <a:pt x="124" y="64"/>
                  </a:cubicBezTo>
                  <a:moveTo>
                    <a:pt x="44" y="62"/>
                  </a:moveTo>
                  <a:cubicBezTo>
                    <a:pt x="45" y="61"/>
                    <a:pt x="46" y="60"/>
                    <a:pt x="46" y="59"/>
                  </a:cubicBezTo>
                  <a:cubicBezTo>
                    <a:pt x="46" y="59"/>
                    <a:pt x="46" y="59"/>
                    <a:pt x="46" y="59"/>
                  </a:cubicBezTo>
                  <a:cubicBezTo>
                    <a:pt x="48" y="58"/>
                    <a:pt x="51" y="58"/>
                    <a:pt x="54" y="58"/>
                  </a:cubicBezTo>
                  <a:cubicBezTo>
                    <a:pt x="53" y="59"/>
                    <a:pt x="53" y="59"/>
                    <a:pt x="52" y="60"/>
                  </a:cubicBezTo>
                  <a:cubicBezTo>
                    <a:pt x="52" y="61"/>
                    <a:pt x="52" y="61"/>
                    <a:pt x="52" y="61"/>
                  </a:cubicBezTo>
                  <a:cubicBezTo>
                    <a:pt x="50" y="61"/>
                    <a:pt x="48" y="61"/>
                    <a:pt x="45" y="62"/>
                  </a:cubicBezTo>
                  <a:cubicBezTo>
                    <a:pt x="44" y="62"/>
                    <a:pt x="44" y="62"/>
                    <a:pt x="44" y="62"/>
                  </a:cubicBezTo>
                  <a:moveTo>
                    <a:pt x="117" y="64"/>
                  </a:moveTo>
                  <a:cubicBezTo>
                    <a:pt x="115" y="64"/>
                    <a:pt x="113" y="63"/>
                    <a:pt x="111" y="63"/>
                  </a:cubicBezTo>
                  <a:cubicBezTo>
                    <a:pt x="112" y="61"/>
                    <a:pt x="113" y="59"/>
                    <a:pt x="115" y="57"/>
                  </a:cubicBezTo>
                  <a:cubicBezTo>
                    <a:pt x="117" y="58"/>
                    <a:pt x="119" y="58"/>
                    <a:pt x="121" y="58"/>
                  </a:cubicBezTo>
                  <a:cubicBezTo>
                    <a:pt x="119" y="60"/>
                    <a:pt x="118" y="62"/>
                    <a:pt x="117" y="64"/>
                  </a:cubicBezTo>
                  <a:moveTo>
                    <a:pt x="57" y="61"/>
                  </a:moveTo>
                  <a:cubicBezTo>
                    <a:pt x="58" y="60"/>
                    <a:pt x="58" y="58"/>
                    <a:pt x="59" y="57"/>
                  </a:cubicBezTo>
                  <a:cubicBezTo>
                    <a:pt x="61" y="57"/>
                    <a:pt x="63" y="56"/>
                    <a:pt x="65" y="56"/>
                  </a:cubicBezTo>
                  <a:cubicBezTo>
                    <a:pt x="65" y="56"/>
                    <a:pt x="65" y="56"/>
                    <a:pt x="65" y="56"/>
                  </a:cubicBezTo>
                  <a:cubicBezTo>
                    <a:pt x="65" y="57"/>
                    <a:pt x="64" y="58"/>
                    <a:pt x="64" y="59"/>
                  </a:cubicBezTo>
                  <a:cubicBezTo>
                    <a:pt x="64" y="60"/>
                    <a:pt x="64" y="60"/>
                    <a:pt x="64" y="60"/>
                  </a:cubicBezTo>
                  <a:cubicBezTo>
                    <a:pt x="62" y="60"/>
                    <a:pt x="59" y="61"/>
                    <a:pt x="57" y="61"/>
                  </a:cubicBezTo>
                  <a:moveTo>
                    <a:pt x="106" y="62"/>
                  </a:moveTo>
                  <a:cubicBezTo>
                    <a:pt x="104" y="62"/>
                    <a:pt x="102" y="61"/>
                    <a:pt x="100" y="61"/>
                  </a:cubicBezTo>
                  <a:cubicBezTo>
                    <a:pt x="102" y="59"/>
                    <a:pt x="103" y="57"/>
                    <a:pt x="104" y="56"/>
                  </a:cubicBezTo>
                  <a:cubicBezTo>
                    <a:pt x="106" y="56"/>
                    <a:pt x="108" y="57"/>
                    <a:pt x="110" y="57"/>
                  </a:cubicBezTo>
                  <a:cubicBezTo>
                    <a:pt x="109" y="59"/>
                    <a:pt x="107" y="60"/>
                    <a:pt x="106" y="62"/>
                  </a:cubicBezTo>
                  <a:moveTo>
                    <a:pt x="69" y="60"/>
                  </a:moveTo>
                  <a:cubicBezTo>
                    <a:pt x="69" y="58"/>
                    <a:pt x="70" y="57"/>
                    <a:pt x="71" y="56"/>
                  </a:cubicBezTo>
                  <a:cubicBezTo>
                    <a:pt x="71" y="55"/>
                    <a:pt x="71" y="55"/>
                    <a:pt x="71" y="55"/>
                  </a:cubicBezTo>
                  <a:cubicBezTo>
                    <a:pt x="73" y="55"/>
                    <a:pt x="74" y="55"/>
                    <a:pt x="76" y="54"/>
                  </a:cubicBezTo>
                  <a:cubicBezTo>
                    <a:pt x="75" y="56"/>
                    <a:pt x="74" y="57"/>
                    <a:pt x="73" y="58"/>
                  </a:cubicBezTo>
                  <a:cubicBezTo>
                    <a:pt x="73" y="59"/>
                    <a:pt x="73" y="59"/>
                    <a:pt x="73" y="59"/>
                  </a:cubicBezTo>
                  <a:cubicBezTo>
                    <a:pt x="72" y="59"/>
                    <a:pt x="70" y="59"/>
                    <a:pt x="69" y="60"/>
                  </a:cubicBezTo>
                  <a:moveTo>
                    <a:pt x="96" y="60"/>
                  </a:moveTo>
                  <a:cubicBezTo>
                    <a:pt x="95" y="59"/>
                    <a:pt x="94" y="59"/>
                    <a:pt x="93" y="59"/>
                  </a:cubicBezTo>
                  <a:cubicBezTo>
                    <a:pt x="94" y="57"/>
                    <a:pt x="95" y="55"/>
                    <a:pt x="96" y="54"/>
                  </a:cubicBezTo>
                  <a:cubicBezTo>
                    <a:pt x="97" y="54"/>
                    <a:pt x="97" y="54"/>
                    <a:pt x="97" y="54"/>
                  </a:cubicBezTo>
                  <a:cubicBezTo>
                    <a:pt x="97" y="54"/>
                    <a:pt x="98" y="55"/>
                    <a:pt x="99" y="55"/>
                  </a:cubicBezTo>
                  <a:cubicBezTo>
                    <a:pt x="98" y="56"/>
                    <a:pt x="97" y="58"/>
                    <a:pt x="96" y="60"/>
                  </a:cubicBezTo>
                  <a:moveTo>
                    <a:pt x="79" y="58"/>
                  </a:moveTo>
                  <a:cubicBezTo>
                    <a:pt x="79" y="56"/>
                    <a:pt x="80" y="55"/>
                    <a:pt x="81" y="54"/>
                  </a:cubicBezTo>
                  <a:cubicBezTo>
                    <a:pt x="82" y="53"/>
                    <a:pt x="82" y="53"/>
                    <a:pt x="82" y="53"/>
                  </a:cubicBezTo>
                  <a:cubicBezTo>
                    <a:pt x="82" y="53"/>
                    <a:pt x="83" y="53"/>
                    <a:pt x="83" y="53"/>
                  </a:cubicBezTo>
                  <a:cubicBezTo>
                    <a:pt x="83" y="54"/>
                    <a:pt x="84" y="55"/>
                    <a:pt x="84" y="55"/>
                  </a:cubicBezTo>
                  <a:cubicBezTo>
                    <a:pt x="84" y="56"/>
                    <a:pt x="83" y="56"/>
                    <a:pt x="83" y="56"/>
                  </a:cubicBezTo>
                  <a:cubicBezTo>
                    <a:pt x="83" y="57"/>
                    <a:pt x="83" y="57"/>
                    <a:pt x="82" y="57"/>
                  </a:cubicBezTo>
                  <a:cubicBezTo>
                    <a:pt x="82" y="57"/>
                    <a:pt x="82" y="57"/>
                    <a:pt x="82" y="57"/>
                  </a:cubicBezTo>
                  <a:cubicBezTo>
                    <a:pt x="81" y="57"/>
                    <a:pt x="81" y="57"/>
                    <a:pt x="81" y="57"/>
                  </a:cubicBezTo>
                  <a:cubicBezTo>
                    <a:pt x="81" y="57"/>
                    <a:pt x="81" y="57"/>
                    <a:pt x="81" y="57"/>
                  </a:cubicBezTo>
                  <a:cubicBezTo>
                    <a:pt x="80" y="57"/>
                    <a:pt x="80" y="57"/>
                    <a:pt x="80" y="57"/>
                  </a:cubicBezTo>
                  <a:cubicBezTo>
                    <a:pt x="80" y="58"/>
                    <a:pt x="79" y="58"/>
                    <a:pt x="79" y="58"/>
                  </a:cubicBezTo>
                  <a:moveTo>
                    <a:pt x="89" y="57"/>
                  </a:moveTo>
                  <a:cubicBezTo>
                    <a:pt x="88" y="57"/>
                    <a:pt x="88" y="57"/>
                    <a:pt x="88" y="57"/>
                  </a:cubicBezTo>
                  <a:cubicBezTo>
                    <a:pt x="88" y="56"/>
                    <a:pt x="88" y="56"/>
                    <a:pt x="88" y="55"/>
                  </a:cubicBezTo>
                  <a:cubicBezTo>
                    <a:pt x="88" y="54"/>
                    <a:pt x="87" y="52"/>
                    <a:pt x="87" y="51"/>
                  </a:cubicBezTo>
                  <a:cubicBezTo>
                    <a:pt x="87" y="51"/>
                    <a:pt x="87" y="51"/>
                    <a:pt x="87" y="51"/>
                  </a:cubicBezTo>
                  <a:cubicBezTo>
                    <a:pt x="87" y="51"/>
                    <a:pt x="87" y="51"/>
                    <a:pt x="87" y="51"/>
                  </a:cubicBezTo>
                  <a:cubicBezTo>
                    <a:pt x="87" y="51"/>
                    <a:pt x="88" y="51"/>
                    <a:pt x="88" y="51"/>
                  </a:cubicBezTo>
                  <a:cubicBezTo>
                    <a:pt x="89" y="52"/>
                    <a:pt x="90" y="52"/>
                    <a:pt x="91" y="52"/>
                  </a:cubicBezTo>
                  <a:cubicBezTo>
                    <a:pt x="90" y="54"/>
                    <a:pt x="89" y="55"/>
                    <a:pt x="89" y="57"/>
                  </a:cubicBezTo>
                  <a:moveTo>
                    <a:pt x="37" y="48"/>
                  </a:moveTo>
                  <a:cubicBezTo>
                    <a:pt x="38" y="48"/>
                    <a:pt x="38" y="48"/>
                    <a:pt x="39" y="48"/>
                  </a:cubicBezTo>
                  <a:cubicBezTo>
                    <a:pt x="39" y="47"/>
                    <a:pt x="39" y="47"/>
                    <a:pt x="40" y="47"/>
                  </a:cubicBezTo>
                  <a:cubicBezTo>
                    <a:pt x="40" y="47"/>
                    <a:pt x="41" y="47"/>
                    <a:pt x="41" y="47"/>
                  </a:cubicBezTo>
                  <a:cubicBezTo>
                    <a:pt x="40" y="50"/>
                    <a:pt x="40" y="52"/>
                    <a:pt x="38" y="54"/>
                  </a:cubicBezTo>
                  <a:cubicBezTo>
                    <a:pt x="38" y="55"/>
                    <a:pt x="38" y="55"/>
                    <a:pt x="38" y="55"/>
                  </a:cubicBezTo>
                  <a:cubicBezTo>
                    <a:pt x="38" y="55"/>
                    <a:pt x="38" y="55"/>
                    <a:pt x="38" y="55"/>
                  </a:cubicBezTo>
                  <a:cubicBezTo>
                    <a:pt x="38" y="55"/>
                    <a:pt x="38" y="55"/>
                    <a:pt x="38" y="55"/>
                  </a:cubicBezTo>
                  <a:cubicBezTo>
                    <a:pt x="37" y="55"/>
                    <a:pt x="36" y="55"/>
                    <a:pt x="35" y="54"/>
                  </a:cubicBezTo>
                  <a:cubicBezTo>
                    <a:pt x="35" y="54"/>
                    <a:pt x="34" y="54"/>
                    <a:pt x="34" y="52"/>
                  </a:cubicBezTo>
                  <a:cubicBezTo>
                    <a:pt x="34" y="51"/>
                    <a:pt x="34" y="51"/>
                    <a:pt x="34" y="51"/>
                  </a:cubicBezTo>
                  <a:cubicBezTo>
                    <a:pt x="34" y="51"/>
                    <a:pt x="34" y="50"/>
                    <a:pt x="35" y="49"/>
                  </a:cubicBezTo>
                  <a:cubicBezTo>
                    <a:pt x="35" y="49"/>
                    <a:pt x="36" y="48"/>
                    <a:pt x="37" y="48"/>
                  </a:cubicBezTo>
                  <a:cubicBezTo>
                    <a:pt x="37" y="48"/>
                    <a:pt x="37" y="48"/>
                    <a:pt x="37" y="48"/>
                  </a:cubicBezTo>
                  <a:moveTo>
                    <a:pt x="91" y="48"/>
                  </a:moveTo>
                  <a:cubicBezTo>
                    <a:pt x="91" y="48"/>
                    <a:pt x="90" y="48"/>
                    <a:pt x="89" y="47"/>
                  </a:cubicBezTo>
                  <a:cubicBezTo>
                    <a:pt x="89" y="47"/>
                    <a:pt x="89" y="47"/>
                    <a:pt x="89" y="47"/>
                  </a:cubicBezTo>
                  <a:cubicBezTo>
                    <a:pt x="89" y="46"/>
                    <a:pt x="89" y="46"/>
                    <a:pt x="89" y="46"/>
                  </a:cubicBezTo>
                  <a:cubicBezTo>
                    <a:pt x="90" y="46"/>
                    <a:pt x="90" y="46"/>
                    <a:pt x="91" y="46"/>
                  </a:cubicBezTo>
                  <a:cubicBezTo>
                    <a:pt x="91" y="47"/>
                    <a:pt x="91" y="47"/>
                    <a:pt x="91" y="48"/>
                  </a:cubicBezTo>
                  <a:moveTo>
                    <a:pt x="43" y="55"/>
                  </a:moveTo>
                  <a:cubicBezTo>
                    <a:pt x="44" y="52"/>
                    <a:pt x="45" y="49"/>
                    <a:pt x="45" y="47"/>
                  </a:cubicBezTo>
                  <a:cubicBezTo>
                    <a:pt x="48" y="46"/>
                    <a:pt x="51" y="46"/>
                    <a:pt x="54" y="45"/>
                  </a:cubicBezTo>
                  <a:cubicBezTo>
                    <a:pt x="53" y="48"/>
                    <a:pt x="52" y="51"/>
                    <a:pt x="51" y="53"/>
                  </a:cubicBezTo>
                  <a:cubicBezTo>
                    <a:pt x="51" y="54"/>
                    <a:pt x="51" y="54"/>
                    <a:pt x="51" y="54"/>
                  </a:cubicBezTo>
                  <a:cubicBezTo>
                    <a:pt x="48" y="54"/>
                    <a:pt x="45" y="54"/>
                    <a:pt x="43" y="55"/>
                  </a:cubicBezTo>
                  <a:moveTo>
                    <a:pt x="56" y="53"/>
                  </a:moveTo>
                  <a:cubicBezTo>
                    <a:pt x="57" y="50"/>
                    <a:pt x="58" y="48"/>
                    <a:pt x="59" y="45"/>
                  </a:cubicBezTo>
                  <a:cubicBezTo>
                    <a:pt x="61" y="45"/>
                    <a:pt x="64" y="44"/>
                    <a:pt x="66" y="44"/>
                  </a:cubicBezTo>
                  <a:cubicBezTo>
                    <a:pt x="65" y="47"/>
                    <a:pt x="64" y="49"/>
                    <a:pt x="63" y="52"/>
                  </a:cubicBezTo>
                  <a:cubicBezTo>
                    <a:pt x="61" y="52"/>
                    <a:pt x="58" y="53"/>
                    <a:pt x="56" y="53"/>
                  </a:cubicBezTo>
                  <a:moveTo>
                    <a:pt x="96" y="49"/>
                  </a:moveTo>
                  <a:cubicBezTo>
                    <a:pt x="95" y="49"/>
                    <a:pt x="95" y="49"/>
                    <a:pt x="95" y="49"/>
                  </a:cubicBezTo>
                  <a:cubicBezTo>
                    <a:pt x="95" y="49"/>
                    <a:pt x="95" y="48"/>
                    <a:pt x="95" y="48"/>
                  </a:cubicBezTo>
                  <a:cubicBezTo>
                    <a:pt x="95" y="47"/>
                    <a:pt x="96" y="46"/>
                    <a:pt x="96" y="45"/>
                  </a:cubicBezTo>
                  <a:cubicBezTo>
                    <a:pt x="97" y="44"/>
                    <a:pt x="99" y="44"/>
                    <a:pt x="100" y="43"/>
                  </a:cubicBezTo>
                  <a:cubicBezTo>
                    <a:pt x="100" y="45"/>
                    <a:pt x="100" y="46"/>
                    <a:pt x="100" y="48"/>
                  </a:cubicBezTo>
                  <a:cubicBezTo>
                    <a:pt x="99" y="48"/>
                    <a:pt x="98" y="49"/>
                    <a:pt x="96" y="49"/>
                  </a:cubicBezTo>
                  <a:moveTo>
                    <a:pt x="68" y="51"/>
                  </a:moveTo>
                  <a:cubicBezTo>
                    <a:pt x="69" y="49"/>
                    <a:pt x="70" y="46"/>
                    <a:pt x="71" y="43"/>
                  </a:cubicBezTo>
                  <a:cubicBezTo>
                    <a:pt x="73" y="43"/>
                    <a:pt x="75" y="43"/>
                    <a:pt x="76" y="43"/>
                  </a:cubicBezTo>
                  <a:cubicBezTo>
                    <a:pt x="75" y="45"/>
                    <a:pt x="74" y="48"/>
                    <a:pt x="73" y="50"/>
                  </a:cubicBezTo>
                  <a:cubicBezTo>
                    <a:pt x="72" y="51"/>
                    <a:pt x="70" y="51"/>
                    <a:pt x="68" y="51"/>
                  </a:cubicBezTo>
                  <a:moveTo>
                    <a:pt x="78" y="50"/>
                  </a:moveTo>
                  <a:cubicBezTo>
                    <a:pt x="79" y="47"/>
                    <a:pt x="80" y="45"/>
                    <a:pt x="81" y="43"/>
                  </a:cubicBezTo>
                  <a:cubicBezTo>
                    <a:pt x="81" y="43"/>
                    <a:pt x="82" y="43"/>
                    <a:pt x="83" y="43"/>
                  </a:cubicBezTo>
                  <a:cubicBezTo>
                    <a:pt x="83" y="43"/>
                    <a:pt x="84" y="43"/>
                    <a:pt x="84" y="44"/>
                  </a:cubicBezTo>
                  <a:cubicBezTo>
                    <a:pt x="85" y="44"/>
                    <a:pt x="85" y="44"/>
                    <a:pt x="85" y="45"/>
                  </a:cubicBezTo>
                  <a:cubicBezTo>
                    <a:pt x="85" y="45"/>
                    <a:pt x="85" y="45"/>
                    <a:pt x="85" y="45"/>
                  </a:cubicBezTo>
                  <a:cubicBezTo>
                    <a:pt x="85" y="46"/>
                    <a:pt x="85" y="46"/>
                    <a:pt x="85" y="46"/>
                  </a:cubicBezTo>
                  <a:cubicBezTo>
                    <a:pt x="84" y="46"/>
                    <a:pt x="84" y="46"/>
                    <a:pt x="84" y="46"/>
                  </a:cubicBezTo>
                  <a:cubicBezTo>
                    <a:pt x="84" y="47"/>
                    <a:pt x="84" y="47"/>
                    <a:pt x="84" y="47"/>
                  </a:cubicBezTo>
                  <a:cubicBezTo>
                    <a:pt x="84" y="47"/>
                    <a:pt x="84" y="47"/>
                    <a:pt x="84" y="47"/>
                  </a:cubicBezTo>
                  <a:cubicBezTo>
                    <a:pt x="83" y="48"/>
                    <a:pt x="83" y="49"/>
                    <a:pt x="82" y="49"/>
                  </a:cubicBezTo>
                  <a:cubicBezTo>
                    <a:pt x="82" y="49"/>
                    <a:pt x="82" y="49"/>
                    <a:pt x="81" y="49"/>
                  </a:cubicBezTo>
                  <a:cubicBezTo>
                    <a:pt x="80" y="49"/>
                    <a:pt x="79" y="49"/>
                    <a:pt x="78" y="50"/>
                  </a:cubicBezTo>
                  <a:moveTo>
                    <a:pt x="104" y="45"/>
                  </a:moveTo>
                  <a:cubicBezTo>
                    <a:pt x="105" y="44"/>
                    <a:pt x="105" y="42"/>
                    <a:pt x="105" y="41"/>
                  </a:cubicBezTo>
                  <a:cubicBezTo>
                    <a:pt x="107" y="40"/>
                    <a:pt x="109" y="39"/>
                    <a:pt x="110" y="37"/>
                  </a:cubicBezTo>
                  <a:cubicBezTo>
                    <a:pt x="111" y="38"/>
                    <a:pt x="111" y="39"/>
                    <a:pt x="111" y="40"/>
                  </a:cubicBezTo>
                  <a:cubicBezTo>
                    <a:pt x="109" y="42"/>
                    <a:pt x="107" y="44"/>
                    <a:pt x="104" y="45"/>
                  </a:cubicBezTo>
                  <a:moveTo>
                    <a:pt x="47" y="35"/>
                  </a:moveTo>
                  <a:cubicBezTo>
                    <a:pt x="48" y="35"/>
                    <a:pt x="48" y="35"/>
                    <a:pt x="48" y="35"/>
                  </a:cubicBezTo>
                  <a:cubicBezTo>
                    <a:pt x="49" y="35"/>
                    <a:pt x="50" y="35"/>
                    <a:pt x="50" y="34"/>
                  </a:cubicBezTo>
                  <a:cubicBezTo>
                    <a:pt x="50" y="33"/>
                    <a:pt x="50" y="32"/>
                    <a:pt x="50" y="32"/>
                  </a:cubicBezTo>
                  <a:cubicBezTo>
                    <a:pt x="50" y="30"/>
                    <a:pt x="50" y="29"/>
                    <a:pt x="49" y="28"/>
                  </a:cubicBezTo>
                  <a:cubicBezTo>
                    <a:pt x="46" y="21"/>
                    <a:pt x="41" y="14"/>
                    <a:pt x="39" y="8"/>
                  </a:cubicBezTo>
                  <a:cubicBezTo>
                    <a:pt x="39" y="8"/>
                    <a:pt x="39" y="8"/>
                    <a:pt x="39" y="8"/>
                  </a:cubicBezTo>
                  <a:cubicBezTo>
                    <a:pt x="39" y="7"/>
                    <a:pt x="39" y="7"/>
                    <a:pt x="40" y="7"/>
                  </a:cubicBezTo>
                  <a:cubicBezTo>
                    <a:pt x="50" y="7"/>
                    <a:pt x="56" y="5"/>
                    <a:pt x="65" y="5"/>
                  </a:cubicBezTo>
                  <a:cubicBezTo>
                    <a:pt x="65" y="5"/>
                    <a:pt x="65" y="5"/>
                    <a:pt x="65" y="5"/>
                  </a:cubicBezTo>
                  <a:cubicBezTo>
                    <a:pt x="65" y="5"/>
                    <a:pt x="65" y="5"/>
                    <a:pt x="65" y="5"/>
                  </a:cubicBezTo>
                  <a:cubicBezTo>
                    <a:pt x="65" y="5"/>
                    <a:pt x="65" y="5"/>
                    <a:pt x="65" y="5"/>
                  </a:cubicBezTo>
                  <a:cubicBezTo>
                    <a:pt x="65" y="6"/>
                    <a:pt x="65" y="6"/>
                    <a:pt x="65" y="6"/>
                  </a:cubicBezTo>
                  <a:cubicBezTo>
                    <a:pt x="65" y="6"/>
                    <a:pt x="65" y="6"/>
                    <a:pt x="65" y="6"/>
                  </a:cubicBezTo>
                  <a:cubicBezTo>
                    <a:pt x="64" y="8"/>
                    <a:pt x="62" y="11"/>
                    <a:pt x="61" y="14"/>
                  </a:cubicBezTo>
                  <a:cubicBezTo>
                    <a:pt x="61" y="16"/>
                    <a:pt x="60" y="19"/>
                    <a:pt x="60" y="21"/>
                  </a:cubicBezTo>
                  <a:cubicBezTo>
                    <a:pt x="60" y="24"/>
                    <a:pt x="61" y="27"/>
                    <a:pt x="63" y="30"/>
                  </a:cubicBezTo>
                  <a:cubicBezTo>
                    <a:pt x="63" y="31"/>
                    <a:pt x="64" y="32"/>
                    <a:pt x="65" y="32"/>
                  </a:cubicBezTo>
                  <a:cubicBezTo>
                    <a:pt x="65" y="32"/>
                    <a:pt x="65" y="32"/>
                    <a:pt x="65" y="32"/>
                  </a:cubicBezTo>
                  <a:cubicBezTo>
                    <a:pt x="66" y="31"/>
                    <a:pt x="67" y="31"/>
                    <a:pt x="67" y="30"/>
                  </a:cubicBezTo>
                  <a:cubicBezTo>
                    <a:pt x="69" y="26"/>
                    <a:pt x="69" y="23"/>
                    <a:pt x="70" y="19"/>
                  </a:cubicBezTo>
                  <a:cubicBezTo>
                    <a:pt x="71" y="16"/>
                    <a:pt x="72" y="13"/>
                    <a:pt x="74" y="10"/>
                  </a:cubicBezTo>
                  <a:cubicBezTo>
                    <a:pt x="75" y="9"/>
                    <a:pt x="76" y="9"/>
                    <a:pt x="78" y="8"/>
                  </a:cubicBezTo>
                  <a:cubicBezTo>
                    <a:pt x="79" y="9"/>
                    <a:pt x="79" y="9"/>
                    <a:pt x="80" y="10"/>
                  </a:cubicBezTo>
                  <a:cubicBezTo>
                    <a:pt x="85" y="10"/>
                    <a:pt x="90" y="11"/>
                    <a:pt x="94" y="13"/>
                  </a:cubicBezTo>
                  <a:cubicBezTo>
                    <a:pt x="86" y="19"/>
                    <a:pt x="80" y="29"/>
                    <a:pt x="79" y="38"/>
                  </a:cubicBezTo>
                  <a:cubicBezTo>
                    <a:pt x="78" y="38"/>
                    <a:pt x="78" y="38"/>
                    <a:pt x="78" y="38"/>
                  </a:cubicBezTo>
                  <a:cubicBezTo>
                    <a:pt x="75" y="39"/>
                    <a:pt x="65" y="40"/>
                    <a:pt x="56" y="41"/>
                  </a:cubicBezTo>
                  <a:cubicBezTo>
                    <a:pt x="52" y="41"/>
                    <a:pt x="47" y="42"/>
                    <a:pt x="44" y="42"/>
                  </a:cubicBezTo>
                  <a:cubicBezTo>
                    <a:pt x="42" y="43"/>
                    <a:pt x="40" y="43"/>
                    <a:pt x="39" y="43"/>
                  </a:cubicBezTo>
                  <a:cubicBezTo>
                    <a:pt x="39" y="42"/>
                    <a:pt x="39" y="41"/>
                    <a:pt x="39" y="40"/>
                  </a:cubicBezTo>
                  <a:cubicBezTo>
                    <a:pt x="37" y="35"/>
                    <a:pt x="35" y="31"/>
                    <a:pt x="31" y="27"/>
                  </a:cubicBezTo>
                  <a:cubicBezTo>
                    <a:pt x="29" y="24"/>
                    <a:pt x="25" y="22"/>
                    <a:pt x="21" y="20"/>
                  </a:cubicBezTo>
                  <a:cubicBezTo>
                    <a:pt x="24" y="17"/>
                    <a:pt x="27" y="16"/>
                    <a:pt x="31" y="15"/>
                  </a:cubicBezTo>
                  <a:cubicBezTo>
                    <a:pt x="33" y="18"/>
                    <a:pt x="36" y="24"/>
                    <a:pt x="41" y="32"/>
                  </a:cubicBezTo>
                  <a:cubicBezTo>
                    <a:pt x="42" y="33"/>
                    <a:pt x="43" y="34"/>
                    <a:pt x="44" y="34"/>
                  </a:cubicBezTo>
                  <a:cubicBezTo>
                    <a:pt x="45" y="35"/>
                    <a:pt x="46" y="35"/>
                    <a:pt x="47" y="35"/>
                  </a:cubicBezTo>
                  <a:moveTo>
                    <a:pt x="65" y="0"/>
                  </a:moveTo>
                  <a:cubicBezTo>
                    <a:pt x="65" y="0"/>
                    <a:pt x="65" y="0"/>
                    <a:pt x="65" y="0"/>
                  </a:cubicBezTo>
                  <a:cubicBezTo>
                    <a:pt x="65" y="0"/>
                    <a:pt x="65" y="0"/>
                    <a:pt x="65" y="0"/>
                  </a:cubicBezTo>
                  <a:cubicBezTo>
                    <a:pt x="65" y="0"/>
                    <a:pt x="65" y="0"/>
                    <a:pt x="65" y="0"/>
                  </a:cubicBezTo>
                  <a:cubicBezTo>
                    <a:pt x="55" y="0"/>
                    <a:pt x="49" y="1"/>
                    <a:pt x="40" y="1"/>
                  </a:cubicBezTo>
                  <a:cubicBezTo>
                    <a:pt x="36" y="1"/>
                    <a:pt x="33" y="4"/>
                    <a:pt x="33" y="8"/>
                  </a:cubicBezTo>
                  <a:cubicBezTo>
                    <a:pt x="33" y="9"/>
                    <a:pt x="33" y="9"/>
                    <a:pt x="34" y="10"/>
                  </a:cubicBezTo>
                  <a:cubicBezTo>
                    <a:pt x="34" y="11"/>
                    <a:pt x="34" y="11"/>
                    <a:pt x="34" y="11"/>
                  </a:cubicBezTo>
                  <a:cubicBezTo>
                    <a:pt x="34" y="10"/>
                    <a:pt x="33" y="10"/>
                    <a:pt x="32" y="10"/>
                  </a:cubicBezTo>
                  <a:cubicBezTo>
                    <a:pt x="32" y="10"/>
                    <a:pt x="32" y="10"/>
                    <a:pt x="31" y="10"/>
                  </a:cubicBezTo>
                  <a:cubicBezTo>
                    <a:pt x="31" y="10"/>
                    <a:pt x="31" y="10"/>
                    <a:pt x="31" y="10"/>
                  </a:cubicBezTo>
                  <a:cubicBezTo>
                    <a:pt x="25" y="10"/>
                    <a:pt x="19" y="14"/>
                    <a:pt x="15" y="19"/>
                  </a:cubicBezTo>
                  <a:cubicBezTo>
                    <a:pt x="15" y="20"/>
                    <a:pt x="15" y="21"/>
                    <a:pt x="16" y="22"/>
                  </a:cubicBezTo>
                  <a:cubicBezTo>
                    <a:pt x="16" y="23"/>
                    <a:pt x="16" y="23"/>
                    <a:pt x="17" y="24"/>
                  </a:cubicBezTo>
                  <a:cubicBezTo>
                    <a:pt x="21" y="26"/>
                    <a:pt x="25" y="28"/>
                    <a:pt x="28" y="31"/>
                  </a:cubicBezTo>
                  <a:cubicBezTo>
                    <a:pt x="30" y="34"/>
                    <a:pt x="32" y="37"/>
                    <a:pt x="34" y="42"/>
                  </a:cubicBezTo>
                  <a:cubicBezTo>
                    <a:pt x="34" y="42"/>
                    <a:pt x="34" y="43"/>
                    <a:pt x="34" y="44"/>
                  </a:cubicBezTo>
                  <a:cubicBezTo>
                    <a:pt x="33" y="45"/>
                    <a:pt x="33" y="46"/>
                    <a:pt x="32" y="46"/>
                  </a:cubicBezTo>
                  <a:cubicBezTo>
                    <a:pt x="31" y="48"/>
                    <a:pt x="30" y="49"/>
                    <a:pt x="30" y="51"/>
                  </a:cubicBezTo>
                  <a:cubicBezTo>
                    <a:pt x="30" y="52"/>
                    <a:pt x="30" y="52"/>
                    <a:pt x="30" y="53"/>
                  </a:cubicBezTo>
                  <a:cubicBezTo>
                    <a:pt x="30" y="54"/>
                    <a:pt x="31" y="56"/>
                    <a:pt x="32" y="57"/>
                  </a:cubicBezTo>
                  <a:cubicBezTo>
                    <a:pt x="31" y="58"/>
                    <a:pt x="31" y="59"/>
                    <a:pt x="31" y="59"/>
                  </a:cubicBezTo>
                  <a:cubicBezTo>
                    <a:pt x="31" y="61"/>
                    <a:pt x="31" y="62"/>
                    <a:pt x="32" y="63"/>
                  </a:cubicBezTo>
                  <a:cubicBezTo>
                    <a:pt x="32" y="63"/>
                    <a:pt x="33" y="64"/>
                    <a:pt x="34" y="65"/>
                  </a:cubicBezTo>
                  <a:cubicBezTo>
                    <a:pt x="32" y="70"/>
                    <a:pt x="29" y="73"/>
                    <a:pt x="25" y="77"/>
                  </a:cubicBezTo>
                  <a:cubicBezTo>
                    <a:pt x="21" y="80"/>
                    <a:pt x="16" y="84"/>
                    <a:pt x="12" y="89"/>
                  </a:cubicBezTo>
                  <a:cubicBezTo>
                    <a:pt x="4" y="101"/>
                    <a:pt x="0" y="116"/>
                    <a:pt x="0" y="130"/>
                  </a:cubicBezTo>
                  <a:cubicBezTo>
                    <a:pt x="0" y="131"/>
                    <a:pt x="0" y="132"/>
                    <a:pt x="0" y="133"/>
                  </a:cubicBezTo>
                  <a:cubicBezTo>
                    <a:pt x="0" y="141"/>
                    <a:pt x="2" y="147"/>
                    <a:pt x="4" y="153"/>
                  </a:cubicBezTo>
                  <a:cubicBezTo>
                    <a:pt x="6" y="159"/>
                    <a:pt x="8" y="164"/>
                    <a:pt x="11" y="171"/>
                  </a:cubicBezTo>
                  <a:cubicBezTo>
                    <a:pt x="11" y="171"/>
                    <a:pt x="11" y="172"/>
                    <a:pt x="11" y="173"/>
                  </a:cubicBezTo>
                  <a:cubicBezTo>
                    <a:pt x="11" y="174"/>
                    <a:pt x="11" y="176"/>
                    <a:pt x="11" y="177"/>
                  </a:cubicBezTo>
                  <a:cubicBezTo>
                    <a:pt x="11" y="178"/>
                    <a:pt x="11" y="178"/>
                    <a:pt x="11" y="179"/>
                  </a:cubicBezTo>
                  <a:cubicBezTo>
                    <a:pt x="11" y="179"/>
                    <a:pt x="12" y="180"/>
                    <a:pt x="12" y="180"/>
                  </a:cubicBezTo>
                  <a:cubicBezTo>
                    <a:pt x="12" y="180"/>
                    <a:pt x="12" y="181"/>
                    <a:pt x="13" y="182"/>
                  </a:cubicBezTo>
                  <a:cubicBezTo>
                    <a:pt x="14" y="183"/>
                    <a:pt x="15" y="183"/>
                    <a:pt x="16" y="183"/>
                  </a:cubicBezTo>
                  <a:cubicBezTo>
                    <a:pt x="17" y="183"/>
                    <a:pt x="17" y="183"/>
                    <a:pt x="17" y="183"/>
                  </a:cubicBezTo>
                  <a:cubicBezTo>
                    <a:pt x="18" y="183"/>
                    <a:pt x="20" y="182"/>
                    <a:pt x="21" y="182"/>
                  </a:cubicBezTo>
                  <a:cubicBezTo>
                    <a:pt x="22" y="181"/>
                    <a:pt x="23" y="180"/>
                    <a:pt x="24" y="180"/>
                  </a:cubicBezTo>
                  <a:cubicBezTo>
                    <a:pt x="27" y="178"/>
                    <a:pt x="31" y="177"/>
                    <a:pt x="35" y="177"/>
                  </a:cubicBezTo>
                  <a:cubicBezTo>
                    <a:pt x="35" y="177"/>
                    <a:pt x="35" y="177"/>
                    <a:pt x="35" y="177"/>
                  </a:cubicBezTo>
                  <a:cubicBezTo>
                    <a:pt x="39" y="177"/>
                    <a:pt x="42" y="178"/>
                    <a:pt x="46" y="178"/>
                  </a:cubicBezTo>
                  <a:cubicBezTo>
                    <a:pt x="51" y="178"/>
                    <a:pt x="56" y="179"/>
                    <a:pt x="61" y="179"/>
                  </a:cubicBezTo>
                  <a:cubicBezTo>
                    <a:pt x="64" y="179"/>
                    <a:pt x="67" y="179"/>
                    <a:pt x="71" y="178"/>
                  </a:cubicBezTo>
                  <a:cubicBezTo>
                    <a:pt x="79" y="178"/>
                    <a:pt x="87" y="177"/>
                    <a:pt x="95" y="176"/>
                  </a:cubicBezTo>
                  <a:cubicBezTo>
                    <a:pt x="100" y="175"/>
                    <a:pt x="103" y="175"/>
                    <a:pt x="106" y="174"/>
                  </a:cubicBezTo>
                  <a:cubicBezTo>
                    <a:pt x="109" y="173"/>
                    <a:pt x="112" y="173"/>
                    <a:pt x="116" y="172"/>
                  </a:cubicBezTo>
                  <a:cubicBezTo>
                    <a:pt x="116" y="172"/>
                    <a:pt x="116" y="173"/>
                    <a:pt x="117" y="173"/>
                  </a:cubicBezTo>
                  <a:cubicBezTo>
                    <a:pt x="118" y="173"/>
                    <a:pt x="119" y="174"/>
                    <a:pt x="121" y="174"/>
                  </a:cubicBezTo>
                  <a:cubicBezTo>
                    <a:pt x="122" y="175"/>
                    <a:pt x="124" y="175"/>
                    <a:pt x="126" y="175"/>
                  </a:cubicBezTo>
                  <a:cubicBezTo>
                    <a:pt x="127" y="175"/>
                    <a:pt x="128" y="175"/>
                    <a:pt x="129" y="175"/>
                  </a:cubicBezTo>
                  <a:cubicBezTo>
                    <a:pt x="130" y="175"/>
                    <a:pt x="131" y="174"/>
                    <a:pt x="131" y="173"/>
                  </a:cubicBezTo>
                  <a:cubicBezTo>
                    <a:pt x="133" y="172"/>
                    <a:pt x="133" y="170"/>
                    <a:pt x="133" y="169"/>
                  </a:cubicBezTo>
                  <a:cubicBezTo>
                    <a:pt x="133" y="167"/>
                    <a:pt x="132" y="164"/>
                    <a:pt x="131" y="162"/>
                  </a:cubicBezTo>
                  <a:cubicBezTo>
                    <a:pt x="131" y="161"/>
                    <a:pt x="131" y="160"/>
                    <a:pt x="131" y="159"/>
                  </a:cubicBezTo>
                  <a:cubicBezTo>
                    <a:pt x="130" y="158"/>
                    <a:pt x="130" y="157"/>
                    <a:pt x="130" y="157"/>
                  </a:cubicBezTo>
                  <a:cubicBezTo>
                    <a:pt x="130" y="157"/>
                    <a:pt x="130" y="157"/>
                    <a:pt x="130" y="157"/>
                  </a:cubicBezTo>
                  <a:cubicBezTo>
                    <a:pt x="130" y="157"/>
                    <a:pt x="130" y="157"/>
                    <a:pt x="130" y="157"/>
                  </a:cubicBezTo>
                  <a:cubicBezTo>
                    <a:pt x="130" y="153"/>
                    <a:pt x="131" y="151"/>
                    <a:pt x="132" y="148"/>
                  </a:cubicBezTo>
                  <a:cubicBezTo>
                    <a:pt x="133" y="145"/>
                    <a:pt x="134" y="142"/>
                    <a:pt x="135" y="138"/>
                  </a:cubicBezTo>
                  <a:cubicBezTo>
                    <a:pt x="136" y="135"/>
                    <a:pt x="136" y="131"/>
                    <a:pt x="136" y="128"/>
                  </a:cubicBezTo>
                  <a:cubicBezTo>
                    <a:pt x="136" y="116"/>
                    <a:pt x="133" y="105"/>
                    <a:pt x="126" y="95"/>
                  </a:cubicBezTo>
                  <a:cubicBezTo>
                    <a:pt x="120" y="86"/>
                    <a:pt x="110" y="79"/>
                    <a:pt x="101" y="73"/>
                  </a:cubicBezTo>
                  <a:cubicBezTo>
                    <a:pt x="96" y="69"/>
                    <a:pt x="92" y="67"/>
                    <a:pt x="89" y="64"/>
                  </a:cubicBezTo>
                  <a:cubicBezTo>
                    <a:pt x="88" y="63"/>
                    <a:pt x="86" y="62"/>
                    <a:pt x="86" y="61"/>
                  </a:cubicBezTo>
                  <a:cubicBezTo>
                    <a:pt x="85" y="60"/>
                    <a:pt x="85" y="60"/>
                    <a:pt x="85" y="60"/>
                  </a:cubicBezTo>
                  <a:cubicBezTo>
                    <a:pt x="85" y="60"/>
                    <a:pt x="85" y="60"/>
                    <a:pt x="85" y="60"/>
                  </a:cubicBezTo>
                  <a:cubicBezTo>
                    <a:pt x="91" y="63"/>
                    <a:pt x="98" y="65"/>
                    <a:pt x="106" y="67"/>
                  </a:cubicBezTo>
                  <a:cubicBezTo>
                    <a:pt x="106" y="67"/>
                    <a:pt x="106" y="67"/>
                    <a:pt x="106" y="67"/>
                  </a:cubicBezTo>
                  <a:cubicBezTo>
                    <a:pt x="112" y="68"/>
                    <a:pt x="119" y="69"/>
                    <a:pt x="124" y="69"/>
                  </a:cubicBezTo>
                  <a:cubicBezTo>
                    <a:pt x="128" y="69"/>
                    <a:pt x="131" y="69"/>
                    <a:pt x="133" y="68"/>
                  </a:cubicBezTo>
                  <a:cubicBezTo>
                    <a:pt x="134" y="68"/>
                    <a:pt x="135" y="67"/>
                    <a:pt x="135" y="66"/>
                  </a:cubicBezTo>
                  <a:cubicBezTo>
                    <a:pt x="135" y="65"/>
                    <a:pt x="135" y="65"/>
                    <a:pt x="135" y="64"/>
                  </a:cubicBezTo>
                  <a:cubicBezTo>
                    <a:pt x="135" y="62"/>
                    <a:pt x="135" y="59"/>
                    <a:pt x="136" y="57"/>
                  </a:cubicBezTo>
                  <a:cubicBezTo>
                    <a:pt x="137" y="56"/>
                    <a:pt x="137" y="56"/>
                    <a:pt x="136" y="55"/>
                  </a:cubicBezTo>
                  <a:cubicBezTo>
                    <a:pt x="136" y="54"/>
                    <a:pt x="135" y="54"/>
                    <a:pt x="134" y="54"/>
                  </a:cubicBezTo>
                  <a:cubicBezTo>
                    <a:pt x="134" y="54"/>
                    <a:pt x="134" y="54"/>
                    <a:pt x="134" y="54"/>
                  </a:cubicBezTo>
                  <a:cubicBezTo>
                    <a:pt x="133" y="54"/>
                    <a:pt x="131" y="54"/>
                    <a:pt x="130" y="54"/>
                  </a:cubicBezTo>
                  <a:cubicBezTo>
                    <a:pt x="121" y="54"/>
                    <a:pt x="112" y="53"/>
                    <a:pt x="103" y="51"/>
                  </a:cubicBezTo>
                  <a:cubicBezTo>
                    <a:pt x="104" y="50"/>
                    <a:pt x="104" y="50"/>
                    <a:pt x="104" y="50"/>
                  </a:cubicBezTo>
                  <a:cubicBezTo>
                    <a:pt x="108" y="48"/>
                    <a:pt x="111" y="46"/>
                    <a:pt x="115" y="43"/>
                  </a:cubicBezTo>
                  <a:cubicBezTo>
                    <a:pt x="115" y="43"/>
                    <a:pt x="115" y="43"/>
                    <a:pt x="115" y="43"/>
                  </a:cubicBezTo>
                  <a:cubicBezTo>
                    <a:pt x="115" y="42"/>
                    <a:pt x="115" y="42"/>
                    <a:pt x="115" y="42"/>
                  </a:cubicBezTo>
                  <a:cubicBezTo>
                    <a:pt x="116" y="42"/>
                    <a:pt x="116" y="42"/>
                    <a:pt x="116" y="41"/>
                  </a:cubicBezTo>
                  <a:cubicBezTo>
                    <a:pt x="116" y="40"/>
                    <a:pt x="116" y="40"/>
                    <a:pt x="116" y="40"/>
                  </a:cubicBezTo>
                  <a:cubicBezTo>
                    <a:pt x="116" y="40"/>
                    <a:pt x="116" y="40"/>
                    <a:pt x="116" y="40"/>
                  </a:cubicBezTo>
                  <a:cubicBezTo>
                    <a:pt x="115" y="37"/>
                    <a:pt x="114" y="35"/>
                    <a:pt x="113" y="33"/>
                  </a:cubicBezTo>
                  <a:cubicBezTo>
                    <a:pt x="113" y="33"/>
                    <a:pt x="112" y="32"/>
                    <a:pt x="112" y="32"/>
                  </a:cubicBezTo>
                  <a:cubicBezTo>
                    <a:pt x="112" y="32"/>
                    <a:pt x="111" y="32"/>
                    <a:pt x="111" y="32"/>
                  </a:cubicBezTo>
                  <a:cubicBezTo>
                    <a:pt x="111" y="32"/>
                    <a:pt x="110" y="32"/>
                    <a:pt x="110" y="32"/>
                  </a:cubicBezTo>
                  <a:cubicBezTo>
                    <a:pt x="103" y="37"/>
                    <a:pt x="96" y="42"/>
                    <a:pt x="88" y="42"/>
                  </a:cubicBezTo>
                  <a:cubicBezTo>
                    <a:pt x="88" y="41"/>
                    <a:pt x="88" y="41"/>
                    <a:pt x="87" y="41"/>
                  </a:cubicBezTo>
                  <a:cubicBezTo>
                    <a:pt x="87" y="40"/>
                    <a:pt x="85" y="39"/>
                    <a:pt x="84" y="39"/>
                  </a:cubicBezTo>
                  <a:cubicBezTo>
                    <a:pt x="85" y="30"/>
                    <a:pt x="92" y="21"/>
                    <a:pt x="100" y="15"/>
                  </a:cubicBezTo>
                  <a:cubicBezTo>
                    <a:pt x="101" y="15"/>
                    <a:pt x="101" y="14"/>
                    <a:pt x="101" y="13"/>
                  </a:cubicBezTo>
                  <a:cubicBezTo>
                    <a:pt x="101" y="12"/>
                    <a:pt x="101" y="11"/>
                    <a:pt x="100" y="11"/>
                  </a:cubicBezTo>
                  <a:cubicBezTo>
                    <a:pt x="95" y="8"/>
                    <a:pt x="90" y="6"/>
                    <a:pt x="84" y="5"/>
                  </a:cubicBezTo>
                  <a:cubicBezTo>
                    <a:pt x="84" y="4"/>
                    <a:pt x="83" y="4"/>
                    <a:pt x="83" y="4"/>
                  </a:cubicBezTo>
                  <a:cubicBezTo>
                    <a:pt x="82" y="4"/>
                    <a:pt x="82" y="4"/>
                    <a:pt x="82" y="4"/>
                  </a:cubicBezTo>
                  <a:cubicBezTo>
                    <a:pt x="82" y="4"/>
                    <a:pt x="82" y="4"/>
                    <a:pt x="82" y="4"/>
                  </a:cubicBezTo>
                  <a:cubicBezTo>
                    <a:pt x="81" y="3"/>
                    <a:pt x="81" y="3"/>
                    <a:pt x="80" y="3"/>
                  </a:cubicBezTo>
                  <a:cubicBezTo>
                    <a:pt x="80" y="3"/>
                    <a:pt x="80" y="3"/>
                    <a:pt x="80" y="3"/>
                  </a:cubicBezTo>
                  <a:cubicBezTo>
                    <a:pt x="80" y="3"/>
                    <a:pt x="79" y="3"/>
                    <a:pt x="79" y="3"/>
                  </a:cubicBezTo>
                  <a:cubicBezTo>
                    <a:pt x="76" y="3"/>
                    <a:pt x="73" y="4"/>
                    <a:pt x="70" y="6"/>
                  </a:cubicBezTo>
                  <a:cubicBezTo>
                    <a:pt x="71" y="6"/>
                    <a:pt x="71" y="6"/>
                    <a:pt x="71" y="6"/>
                  </a:cubicBezTo>
                  <a:cubicBezTo>
                    <a:pt x="71" y="4"/>
                    <a:pt x="70" y="3"/>
                    <a:pt x="69" y="2"/>
                  </a:cubicBezTo>
                  <a:cubicBezTo>
                    <a:pt x="68" y="1"/>
                    <a:pt x="67"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02" name="Freeform 770"/>
            <p:cNvSpPr>
              <a:spLocks noEditPoints="1"/>
            </p:cNvSpPr>
            <p:nvPr/>
          </p:nvSpPr>
          <p:spPr bwMode="auto">
            <a:xfrm>
              <a:off x="4332" y="726"/>
              <a:ext cx="126" cy="189"/>
            </a:xfrm>
            <a:custGeom>
              <a:avLst/>
              <a:gdLst>
                <a:gd name="T0" fmla="*/ 26 w 53"/>
                <a:gd name="T1" fmla="*/ 65 h 80"/>
                <a:gd name="T2" fmla="*/ 24 w 53"/>
                <a:gd name="T3" fmla="*/ 43 h 80"/>
                <a:gd name="T4" fmla="*/ 10 w 53"/>
                <a:gd name="T5" fmla="*/ 34 h 80"/>
                <a:gd name="T6" fmla="*/ 8 w 53"/>
                <a:gd name="T7" fmla="*/ 22 h 80"/>
                <a:gd name="T8" fmla="*/ 20 w 53"/>
                <a:gd name="T9" fmla="*/ 13 h 80"/>
                <a:gd name="T10" fmla="*/ 21 w 53"/>
                <a:gd name="T11" fmla="*/ 5 h 80"/>
                <a:gd name="T12" fmla="*/ 25 w 53"/>
                <a:gd name="T13" fmla="*/ 9 h 80"/>
                <a:gd name="T14" fmla="*/ 28 w 53"/>
                <a:gd name="T15" fmla="*/ 11 h 80"/>
                <a:gd name="T16" fmla="*/ 28 w 53"/>
                <a:gd name="T17" fmla="*/ 11 h 80"/>
                <a:gd name="T18" fmla="*/ 31 w 53"/>
                <a:gd name="T19" fmla="*/ 12 h 80"/>
                <a:gd name="T20" fmla="*/ 45 w 53"/>
                <a:gd name="T21" fmla="*/ 17 h 80"/>
                <a:gd name="T22" fmla="*/ 41 w 53"/>
                <a:gd name="T23" fmla="*/ 23 h 80"/>
                <a:gd name="T24" fmla="*/ 35 w 53"/>
                <a:gd name="T25" fmla="*/ 19 h 80"/>
                <a:gd name="T26" fmla="*/ 29 w 53"/>
                <a:gd name="T27" fmla="*/ 16 h 80"/>
                <a:gd name="T28" fmla="*/ 27 w 53"/>
                <a:gd name="T29" fmla="*/ 17 h 80"/>
                <a:gd name="T30" fmla="*/ 27 w 53"/>
                <a:gd name="T31" fmla="*/ 37 h 80"/>
                <a:gd name="T32" fmla="*/ 30 w 53"/>
                <a:gd name="T33" fmla="*/ 39 h 80"/>
                <a:gd name="T34" fmla="*/ 48 w 53"/>
                <a:gd name="T35" fmla="*/ 52 h 80"/>
                <a:gd name="T36" fmla="*/ 46 w 53"/>
                <a:gd name="T37" fmla="*/ 63 h 80"/>
                <a:gd name="T38" fmla="*/ 33 w 53"/>
                <a:gd name="T39" fmla="*/ 69 h 80"/>
                <a:gd name="T40" fmla="*/ 31 w 53"/>
                <a:gd name="T41" fmla="*/ 75 h 80"/>
                <a:gd name="T42" fmla="*/ 28 w 53"/>
                <a:gd name="T43" fmla="*/ 71 h 80"/>
                <a:gd name="T44" fmla="*/ 23 w 53"/>
                <a:gd name="T45" fmla="*/ 69 h 80"/>
                <a:gd name="T46" fmla="*/ 9 w 53"/>
                <a:gd name="T47" fmla="*/ 60 h 80"/>
                <a:gd name="T48" fmla="*/ 24 w 53"/>
                <a:gd name="T49" fmla="*/ 66 h 80"/>
                <a:gd name="T50" fmla="*/ 27 w 53"/>
                <a:gd name="T51" fmla="*/ 0 h 80"/>
                <a:gd name="T52" fmla="*/ 17 w 53"/>
                <a:gd name="T53" fmla="*/ 3 h 80"/>
                <a:gd name="T54" fmla="*/ 7 w 53"/>
                <a:gd name="T55" fmla="*/ 16 h 80"/>
                <a:gd name="T56" fmla="*/ 2 w 53"/>
                <a:gd name="T57" fmla="*/ 27 h 80"/>
                <a:gd name="T58" fmla="*/ 20 w 53"/>
                <a:gd name="T59" fmla="*/ 45 h 80"/>
                <a:gd name="T60" fmla="*/ 9 w 53"/>
                <a:gd name="T61" fmla="*/ 56 h 80"/>
                <a:gd name="T62" fmla="*/ 7 w 53"/>
                <a:gd name="T63" fmla="*/ 55 h 80"/>
                <a:gd name="T64" fmla="*/ 0 w 53"/>
                <a:gd name="T65" fmla="*/ 65 h 80"/>
                <a:gd name="T66" fmla="*/ 1 w 53"/>
                <a:gd name="T67" fmla="*/ 68 h 80"/>
                <a:gd name="T68" fmla="*/ 22 w 53"/>
                <a:gd name="T69" fmla="*/ 73 h 80"/>
                <a:gd name="T70" fmla="*/ 25 w 53"/>
                <a:gd name="T71" fmla="*/ 78 h 80"/>
                <a:gd name="T72" fmla="*/ 27 w 53"/>
                <a:gd name="T73" fmla="*/ 80 h 80"/>
                <a:gd name="T74" fmla="*/ 36 w 53"/>
                <a:gd name="T75" fmla="*/ 77 h 80"/>
                <a:gd name="T76" fmla="*/ 36 w 53"/>
                <a:gd name="T77" fmla="*/ 73 h 80"/>
                <a:gd name="T78" fmla="*/ 53 w 53"/>
                <a:gd name="T79" fmla="*/ 55 h 80"/>
                <a:gd name="T80" fmla="*/ 45 w 53"/>
                <a:gd name="T81" fmla="*/ 42 h 80"/>
                <a:gd name="T82" fmla="*/ 31 w 53"/>
                <a:gd name="T83" fmla="*/ 22 h 80"/>
                <a:gd name="T84" fmla="*/ 41 w 53"/>
                <a:gd name="T85" fmla="*/ 27 h 80"/>
                <a:gd name="T86" fmla="*/ 41 w 53"/>
                <a:gd name="T87" fmla="*/ 27 h 80"/>
                <a:gd name="T88" fmla="*/ 44 w 53"/>
                <a:gd name="T89" fmla="*/ 25 h 80"/>
                <a:gd name="T90" fmla="*/ 49 w 53"/>
                <a:gd name="T91" fmla="*/ 19 h 80"/>
                <a:gd name="T92" fmla="*/ 48 w 53"/>
                <a:gd name="T93" fmla="*/ 14 h 80"/>
                <a:gd name="T94" fmla="*/ 32 w 53"/>
                <a:gd name="T95" fmla="*/ 8 h 80"/>
                <a:gd name="T96" fmla="*/ 29 w 53"/>
                <a:gd name="T97" fmla="*/ 2 h 80"/>
                <a:gd name="T98" fmla="*/ 27 w 53"/>
                <a:gd name="T9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 h="80">
                  <a:moveTo>
                    <a:pt x="24" y="66"/>
                  </a:moveTo>
                  <a:cubicBezTo>
                    <a:pt x="25" y="66"/>
                    <a:pt x="25" y="66"/>
                    <a:pt x="26" y="65"/>
                  </a:cubicBezTo>
                  <a:cubicBezTo>
                    <a:pt x="26" y="65"/>
                    <a:pt x="27" y="64"/>
                    <a:pt x="27" y="63"/>
                  </a:cubicBezTo>
                  <a:cubicBezTo>
                    <a:pt x="26" y="57"/>
                    <a:pt x="25" y="50"/>
                    <a:pt x="24" y="43"/>
                  </a:cubicBezTo>
                  <a:cubicBezTo>
                    <a:pt x="24" y="42"/>
                    <a:pt x="23" y="41"/>
                    <a:pt x="22" y="41"/>
                  </a:cubicBezTo>
                  <a:cubicBezTo>
                    <a:pt x="16" y="39"/>
                    <a:pt x="12" y="37"/>
                    <a:pt x="10" y="34"/>
                  </a:cubicBezTo>
                  <a:cubicBezTo>
                    <a:pt x="7" y="32"/>
                    <a:pt x="7" y="29"/>
                    <a:pt x="7" y="27"/>
                  </a:cubicBezTo>
                  <a:cubicBezTo>
                    <a:pt x="7" y="25"/>
                    <a:pt x="7" y="24"/>
                    <a:pt x="8" y="22"/>
                  </a:cubicBezTo>
                  <a:cubicBezTo>
                    <a:pt x="8" y="21"/>
                    <a:pt x="9" y="20"/>
                    <a:pt x="10" y="19"/>
                  </a:cubicBezTo>
                  <a:cubicBezTo>
                    <a:pt x="12" y="16"/>
                    <a:pt x="16" y="15"/>
                    <a:pt x="20" y="13"/>
                  </a:cubicBezTo>
                  <a:cubicBezTo>
                    <a:pt x="21" y="13"/>
                    <a:pt x="22" y="12"/>
                    <a:pt x="22" y="11"/>
                  </a:cubicBezTo>
                  <a:cubicBezTo>
                    <a:pt x="22" y="9"/>
                    <a:pt x="21" y="7"/>
                    <a:pt x="21" y="5"/>
                  </a:cubicBezTo>
                  <a:cubicBezTo>
                    <a:pt x="23" y="4"/>
                    <a:pt x="24" y="4"/>
                    <a:pt x="25" y="4"/>
                  </a:cubicBezTo>
                  <a:cubicBezTo>
                    <a:pt x="25" y="6"/>
                    <a:pt x="25" y="8"/>
                    <a:pt x="25" y="9"/>
                  </a:cubicBezTo>
                  <a:cubicBezTo>
                    <a:pt x="25" y="10"/>
                    <a:pt x="26" y="11"/>
                    <a:pt x="26" y="11"/>
                  </a:cubicBezTo>
                  <a:cubicBezTo>
                    <a:pt x="27" y="11"/>
                    <a:pt x="27" y="11"/>
                    <a:pt x="28" y="11"/>
                  </a:cubicBezTo>
                  <a:cubicBezTo>
                    <a:pt x="28" y="11"/>
                    <a:pt x="28" y="11"/>
                    <a:pt x="28" y="11"/>
                  </a:cubicBezTo>
                  <a:cubicBezTo>
                    <a:pt x="28" y="11"/>
                    <a:pt x="28" y="11"/>
                    <a:pt x="28" y="11"/>
                  </a:cubicBezTo>
                  <a:cubicBezTo>
                    <a:pt x="28" y="11"/>
                    <a:pt x="28" y="11"/>
                    <a:pt x="28" y="11"/>
                  </a:cubicBezTo>
                  <a:cubicBezTo>
                    <a:pt x="28" y="11"/>
                    <a:pt x="30" y="12"/>
                    <a:pt x="31" y="12"/>
                  </a:cubicBezTo>
                  <a:cubicBezTo>
                    <a:pt x="33" y="13"/>
                    <a:pt x="36" y="13"/>
                    <a:pt x="39" y="14"/>
                  </a:cubicBezTo>
                  <a:cubicBezTo>
                    <a:pt x="41" y="15"/>
                    <a:pt x="43" y="16"/>
                    <a:pt x="45" y="17"/>
                  </a:cubicBezTo>
                  <a:cubicBezTo>
                    <a:pt x="44" y="18"/>
                    <a:pt x="44" y="18"/>
                    <a:pt x="44" y="18"/>
                  </a:cubicBezTo>
                  <a:cubicBezTo>
                    <a:pt x="43" y="19"/>
                    <a:pt x="42" y="21"/>
                    <a:pt x="41" y="23"/>
                  </a:cubicBezTo>
                  <a:cubicBezTo>
                    <a:pt x="41" y="23"/>
                    <a:pt x="41" y="23"/>
                    <a:pt x="41" y="23"/>
                  </a:cubicBezTo>
                  <a:cubicBezTo>
                    <a:pt x="39" y="22"/>
                    <a:pt x="37" y="20"/>
                    <a:pt x="35" y="19"/>
                  </a:cubicBezTo>
                  <a:cubicBezTo>
                    <a:pt x="34" y="18"/>
                    <a:pt x="32" y="18"/>
                    <a:pt x="31" y="17"/>
                  </a:cubicBezTo>
                  <a:cubicBezTo>
                    <a:pt x="30" y="17"/>
                    <a:pt x="29" y="16"/>
                    <a:pt x="29" y="16"/>
                  </a:cubicBezTo>
                  <a:cubicBezTo>
                    <a:pt x="28" y="16"/>
                    <a:pt x="28" y="16"/>
                    <a:pt x="28" y="16"/>
                  </a:cubicBezTo>
                  <a:cubicBezTo>
                    <a:pt x="28" y="16"/>
                    <a:pt x="27" y="16"/>
                    <a:pt x="27" y="17"/>
                  </a:cubicBezTo>
                  <a:cubicBezTo>
                    <a:pt x="26" y="17"/>
                    <a:pt x="26" y="18"/>
                    <a:pt x="26" y="18"/>
                  </a:cubicBezTo>
                  <a:cubicBezTo>
                    <a:pt x="26" y="25"/>
                    <a:pt x="27" y="31"/>
                    <a:pt x="27" y="37"/>
                  </a:cubicBezTo>
                  <a:cubicBezTo>
                    <a:pt x="27" y="38"/>
                    <a:pt x="28" y="39"/>
                    <a:pt x="29" y="39"/>
                  </a:cubicBezTo>
                  <a:cubicBezTo>
                    <a:pt x="30" y="39"/>
                    <a:pt x="30" y="39"/>
                    <a:pt x="30" y="39"/>
                  </a:cubicBezTo>
                  <a:cubicBezTo>
                    <a:pt x="34" y="41"/>
                    <a:pt x="38" y="43"/>
                    <a:pt x="42" y="46"/>
                  </a:cubicBezTo>
                  <a:cubicBezTo>
                    <a:pt x="45" y="48"/>
                    <a:pt x="47" y="50"/>
                    <a:pt x="48" y="52"/>
                  </a:cubicBezTo>
                  <a:cubicBezTo>
                    <a:pt x="48" y="53"/>
                    <a:pt x="49" y="54"/>
                    <a:pt x="49" y="55"/>
                  </a:cubicBezTo>
                  <a:cubicBezTo>
                    <a:pt x="49" y="58"/>
                    <a:pt x="48" y="61"/>
                    <a:pt x="46" y="63"/>
                  </a:cubicBezTo>
                  <a:cubicBezTo>
                    <a:pt x="43" y="66"/>
                    <a:pt x="40" y="68"/>
                    <a:pt x="35" y="69"/>
                  </a:cubicBezTo>
                  <a:cubicBezTo>
                    <a:pt x="35" y="69"/>
                    <a:pt x="34" y="69"/>
                    <a:pt x="33" y="69"/>
                  </a:cubicBezTo>
                  <a:cubicBezTo>
                    <a:pt x="32" y="69"/>
                    <a:pt x="31" y="71"/>
                    <a:pt x="31" y="72"/>
                  </a:cubicBezTo>
                  <a:cubicBezTo>
                    <a:pt x="31" y="73"/>
                    <a:pt x="31" y="74"/>
                    <a:pt x="31" y="75"/>
                  </a:cubicBezTo>
                  <a:cubicBezTo>
                    <a:pt x="30" y="75"/>
                    <a:pt x="29" y="76"/>
                    <a:pt x="28" y="76"/>
                  </a:cubicBezTo>
                  <a:cubicBezTo>
                    <a:pt x="28" y="74"/>
                    <a:pt x="28" y="73"/>
                    <a:pt x="28" y="71"/>
                  </a:cubicBezTo>
                  <a:cubicBezTo>
                    <a:pt x="28" y="70"/>
                    <a:pt x="27" y="69"/>
                    <a:pt x="26" y="69"/>
                  </a:cubicBezTo>
                  <a:cubicBezTo>
                    <a:pt x="25" y="69"/>
                    <a:pt x="24" y="69"/>
                    <a:pt x="23" y="69"/>
                  </a:cubicBezTo>
                  <a:cubicBezTo>
                    <a:pt x="19" y="69"/>
                    <a:pt x="12" y="68"/>
                    <a:pt x="6" y="66"/>
                  </a:cubicBezTo>
                  <a:cubicBezTo>
                    <a:pt x="7" y="64"/>
                    <a:pt x="8" y="62"/>
                    <a:pt x="9" y="60"/>
                  </a:cubicBezTo>
                  <a:cubicBezTo>
                    <a:pt x="14" y="63"/>
                    <a:pt x="19" y="65"/>
                    <a:pt x="24" y="66"/>
                  </a:cubicBezTo>
                  <a:cubicBezTo>
                    <a:pt x="24" y="66"/>
                    <a:pt x="24" y="66"/>
                    <a:pt x="24" y="66"/>
                  </a:cubicBezTo>
                  <a:moveTo>
                    <a:pt x="27" y="0"/>
                  </a:moveTo>
                  <a:cubicBezTo>
                    <a:pt x="27" y="0"/>
                    <a:pt x="27" y="0"/>
                    <a:pt x="27" y="0"/>
                  </a:cubicBezTo>
                  <a:cubicBezTo>
                    <a:pt x="24" y="0"/>
                    <a:pt x="22" y="0"/>
                    <a:pt x="19" y="1"/>
                  </a:cubicBezTo>
                  <a:cubicBezTo>
                    <a:pt x="18" y="1"/>
                    <a:pt x="17" y="2"/>
                    <a:pt x="17" y="3"/>
                  </a:cubicBezTo>
                  <a:cubicBezTo>
                    <a:pt x="17" y="5"/>
                    <a:pt x="17" y="7"/>
                    <a:pt x="17" y="10"/>
                  </a:cubicBezTo>
                  <a:cubicBezTo>
                    <a:pt x="13" y="11"/>
                    <a:pt x="10" y="13"/>
                    <a:pt x="7" y="16"/>
                  </a:cubicBezTo>
                  <a:cubicBezTo>
                    <a:pt x="6" y="17"/>
                    <a:pt x="5" y="19"/>
                    <a:pt x="4" y="20"/>
                  </a:cubicBezTo>
                  <a:cubicBezTo>
                    <a:pt x="3" y="22"/>
                    <a:pt x="2" y="25"/>
                    <a:pt x="2" y="27"/>
                  </a:cubicBezTo>
                  <a:cubicBezTo>
                    <a:pt x="2" y="30"/>
                    <a:pt x="3" y="34"/>
                    <a:pt x="6" y="37"/>
                  </a:cubicBezTo>
                  <a:cubicBezTo>
                    <a:pt x="9" y="40"/>
                    <a:pt x="14" y="43"/>
                    <a:pt x="20" y="45"/>
                  </a:cubicBezTo>
                  <a:cubicBezTo>
                    <a:pt x="20" y="50"/>
                    <a:pt x="21" y="56"/>
                    <a:pt x="22" y="61"/>
                  </a:cubicBezTo>
                  <a:cubicBezTo>
                    <a:pt x="17" y="60"/>
                    <a:pt x="13" y="58"/>
                    <a:pt x="9" y="56"/>
                  </a:cubicBezTo>
                  <a:cubicBezTo>
                    <a:pt x="9" y="55"/>
                    <a:pt x="8" y="55"/>
                    <a:pt x="8" y="55"/>
                  </a:cubicBezTo>
                  <a:cubicBezTo>
                    <a:pt x="8" y="55"/>
                    <a:pt x="8" y="55"/>
                    <a:pt x="7" y="55"/>
                  </a:cubicBezTo>
                  <a:cubicBezTo>
                    <a:pt x="7" y="56"/>
                    <a:pt x="6" y="56"/>
                    <a:pt x="6" y="57"/>
                  </a:cubicBezTo>
                  <a:cubicBezTo>
                    <a:pt x="5" y="60"/>
                    <a:pt x="3" y="62"/>
                    <a:pt x="0" y="65"/>
                  </a:cubicBezTo>
                  <a:cubicBezTo>
                    <a:pt x="0" y="65"/>
                    <a:pt x="0" y="66"/>
                    <a:pt x="0" y="67"/>
                  </a:cubicBezTo>
                  <a:cubicBezTo>
                    <a:pt x="0" y="67"/>
                    <a:pt x="0" y="68"/>
                    <a:pt x="1" y="68"/>
                  </a:cubicBezTo>
                  <a:cubicBezTo>
                    <a:pt x="7" y="71"/>
                    <a:pt x="12" y="72"/>
                    <a:pt x="17" y="73"/>
                  </a:cubicBezTo>
                  <a:cubicBezTo>
                    <a:pt x="19" y="73"/>
                    <a:pt x="21" y="73"/>
                    <a:pt x="22" y="73"/>
                  </a:cubicBezTo>
                  <a:cubicBezTo>
                    <a:pt x="23" y="73"/>
                    <a:pt x="23" y="73"/>
                    <a:pt x="24" y="74"/>
                  </a:cubicBezTo>
                  <a:cubicBezTo>
                    <a:pt x="24" y="75"/>
                    <a:pt x="24" y="77"/>
                    <a:pt x="25" y="78"/>
                  </a:cubicBezTo>
                  <a:cubicBezTo>
                    <a:pt x="25" y="80"/>
                    <a:pt x="26" y="80"/>
                    <a:pt x="27" y="80"/>
                  </a:cubicBezTo>
                  <a:cubicBezTo>
                    <a:pt x="27" y="80"/>
                    <a:pt x="27" y="80"/>
                    <a:pt x="27" y="80"/>
                  </a:cubicBezTo>
                  <a:cubicBezTo>
                    <a:pt x="29" y="80"/>
                    <a:pt x="32" y="80"/>
                    <a:pt x="34" y="79"/>
                  </a:cubicBezTo>
                  <a:cubicBezTo>
                    <a:pt x="35" y="79"/>
                    <a:pt x="36" y="78"/>
                    <a:pt x="36" y="77"/>
                  </a:cubicBezTo>
                  <a:cubicBezTo>
                    <a:pt x="36" y="76"/>
                    <a:pt x="36" y="74"/>
                    <a:pt x="35" y="73"/>
                  </a:cubicBezTo>
                  <a:cubicBezTo>
                    <a:pt x="36" y="73"/>
                    <a:pt x="36" y="73"/>
                    <a:pt x="36" y="73"/>
                  </a:cubicBezTo>
                  <a:cubicBezTo>
                    <a:pt x="41" y="72"/>
                    <a:pt x="46" y="69"/>
                    <a:pt x="49" y="65"/>
                  </a:cubicBezTo>
                  <a:cubicBezTo>
                    <a:pt x="52" y="63"/>
                    <a:pt x="53" y="59"/>
                    <a:pt x="53" y="55"/>
                  </a:cubicBezTo>
                  <a:cubicBezTo>
                    <a:pt x="53" y="54"/>
                    <a:pt x="53" y="52"/>
                    <a:pt x="52" y="50"/>
                  </a:cubicBezTo>
                  <a:cubicBezTo>
                    <a:pt x="50" y="47"/>
                    <a:pt x="47" y="44"/>
                    <a:pt x="45" y="42"/>
                  </a:cubicBezTo>
                  <a:cubicBezTo>
                    <a:pt x="41" y="39"/>
                    <a:pt x="36" y="37"/>
                    <a:pt x="32" y="35"/>
                  </a:cubicBezTo>
                  <a:cubicBezTo>
                    <a:pt x="31" y="31"/>
                    <a:pt x="31" y="26"/>
                    <a:pt x="31" y="22"/>
                  </a:cubicBezTo>
                  <a:cubicBezTo>
                    <a:pt x="33" y="23"/>
                    <a:pt x="37" y="25"/>
                    <a:pt x="38" y="26"/>
                  </a:cubicBezTo>
                  <a:cubicBezTo>
                    <a:pt x="39" y="27"/>
                    <a:pt x="39" y="27"/>
                    <a:pt x="41" y="27"/>
                  </a:cubicBezTo>
                  <a:cubicBezTo>
                    <a:pt x="41" y="27"/>
                    <a:pt x="41" y="27"/>
                    <a:pt x="41" y="27"/>
                  </a:cubicBezTo>
                  <a:cubicBezTo>
                    <a:pt x="41" y="27"/>
                    <a:pt x="41" y="27"/>
                    <a:pt x="41" y="27"/>
                  </a:cubicBezTo>
                  <a:cubicBezTo>
                    <a:pt x="42" y="27"/>
                    <a:pt x="43" y="27"/>
                    <a:pt x="43" y="26"/>
                  </a:cubicBezTo>
                  <a:cubicBezTo>
                    <a:pt x="44" y="26"/>
                    <a:pt x="44" y="26"/>
                    <a:pt x="44" y="25"/>
                  </a:cubicBezTo>
                  <a:cubicBezTo>
                    <a:pt x="45" y="24"/>
                    <a:pt x="47" y="22"/>
                    <a:pt x="48" y="20"/>
                  </a:cubicBezTo>
                  <a:cubicBezTo>
                    <a:pt x="48" y="20"/>
                    <a:pt x="48" y="20"/>
                    <a:pt x="49" y="19"/>
                  </a:cubicBezTo>
                  <a:cubicBezTo>
                    <a:pt x="49" y="18"/>
                    <a:pt x="49" y="18"/>
                    <a:pt x="49" y="17"/>
                  </a:cubicBezTo>
                  <a:cubicBezTo>
                    <a:pt x="49" y="16"/>
                    <a:pt x="49" y="15"/>
                    <a:pt x="48" y="14"/>
                  </a:cubicBezTo>
                  <a:cubicBezTo>
                    <a:pt x="46" y="12"/>
                    <a:pt x="42" y="11"/>
                    <a:pt x="38" y="9"/>
                  </a:cubicBezTo>
                  <a:cubicBezTo>
                    <a:pt x="36" y="9"/>
                    <a:pt x="34" y="8"/>
                    <a:pt x="32" y="8"/>
                  </a:cubicBezTo>
                  <a:cubicBezTo>
                    <a:pt x="31" y="8"/>
                    <a:pt x="30" y="7"/>
                    <a:pt x="30" y="7"/>
                  </a:cubicBezTo>
                  <a:cubicBezTo>
                    <a:pt x="29" y="5"/>
                    <a:pt x="29" y="3"/>
                    <a:pt x="29" y="2"/>
                  </a:cubicBezTo>
                  <a:cubicBezTo>
                    <a:pt x="29" y="1"/>
                    <a:pt x="29" y="0"/>
                    <a:pt x="28" y="0"/>
                  </a:cubicBezTo>
                  <a:cubicBezTo>
                    <a:pt x="28" y="0"/>
                    <a:pt x="28" y="0"/>
                    <a:pt x="2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03" name="Freeform 771"/>
            <p:cNvSpPr>
              <a:spLocks noEditPoints="1"/>
            </p:cNvSpPr>
            <p:nvPr/>
          </p:nvSpPr>
          <p:spPr bwMode="auto">
            <a:xfrm>
              <a:off x="4359" y="764"/>
              <a:ext cx="28" cy="47"/>
            </a:xfrm>
            <a:custGeom>
              <a:avLst/>
              <a:gdLst>
                <a:gd name="T0" fmla="*/ 7 w 12"/>
                <a:gd name="T1" fmla="*/ 14 h 20"/>
                <a:gd name="T2" fmla="*/ 6 w 12"/>
                <a:gd name="T3" fmla="*/ 13 h 20"/>
                <a:gd name="T4" fmla="*/ 5 w 12"/>
                <a:gd name="T5" fmla="*/ 9 h 20"/>
                <a:gd name="T6" fmla="*/ 5 w 12"/>
                <a:gd name="T7" fmla="*/ 9 h 20"/>
                <a:gd name="T8" fmla="*/ 5 w 12"/>
                <a:gd name="T9" fmla="*/ 8 h 20"/>
                <a:gd name="T10" fmla="*/ 7 w 12"/>
                <a:gd name="T11" fmla="*/ 6 h 20"/>
                <a:gd name="T12" fmla="*/ 7 w 12"/>
                <a:gd name="T13" fmla="*/ 14 h 20"/>
                <a:gd name="T14" fmla="*/ 9 w 12"/>
                <a:gd name="T15" fmla="*/ 0 h 20"/>
                <a:gd name="T16" fmla="*/ 8 w 12"/>
                <a:gd name="T17" fmla="*/ 0 h 20"/>
                <a:gd name="T18" fmla="*/ 6 w 12"/>
                <a:gd name="T19" fmla="*/ 1 h 20"/>
                <a:gd name="T20" fmla="*/ 2 w 12"/>
                <a:gd name="T21" fmla="*/ 4 h 20"/>
                <a:gd name="T22" fmla="*/ 0 w 12"/>
                <a:gd name="T23" fmla="*/ 9 h 20"/>
                <a:gd name="T24" fmla="*/ 0 w 12"/>
                <a:gd name="T25" fmla="*/ 10 h 20"/>
                <a:gd name="T26" fmla="*/ 3 w 12"/>
                <a:gd name="T27" fmla="*/ 15 h 20"/>
                <a:gd name="T28" fmla="*/ 7 w 12"/>
                <a:gd name="T29" fmla="*/ 19 h 20"/>
                <a:gd name="T30" fmla="*/ 9 w 12"/>
                <a:gd name="T31" fmla="*/ 20 h 20"/>
                <a:gd name="T32" fmla="*/ 10 w 12"/>
                <a:gd name="T33" fmla="*/ 20 h 20"/>
                <a:gd name="T34" fmla="*/ 11 w 12"/>
                <a:gd name="T35" fmla="*/ 20 h 20"/>
                <a:gd name="T36" fmla="*/ 12 w 12"/>
                <a:gd name="T37" fmla="*/ 18 h 20"/>
                <a:gd name="T38" fmla="*/ 11 w 12"/>
                <a:gd name="T39" fmla="*/ 2 h 20"/>
                <a:gd name="T40" fmla="*/ 10 w 12"/>
                <a:gd name="T41" fmla="*/ 0 h 20"/>
                <a:gd name="T42" fmla="*/ 9 w 12"/>
                <a:gd name="T4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 h="20">
                  <a:moveTo>
                    <a:pt x="7" y="14"/>
                  </a:moveTo>
                  <a:cubicBezTo>
                    <a:pt x="7" y="13"/>
                    <a:pt x="6" y="13"/>
                    <a:pt x="6" y="13"/>
                  </a:cubicBezTo>
                  <a:cubicBezTo>
                    <a:pt x="5" y="12"/>
                    <a:pt x="5" y="11"/>
                    <a:pt x="5" y="9"/>
                  </a:cubicBezTo>
                  <a:cubicBezTo>
                    <a:pt x="5" y="9"/>
                    <a:pt x="5" y="9"/>
                    <a:pt x="5" y="9"/>
                  </a:cubicBezTo>
                  <a:cubicBezTo>
                    <a:pt x="5" y="9"/>
                    <a:pt x="5" y="8"/>
                    <a:pt x="5" y="8"/>
                  </a:cubicBezTo>
                  <a:cubicBezTo>
                    <a:pt x="5" y="7"/>
                    <a:pt x="6" y="6"/>
                    <a:pt x="7" y="6"/>
                  </a:cubicBezTo>
                  <a:cubicBezTo>
                    <a:pt x="7" y="8"/>
                    <a:pt x="7" y="11"/>
                    <a:pt x="7" y="14"/>
                  </a:cubicBezTo>
                  <a:moveTo>
                    <a:pt x="9" y="0"/>
                  </a:moveTo>
                  <a:cubicBezTo>
                    <a:pt x="9" y="0"/>
                    <a:pt x="8" y="0"/>
                    <a:pt x="8" y="0"/>
                  </a:cubicBezTo>
                  <a:cubicBezTo>
                    <a:pt x="7" y="0"/>
                    <a:pt x="7" y="1"/>
                    <a:pt x="6" y="1"/>
                  </a:cubicBezTo>
                  <a:cubicBezTo>
                    <a:pt x="5" y="2"/>
                    <a:pt x="3" y="3"/>
                    <a:pt x="2" y="4"/>
                  </a:cubicBezTo>
                  <a:cubicBezTo>
                    <a:pt x="1" y="6"/>
                    <a:pt x="0" y="7"/>
                    <a:pt x="0" y="9"/>
                  </a:cubicBezTo>
                  <a:cubicBezTo>
                    <a:pt x="0" y="10"/>
                    <a:pt x="0" y="10"/>
                    <a:pt x="0" y="10"/>
                  </a:cubicBezTo>
                  <a:cubicBezTo>
                    <a:pt x="0" y="12"/>
                    <a:pt x="1" y="14"/>
                    <a:pt x="3" y="15"/>
                  </a:cubicBezTo>
                  <a:cubicBezTo>
                    <a:pt x="4" y="17"/>
                    <a:pt x="6" y="18"/>
                    <a:pt x="7" y="19"/>
                  </a:cubicBezTo>
                  <a:cubicBezTo>
                    <a:pt x="8" y="19"/>
                    <a:pt x="9" y="20"/>
                    <a:pt x="9" y="20"/>
                  </a:cubicBezTo>
                  <a:cubicBezTo>
                    <a:pt x="9" y="20"/>
                    <a:pt x="10" y="20"/>
                    <a:pt x="10" y="20"/>
                  </a:cubicBezTo>
                  <a:cubicBezTo>
                    <a:pt x="10" y="20"/>
                    <a:pt x="11" y="20"/>
                    <a:pt x="11" y="20"/>
                  </a:cubicBezTo>
                  <a:cubicBezTo>
                    <a:pt x="12" y="19"/>
                    <a:pt x="12" y="18"/>
                    <a:pt x="12" y="18"/>
                  </a:cubicBezTo>
                  <a:cubicBezTo>
                    <a:pt x="12" y="12"/>
                    <a:pt x="11" y="7"/>
                    <a:pt x="11" y="2"/>
                  </a:cubicBezTo>
                  <a:cubicBezTo>
                    <a:pt x="11" y="1"/>
                    <a:pt x="11" y="1"/>
                    <a:pt x="10" y="0"/>
                  </a:cubicBezTo>
                  <a:cubicBezTo>
                    <a:pt x="10"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04" name="Freeform 772"/>
            <p:cNvSpPr>
              <a:spLocks noEditPoints="1"/>
            </p:cNvSpPr>
            <p:nvPr/>
          </p:nvSpPr>
          <p:spPr bwMode="auto">
            <a:xfrm>
              <a:off x="4399" y="830"/>
              <a:ext cx="33" cy="52"/>
            </a:xfrm>
            <a:custGeom>
              <a:avLst/>
              <a:gdLst>
                <a:gd name="T0" fmla="*/ 6 w 14"/>
                <a:gd name="T1" fmla="*/ 18 h 22"/>
                <a:gd name="T2" fmla="*/ 5 w 14"/>
                <a:gd name="T3" fmla="*/ 7 h 22"/>
                <a:gd name="T4" fmla="*/ 7 w 14"/>
                <a:gd name="T5" fmla="*/ 9 h 22"/>
                <a:gd name="T6" fmla="*/ 10 w 14"/>
                <a:gd name="T7" fmla="*/ 14 h 22"/>
                <a:gd name="T8" fmla="*/ 10 w 14"/>
                <a:gd name="T9" fmla="*/ 14 h 22"/>
                <a:gd name="T10" fmla="*/ 8 w 14"/>
                <a:gd name="T11" fmla="*/ 16 h 22"/>
                <a:gd name="T12" fmla="*/ 6 w 14"/>
                <a:gd name="T13" fmla="*/ 18 h 22"/>
                <a:gd name="T14" fmla="*/ 2 w 14"/>
                <a:gd name="T15" fmla="*/ 0 h 22"/>
                <a:gd name="T16" fmla="*/ 1 w 14"/>
                <a:gd name="T17" fmla="*/ 1 h 22"/>
                <a:gd name="T18" fmla="*/ 0 w 14"/>
                <a:gd name="T19" fmla="*/ 3 h 22"/>
                <a:gd name="T20" fmla="*/ 2 w 14"/>
                <a:gd name="T21" fmla="*/ 21 h 22"/>
                <a:gd name="T22" fmla="*/ 3 w 14"/>
                <a:gd name="T23" fmla="*/ 22 h 22"/>
                <a:gd name="T24" fmla="*/ 4 w 14"/>
                <a:gd name="T25" fmla="*/ 22 h 22"/>
                <a:gd name="T26" fmla="*/ 5 w 14"/>
                <a:gd name="T27" fmla="*/ 22 h 22"/>
                <a:gd name="T28" fmla="*/ 7 w 14"/>
                <a:gd name="T29" fmla="*/ 22 h 22"/>
                <a:gd name="T30" fmla="*/ 11 w 14"/>
                <a:gd name="T31" fmla="*/ 19 h 22"/>
                <a:gd name="T32" fmla="*/ 14 w 14"/>
                <a:gd name="T33" fmla="*/ 15 h 22"/>
                <a:gd name="T34" fmla="*/ 12 w 14"/>
                <a:gd name="T35" fmla="*/ 15 h 22"/>
                <a:gd name="T36" fmla="*/ 14 w 14"/>
                <a:gd name="T37" fmla="*/ 15 h 22"/>
                <a:gd name="T38" fmla="*/ 14 w 14"/>
                <a:gd name="T39" fmla="*/ 14 h 22"/>
                <a:gd name="T40" fmla="*/ 10 w 14"/>
                <a:gd name="T41" fmla="*/ 6 h 22"/>
                <a:gd name="T42" fmla="*/ 3 w 14"/>
                <a:gd name="T43" fmla="*/ 1 h 22"/>
                <a:gd name="T44" fmla="*/ 2 w 14"/>
                <a:gd name="T4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22">
                  <a:moveTo>
                    <a:pt x="6" y="18"/>
                  </a:moveTo>
                  <a:cubicBezTo>
                    <a:pt x="6" y="14"/>
                    <a:pt x="5" y="10"/>
                    <a:pt x="5" y="7"/>
                  </a:cubicBezTo>
                  <a:cubicBezTo>
                    <a:pt x="6" y="7"/>
                    <a:pt x="7" y="8"/>
                    <a:pt x="7" y="9"/>
                  </a:cubicBezTo>
                  <a:cubicBezTo>
                    <a:pt x="9" y="10"/>
                    <a:pt x="10" y="12"/>
                    <a:pt x="10" y="14"/>
                  </a:cubicBezTo>
                  <a:cubicBezTo>
                    <a:pt x="10" y="14"/>
                    <a:pt x="10" y="14"/>
                    <a:pt x="10" y="14"/>
                  </a:cubicBezTo>
                  <a:cubicBezTo>
                    <a:pt x="9" y="15"/>
                    <a:pt x="9" y="16"/>
                    <a:pt x="8" y="16"/>
                  </a:cubicBezTo>
                  <a:cubicBezTo>
                    <a:pt x="8" y="17"/>
                    <a:pt x="7" y="17"/>
                    <a:pt x="6" y="18"/>
                  </a:cubicBezTo>
                  <a:moveTo>
                    <a:pt x="2" y="0"/>
                  </a:moveTo>
                  <a:cubicBezTo>
                    <a:pt x="2" y="0"/>
                    <a:pt x="2" y="1"/>
                    <a:pt x="1" y="1"/>
                  </a:cubicBezTo>
                  <a:cubicBezTo>
                    <a:pt x="1" y="1"/>
                    <a:pt x="0" y="2"/>
                    <a:pt x="0" y="3"/>
                  </a:cubicBezTo>
                  <a:cubicBezTo>
                    <a:pt x="1" y="9"/>
                    <a:pt x="1" y="15"/>
                    <a:pt x="2" y="21"/>
                  </a:cubicBezTo>
                  <a:cubicBezTo>
                    <a:pt x="2" y="21"/>
                    <a:pt x="2" y="22"/>
                    <a:pt x="3" y="22"/>
                  </a:cubicBezTo>
                  <a:cubicBezTo>
                    <a:pt x="3" y="22"/>
                    <a:pt x="4" y="22"/>
                    <a:pt x="4" y="22"/>
                  </a:cubicBezTo>
                  <a:cubicBezTo>
                    <a:pt x="4" y="22"/>
                    <a:pt x="4" y="22"/>
                    <a:pt x="5" y="22"/>
                  </a:cubicBezTo>
                  <a:cubicBezTo>
                    <a:pt x="5" y="22"/>
                    <a:pt x="6" y="22"/>
                    <a:pt x="7" y="22"/>
                  </a:cubicBezTo>
                  <a:cubicBezTo>
                    <a:pt x="9" y="21"/>
                    <a:pt x="10" y="21"/>
                    <a:pt x="11" y="19"/>
                  </a:cubicBezTo>
                  <a:cubicBezTo>
                    <a:pt x="13" y="18"/>
                    <a:pt x="13" y="17"/>
                    <a:pt x="14" y="15"/>
                  </a:cubicBezTo>
                  <a:cubicBezTo>
                    <a:pt x="12" y="15"/>
                    <a:pt x="12" y="15"/>
                    <a:pt x="12" y="15"/>
                  </a:cubicBezTo>
                  <a:cubicBezTo>
                    <a:pt x="14" y="15"/>
                    <a:pt x="14" y="15"/>
                    <a:pt x="14" y="15"/>
                  </a:cubicBezTo>
                  <a:cubicBezTo>
                    <a:pt x="14" y="15"/>
                    <a:pt x="14" y="14"/>
                    <a:pt x="14" y="14"/>
                  </a:cubicBezTo>
                  <a:cubicBezTo>
                    <a:pt x="14" y="10"/>
                    <a:pt x="12" y="8"/>
                    <a:pt x="10" y="6"/>
                  </a:cubicBezTo>
                  <a:cubicBezTo>
                    <a:pt x="8" y="3"/>
                    <a:pt x="6" y="2"/>
                    <a:pt x="3" y="1"/>
                  </a:cubicBezTo>
                  <a:cubicBezTo>
                    <a:pt x="3"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05" name="Freeform 773"/>
            <p:cNvSpPr>
              <a:spLocks noEditPoints="1"/>
            </p:cNvSpPr>
            <p:nvPr/>
          </p:nvSpPr>
          <p:spPr bwMode="auto">
            <a:xfrm>
              <a:off x="3049" y="2901"/>
              <a:ext cx="190" cy="189"/>
            </a:xfrm>
            <a:custGeom>
              <a:avLst/>
              <a:gdLst>
                <a:gd name="T0" fmla="*/ 48 w 80"/>
                <a:gd name="T1" fmla="*/ 76 h 80"/>
                <a:gd name="T2" fmla="*/ 43 w 80"/>
                <a:gd name="T3" fmla="*/ 76 h 80"/>
                <a:gd name="T4" fmla="*/ 43 w 80"/>
                <a:gd name="T5" fmla="*/ 77 h 80"/>
                <a:gd name="T6" fmla="*/ 37 w 80"/>
                <a:gd name="T7" fmla="*/ 77 h 80"/>
                <a:gd name="T8" fmla="*/ 39 w 80"/>
                <a:gd name="T9" fmla="*/ 77 h 80"/>
                <a:gd name="T10" fmla="*/ 35 w 80"/>
                <a:gd name="T11" fmla="*/ 74 h 80"/>
                <a:gd name="T12" fmla="*/ 32 w 80"/>
                <a:gd name="T13" fmla="*/ 76 h 80"/>
                <a:gd name="T14" fmla="*/ 34 w 80"/>
                <a:gd name="T15" fmla="*/ 74 h 80"/>
                <a:gd name="T16" fmla="*/ 27 w 80"/>
                <a:gd name="T17" fmla="*/ 75 h 80"/>
                <a:gd name="T18" fmla="*/ 29 w 80"/>
                <a:gd name="T19" fmla="*/ 75 h 80"/>
                <a:gd name="T20" fmla="*/ 27 w 80"/>
                <a:gd name="T21" fmla="*/ 70 h 80"/>
                <a:gd name="T22" fmla="*/ 23 w 80"/>
                <a:gd name="T23" fmla="*/ 73 h 80"/>
                <a:gd name="T24" fmla="*/ 25 w 80"/>
                <a:gd name="T25" fmla="*/ 69 h 80"/>
                <a:gd name="T26" fmla="*/ 13 w 80"/>
                <a:gd name="T27" fmla="*/ 64 h 80"/>
                <a:gd name="T28" fmla="*/ 16 w 80"/>
                <a:gd name="T29" fmla="*/ 68 h 80"/>
                <a:gd name="T30" fmla="*/ 13 w 80"/>
                <a:gd name="T31" fmla="*/ 55 h 80"/>
                <a:gd name="T32" fmla="*/ 9 w 80"/>
                <a:gd name="T33" fmla="*/ 58 h 80"/>
                <a:gd name="T34" fmla="*/ 11 w 80"/>
                <a:gd name="T35" fmla="*/ 50 h 80"/>
                <a:gd name="T36" fmla="*/ 9 w 80"/>
                <a:gd name="T37" fmla="*/ 58 h 80"/>
                <a:gd name="T38" fmla="*/ 9 w 80"/>
                <a:gd name="T39" fmla="*/ 44 h 80"/>
                <a:gd name="T40" fmla="*/ 6 w 80"/>
                <a:gd name="T41" fmla="*/ 53 h 80"/>
                <a:gd name="T42" fmla="*/ 7 w 80"/>
                <a:gd name="T43" fmla="*/ 36 h 80"/>
                <a:gd name="T44" fmla="*/ 9 w 80"/>
                <a:gd name="T45" fmla="*/ 42 h 80"/>
                <a:gd name="T46" fmla="*/ 4 w 80"/>
                <a:gd name="T47" fmla="*/ 34 h 80"/>
                <a:gd name="T48" fmla="*/ 6 w 80"/>
                <a:gd name="T49" fmla="*/ 35 h 80"/>
                <a:gd name="T50" fmla="*/ 5 w 80"/>
                <a:gd name="T51" fmla="*/ 29 h 80"/>
                <a:gd name="T52" fmla="*/ 4 w 80"/>
                <a:gd name="T53" fmla="*/ 31 h 80"/>
                <a:gd name="T54" fmla="*/ 10 w 80"/>
                <a:gd name="T55" fmla="*/ 21 h 80"/>
                <a:gd name="T56" fmla="*/ 5 w 80"/>
                <a:gd name="T57" fmla="*/ 27 h 80"/>
                <a:gd name="T58" fmla="*/ 12 w 80"/>
                <a:gd name="T59" fmla="*/ 17 h 80"/>
                <a:gd name="T60" fmla="*/ 9 w 80"/>
                <a:gd name="T61" fmla="*/ 20 h 80"/>
                <a:gd name="T62" fmla="*/ 15 w 80"/>
                <a:gd name="T63" fmla="*/ 50 h 80"/>
                <a:gd name="T64" fmla="*/ 32 w 80"/>
                <a:gd name="T65" fmla="*/ 5 h 80"/>
                <a:gd name="T66" fmla="*/ 75 w 80"/>
                <a:gd name="T67" fmla="*/ 30 h 80"/>
                <a:gd name="T68" fmla="*/ 55 w 80"/>
                <a:gd name="T69" fmla="*/ 72 h 80"/>
                <a:gd name="T70" fmla="*/ 40 w 80"/>
                <a:gd name="T71" fmla="*/ 0 h 80"/>
                <a:gd name="T72" fmla="*/ 22 w 80"/>
                <a:gd name="T73" fmla="*/ 6 h 80"/>
                <a:gd name="T74" fmla="*/ 8 w 80"/>
                <a:gd name="T75" fmla="*/ 14 h 80"/>
                <a:gd name="T76" fmla="*/ 0 w 80"/>
                <a:gd name="T77" fmla="*/ 39 h 80"/>
                <a:gd name="T78" fmla="*/ 34 w 80"/>
                <a:gd name="T79" fmla="*/ 80 h 80"/>
                <a:gd name="T80" fmla="*/ 41 w 80"/>
                <a:gd name="T81" fmla="*/ 80 h 80"/>
                <a:gd name="T82" fmla="*/ 46 w 80"/>
                <a:gd name="T83" fmla="*/ 80 h 80"/>
                <a:gd name="T84" fmla="*/ 48 w 80"/>
                <a:gd name="T85" fmla="*/ 80 h 80"/>
                <a:gd name="T86" fmla="*/ 74 w 80"/>
                <a:gd name="T87" fmla="*/ 62 h 80"/>
                <a:gd name="T88" fmla="*/ 63 w 80"/>
                <a:gd name="T89" fmla="*/ 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0" h="80">
                  <a:moveTo>
                    <a:pt x="46" y="77"/>
                  </a:moveTo>
                  <a:cubicBezTo>
                    <a:pt x="47" y="76"/>
                    <a:pt x="47" y="76"/>
                    <a:pt x="47" y="76"/>
                  </a:cubicBezTo>
                  <a:cubicBezTo>
                    <a:pt x="48" y="76"/>
                    <a:pt x="48" y="76"/>
                    <a:pt x="48" y="76"/>
                  </a:cubicBezTo>
                  <a:cubicBezTo>
                    <a:pt x="47" y="76"/>
                    <a:pt x="46" y="77"/>
                    <a:pt x="46" y="77"/>
                  </a:cubicBezTo>
                  <a:moveTo>
                    <a:pt x="41" y="77"/>
                  </a:moveTo>
                  <a:cubicBezTo>
                    <a:pt x="42" y="77"/>
                    <a:pt x="42" y="76"/>
                    <a:pt x="43" y="76"/>
                  </a:cubicBezTo>
                  <a:cubicBezTo>
                    <a:pt x="43" y="76"/>
                    <a:pt x="44" y="76"/>
                    <a:pt x="44" y="76"/>
                  </a:cubicBezTo>
                  <a:cubicBezTo>
                    <a:pt x="44" y="76"/>
                    <a:pt x="44" y="76"/>
                    <a:pt x="44" y="76"/>
                  </a:cubicBezTo>
                  <a:cubicBezTo>
                    <a:pt x="43" y="77"/>
                    <a:pt x="43" y="77"/>
                    <a:pt x="43" y="77"/>
                  </a:cubicBezTo>
                  <a:cubicBezTo>
                    <a:pt x="43" y="77"/>
                    <a:pt x="42" y="77"/>
                    <a:pt x="41" y="77"/>
                  </a:cubicBezTo>
                  <a:moveTo>
                    <a:pt x="39" y="77"/>
                  </a:moveTo>
                  <a:cubicBezTo>
                    <a:pt x="39" y="77"/>
                    <a:pt x="38" y="77"/>
                    <a:pt x="37" y="77"/>
                  </a:cubicBezTo>
                  <a:cubicBezTo>
                    <a:pt x="38" y="76"/>
                    <a:pt x="38" y="76"/>
                    <a:pt x="39" y="75"/>
                  </a:cubicBezTo>
                  <a:cubicBezTo>
                    <a:pt x="39" y="75"/>
                    <a:pt x="40" y="75"/>
                    <a:pt x="41" y="75"/>
                  </a:cubicBezTo>
                  <a:cubicBezTo>
                    <a:pt x="40" y="76"/>
                    <a:pt x="40" y="77"/>
                    <a:pt x="39" y="77"/>
                  </a:cubicBezTo>
                  <a:moveTo>
                    <a:pt x="35" y="77"/>
                  </a:moveTo>
                  <a:cubicBezTo>
                    <a:pt x="35" y="77"/>
                    <a:pt x="34" y="77"/>
                    <a:pt x="34" y="76"/>
                  </a:cubicBezTo>
                  <a:cubicBezTo>
                    <a:pt x="34" y="76"/>
                    <a:pt x="35" y="75"/>
                    <a:pt x="35" y="74"/>
                  </a:cubicBezTo>
                  <a:cubicBezTo>
                    <a:pt x="36" y="74"/>
                    <a:pt x="36" y="74"/>
                    <a:pt x="37" y="75"/>
                  </a:cubicBezTo>
                  <a:cubicBezTo>
                    <a:pt x="36" y="75"/>
                    <a:pt x="36" y="76"/>
                    <a:pt x="35" y="77"/>
                  </a:cubicBezTo>
                  <a:moveTo>
                    <a:pt x="32" y="76"/>
                  </a:moveTo>
                  <a:cubicBezTo>
                    <a:pt x="31" y="76"/>
                    <a:pt x="31" y="76"/>
                    <a:pt x="31" y="76"/>
                  </a:cubicBezTo>
                  <a:cubicBezTo>
                    <a:pt x="32" y="75"/>
                    <a:pt x="32" y="74"/>
                    <a:pt x="33" y="73"/>
                  </a:cubicBezTo>
                  <a:cubicBezTo>
                    <a:pt x="33" y="73"/>
                    <a:pt x="33" y="73"/>
                    <a:pt x="34" y="74"/>
                  </a:cubicBezTo>
                  <a:cubicBezTo>
                    <a:pt x="33" y="74"/>
                    <a:pt x="33" y="75"/>
                    <a:pt x="32" y="76"/>
                  </a:cubicBezTo>
                  <a:moveTo>
                    <a:pt x="29" y="75"/>
                  </a:moveTo>
                  <a:cubicBezTo>
                    <a:pt x="28" y="75"/>
                    <a:pt x="28" y="75"/>
                    <a:pt x="27" y="75"/>
                  </a:cubicBezTo>
                  <a:cubicBezTo>
                    <a:pt x="28" y="74"/>
                    <a:pt x="29" y="73"/>
                    <a:pt x="29" y="71"/>
                  </a:cubicBezTo>
                  <a:cubicBezTo>
                    <a:pt x="30" y="72"/>
                    <a:pt x="30" y="72"/>
                    <a:pt x="31" y="72"/>
                  </a:cubicBezTo>
                  <a:cubicBezTo>
                    <a:pt x="31" y="73"/>
                    <a:pt x="30" y="74"/>
                    <a:pt x="29" y="75"/>
                  </a:cubicBezTo>
                  <a:moveTo>
                    <a:pt x="25" y="74"/>
                  </a:moveTo>
                  <a:cubicBezTo>
                    <a:pt x="25" y="74"/>
                    <a:pt x="24" y="74"/>
                    <a:pt x="24" y="73"/>
                  </a:cubicBezTo>
                  <a:cubicBezTo>
                    <a:pt x="25" y="72"/>
                    <a:pt x="26" y="71"/>
                    <a:pt x="27" y="70"/>
                  </a:cubicBezTo>
                  <a:cubicBezTo>
                    <a:pt x="27" y="70"/>
                    <a:pt x="28" y="70"/>
                    <a:pt x="28" y="71"/>
                  </a:cubicBezTo>
                  <a:cubicBezTo>
                    <a:pt x="27" y="72"/>
                    <a:pt x="26" y="73"/>
                    <a:pt x="25" y="74"/>
                  </a:cubicBezTo>
                  <a:moveTo>
                    <a:pt x="23" y="73"/>
                  </a:moveTo>
                  <a:cubicBezTo>
                    <a:pt x="21" y="72"/>
                    <a:pt x="19" y="70"/>
                    <a:pt x="17" y="69"/>
                  </a:cubicBezTo>
                  <a:cubicBezTo>
                    <a:pt x="18" y="68"/>
                    <a:pt x="19" y="66"/>
                    <a:pt x="21" y="65"/>
                  </a:cubicBezTo>
                  <a:cubicBezTo>
                    <a:pt x="22" y="66"/>
                    <a:pt x="24" y="68"/>
                    <a:pt x="25" y="69"/>
                  </a:cubicBezTo>
                  <a:cubicBezTo>
                    <a:pt x="24" y="70"/>
                    <a:pt x="23" y="71"/>
                    <a:pt x="23" y="73"/>
                  </a:cubicBezTo>
                  <a:moveTo>
                    <a:pt x="16" y="68"/>
                  </a:moveTo>
                  <a:cubicBezTo>
                    <a:pt x="15" y="67"/>
                    <a:pt x="14" y="66"/>
                    <a:pt x="13" y="64"/>
                  </a:cubicBezTo>
                  <a:cubicBezTo>
                    <a:pt x="13" y="63"/>
                    <a:pt x="15" y="61"/>
                    <a:pt x="16" y="59"/>
                  </a:cubicBezTo>
                  <a:cubicBezTo>
                    <a:pt x="17" y="61"/>
                    <a:pt x="18" y="62"/>
                    <a:pt x="19" y="64"/>
                  </a:cubicBezTo>
                  <a:cubicBezTo>
                    <a:pt x="18" y="65"/>
                    <a:pt x="17" y="67"/>
                    <a:pt x="16" y="68"/>
                  </a:cubicBezTo>
                  <a:moveTo>
                    <a:pt x="11" y="63"/>
                  </a:moveTo>
                  <a:cubicBezTo>
                    <a:pt x="11" y="62"/>
                    <a:pt x="10" y="61"/>
                    <a:pt x="9" y="60"/>
                  </a:cubicBezTo>
                  <a:cubicBezTo>
                    <a:pt x="11" y="58"/>
                    <a:pt x="12" y="57"/>
                    <a:pt x="13" y="55"/>
                  </a:cubicBezTo>
                  <a:cubicBezTo>
                    <a:pt x="14" y="56"/>
                    <a:pt x="14" y="57"/>
                    <a:pt x="15" y="58"/>
                  </a:cubicBezTo>
                  <a:cubicBezTo>
                    <a:pt x="14" y="59"/>
                    <a:pt x="12" y="61"/>
                    <a:pt x="11" y="63"/>
                  </a:cubicBezTo>
                  <a:moveTo>
                    <a:pt x="9" y="58"/>
                  </a:moveTo>
                  <a:cubicBezTo>
                    <a:pt x="8" y="57"/>
                    <a:pt x="7" y="56"/>
                    <a:pt x="7" y="54"/>
                  </a:cubicBezTo>
                  <a:cubicBezTo>
                    <a:pt x="7" y="54"/>
                    <a:pt x="7" y="54"/>
                    <a:pt x="7" y="54"/>
                  </a:cubicBezTo>
                  <a:cubicBezTo>
                    <a:pt x="8" y="53"/>
                    <a:pt x="10" y="51"/>
                    <a:pt x="11" y="50"/>
                  </a:cubicBezTo>
                  <a:cubicBezTo>
                    <a:pt x="11" y="50"/>
                    <a:pt x="11" y="51"/>
                    <a:pt x="12" y="52"/>
                  </a:cubicBezTo>
                  <a:cubicBezTo>
                    <a:pt x="12" y="52"/>
                    <a:pt x="12" y="53"/>
                    <a:pt x="12" y="53"/>
                  </a:cubicBezTo>
                  <a:cubicBezTo>
                    <a:pt x="11" y="55"/>
                    <a:pt x="10" y="57"/>
                    <a:pt x="9" y="58"/>
                  </a:cubicBezTo>
                  <a:moveTo>
                    <a:pt x="6" y="53"/>
                  </a:moveTo>
                  <a:cubicBezTo>
                    <a:pt x="6" y="51"/>
                    <a:pt x="5" y="50"/>
                    <a:pt x="5" y="49"/>
                  </a:cubicBezTo>
                  <a:cubicBezTo>
                    <a:pt x="7" y="47"/>
                    <a:pt x="8" y="46"/>
                    <a:pt x="9" y="44"/>
                  </a:cubicBezTo>
                  <a:cubicBezTo>
                    <a:pt x="10" y="45"/>
                    <a:pt x="10" y="47"/>
                    <a:pt x="10" y="48"/>
                  </a:cubicBezTo>
                  <a:cubicBezTo>
                    <a:pt x="9" y="49"/>
                    <a:pt x="8" y="50"/>
                    <a:pt x="8" y="51"/>
                  </a:cubicBezTo>
                  <a:cubicBezTo>
                    <a:pt x="7" y="52"/>
                    <a:pt x="7" y="52"/>
                    <a:pt x="6" y="53"/>
                  </a:cubicBezTo>
                  <a:moveTo>
                    <a:pt x="5" y="47"/>
                  </a:moveTo>
                  <a:cubicBezTo>
                    <a:pt x="4" y="44"/>
                    <a:pt x="4" y="41"/>
                    <a:pt x="4" y="39"/>
                  </a:cubicBezTo>
                  <a:cubicBezTo>
                    <a:pt x="5" y="38"/>
                    <a:pt x="6" y="37"/>
                    <a:pt x="7" y="36"/>
                  </a:cubicBezTo>
                  <a:cubicBezTo>
                    <a:pt x="7" y="36"/>
                    <a:pt x="8" y="35"/>
                    <a:pt x="8" y="35"/>
                  </a:cubicBezTo>
                  <a:cubicBezTo>
                    <a:pt x="8" y="35"/>
                    <a:pt x="8" y="35"/>
                    <a:pt x="8" y="35"/>
                  </a:cubicBezTo>
                  <a:cubicBezTo>
                    <a:pt x="8" y="37"/>
                    <a:pt x="9" y="40"/>
                    <a:pt x="9" y="42"/>
                  </a:cubicBezTo>
                  <a:cubicBezTo>
                    <a:pt x="8" y="44"/>
                    <a:pt x="6" y="45"/>
                    <a:pt x="5" y="47"/>
                  </a:cubicBezTo>
                  <a:moveTo>
                    <a:pt x="4" y="37"/>
                  </a:moveTo>
                  <a:cubicBezTo>
                    <a:pt x="4" y="36"/>
                    <a:pt x="4" y="35"/>
                    <a:pt x="4" y="34"/>
                  </a:cubicBezTo>
                  <a:cubicBezTo>
                    <a:pt x="6" y="33"/>
                    <a:pt x="7" y="31"/>
                    <a:pt x="9" y="30"/>
                  </a:cubicBezTo>
                  <a:cubicBezTo>
                    <a:pt x="9" y="31"/>
                    <a:pt x="9" y="31"/>
                    <a:pt x="9" y="32"/>
                  </a:cubicBezTo>
                  <a:cubicBezTo>
                    <a:pt x="8" y="33"/>
                    <a:pt x="7" y="34"/>
                    <a:pt x="6" y="35"/>
                  </a:cubicBezTo>
                  <a:cubicBezTo>
                    <a:pt x="5" y="36"/>
                    <a:pt x="4" y="36"/>
                    <a:pt x="4" y="37"/>
                  </a:cubicBezTo>
                  <a:moveTo>
                    <a:pt x="4" y="31"/>
                  </a:moveTo>
                  <a:cubicBezTo>
                    <a:pt x="5" y="31"/>
                    <a:pt x="5" y="30"/>
                    <a:pt x="5" y="29"/>
                  </a:cubicBezTo>
                  <a:cubicBezTo>
                    <a:pt x="6" y="28"/>
                    <a:pt x="8" y="27"/>
                    <a:pt x="9" y="27"/>
                  </a:cubicBezTo>
                  <a:cubicBezTo>
                    <a:pt x="9" y="28"/>
                    <a:pt x="9" y="28"/>
                    <a:pt x="9" y="28"/>
                  </a:cubicBezTo>
                  <a:cubicBezTo>
                    <a:pt x="8" y="29"/>
                    <a:pt x="6" y="30"/>
                    <a:pt x="4" y="31"/>
                  </a:cubicBezTo>
                  <a:moveTo>
                    <a:pt x="5" y="27"/>
                  </a:moveTo>
                  <a:cubicBezTo>
                    <a:pt x="6" y="26"/>
                    <a:pt x="6" y="25"/>
                    <a:pt x="7" y="24"/>
                  </a:cubicBezTo>
                  <a:cubicBezTo>
                    <a:pt x="8" y="23"/>
                    <a:pt x="9" y="22"/>
                    <a:pt x="10" y="21"/>
                  </a:cubicBezTo>
                  <a:cubicBezTo>
                    <a:pt x="11" y="21"/>
                    <a:pt x="11" y="21"/>
                    <a:pt x="11" y="21"/>
                  </a:cubicBezTo>
                  <a:cubicBezTo>
                    <a:pt x="10" y="22"/>
                    <a:pt x="10" y="23"/>
                    <a:pt x="10" y="24"/>
                  </a:cubicBezTo>
                  <a:cubicBezTo>
                    <a:pt x="8" y="25"/>
                    <a:pt x="7" y="26"/>
                    <a:pt x="5" y="27"/>
                  </a:cubicBezTo>
                  <a:moveTo>
                    <a:pt x="8" y="21"/>
                  </a:moveTo>
                  <a:cubicBezTo>
                    <a:pt x="8" y="20"/>
                    <a:pt x="9" y="19"/>
                    <a:pt x="9" y="19"/>
                  </a:cubicBezTo>
                  <a:cubicBezTo>
                    <a:pt x="10" y="18"/>
                    <a:pt x="11" y="18"/>
                    <a:pt x="12" y="17"/>
                  </a:cubicBezTo>
                  <a:cubicBezTo>
                    <a:pt x="12" y="17"/>
                    <a:pt x="12" y="17"/>
                    <a:pt x="12" y="17"/>
                  </a:cubicBezTo>
                  <a:cubicBezTo>
                    <a:pt x="12" y="17"/>
                    <a:pt x="12" y="18"/>
                    <a:pt x="11" y="19"/>
                  </a:cubicBezTo>
                  <a:cubicBezTo>
                    <a:pt x="11" y="19"/>
                    <a:pt x="10" y="20"/>
                    <a:pt x="9" y="20"/>
                  </a:cubicBezTo>
                  <a:cubicBezTo>
                    <a:pt x="9" y="20"/>
                    <a:pt x="8" y="21"/>
                    <a:pt x="8" y="21"/>
                  </a:cubicBezTo>
                  <a:moveTo>
                    <a:pt x="47" y="73"/>
                  </a:moveTo>
                  <a:cubicBezTo>
                    <a:pt x="34" y="73"/>
                    <a:pt x="20" y="63"/>
                    <a:pt x="15" y="50"/>
                  </a:cubicBezTo>
                  <a:cubicBezTo>
                    <a:pt x="13" y="46"/>
                    <a:pt x="12" y="40"/>
                    <a:pt x="12" y="35"/>
                  </a:cubicBezTo>
                  <a:cubicBezTo>
                    <a:pt x="12" y="28"/>
                    <a:pt x="13" y="21"/>
                    <a:pt x="17" y="16"/>
                  </a:cubicBezTo>
                  <a:cubicBezTo>
                    <a:pt x="20" y="10"/>
                    <a:pt x="25" y="6"/>
                    <a:pt x="32" y="5"/>
                  </a:cubicBezTo>
                  <a:cubicBezTo>
                    <a:pt x="35" y="4"/>
                    <a:pt x="37" y="4"/>
                    <a:pt x="40" y="4"/>
                  </a:cubicBezTo>
                  <a:cubicBezTo>
                    <a:pt x="48" y="4"/>
                    <a:pt x="55" y="7"/>
                    <a:pt x="61" y="11"/>
                  </a:cubicBezTo>
                  <a:cubicBezTo>
                    <a:pt x="67" y="16"/>
                    <a:pt x="72" y="23"/>
                    <a:pt x="75" y="30"/>
                  </a:cubicBezTo>
                  <a:cubicBezTo>
                    <a:pt x="76" y="34"/>
                    <a:pt x="77" y="38"/>
                    <a:pt x="77" y="42"/>
                  </a:cubicBezTo>
                  <a:cubicBezTo>
                    <a:pt x="77" y="48"/>
                    <a:pt x="75" y="55"/>
                    <a:pt x="71" y="61"/>
                  </a:cubicBezTo>
                  <a:cubicBezTo>
                    <a:pt x="67" y="66"/>
                    <a:pt x="62" y="70"/>
                    <a:pt x="55" y="72"/>
                  </a:cubicBezTo>
                  <a:cubicBezTo>
                    <a:pt x="53" y="73"/>
                    <a:pt x="50" y="73"/>
                    <a:pt x="48" y="73"/>
                  </a:cubicBezTo>
                  <a:cubicBezTo>
                    <a:pt x="48" y="73"/>
                    <a:pt x="48" y="73"/>
                    <a:pt x="47" y="73"/>
                  </a:cubicBezTo>
                  <a:moveTo>
                    <a:pt x="40" y="0"/>
                  </a:moveTo>
                  <a:cubicBezTo>
                    <a:pt x="40" y="0"/>
                    <a:pt x="40" y="0"/>
                    <a:pt x="40" y="0"/>
                  </a:cubicBezTo>
                  <a:cubicBezTo>
                    <a:pt x="37" y="0"/>
                    <a:pt x="34" y="1"/>
                    <a:pt x="31" y="1"/>
                  </a:cubicBezTo>
                  <a:cubicBezTo>
                    <a:pt x="28" y="2"/>
                    <a:pt x="24" y="4"/>
                    <a:pt x="22" y="6"/>
                  </a:cubicBezTo>
                  <a:cubicBezTo>
                    <a:pt x="21" y="6"/>
                    <a:pt x="21" y="6"/>
                    <a:pt x="21" y="6"/>
                  </a:cubicBezTo>
                  <a:cubicBezTo>
                    <a:pt x="17" y="8"/>
                    <a:pt x="13" y="10"/>
                    <a:pt x="9" y="14"/>
                  </a:cubicBezTo>
                  <a:cubicBezTo>
                    <a:pt x="9" y="14"/>
                    <a:pt x="8" y="14"/>
                    <a:pt x="8" y="14"/>
                  </a:cubicBezTo>
                  <a:cubicBezTo>
                    <a:pt x="8" y="15"/>
                    <a:pt x="8" y="15"/>
                    <a:pt x="8" y="15"/>
                  </a:cubicBezTo>
                  <a:cubicBezTo>
                    <a:pt x="7" y="16"/>
                    <a:pt x="7" y="16"/>
                    <a:pt x="7" y="16"/>
                  </a:cubicBezTo>
                  <a:cubicBezTo>
                    <a:pt x="3" y="22"/>
                    <a:pt x="0" y="30"/>
                    <a:pt x="0" y="39"/>
                  </a:cubicBezTo>
                  <a:cubicBezTo>
                    <a:pt x="0" y="44"/>
                    <a:pt x="1" y="50"/>
                    <a:pt x="3" y="55"/>
                  </a:cubicBezTo>
                  <a:cubicBezTo>
                    <a:pt x="9" y="68"/>
                    <a:pt x="20" y="78"/>
                    <a:pt x="34" y="80"/>
                  </a:cubicBezTo>
                  <a:cubicBezTo>
                    <a:pt x="34" y="80"/>
                    <a:pt x="34" y="80"/>
                    <a:pt x="34" y="80"/>
                  </a:cubicBezTo>
                  <a:cubicBezTo>
                    <a:pt x="35" y="80"/>
                    <a:pt x="35" y="80"/>
                    <a:pt x="35" y="80"/>
                  </a:cubicBezTo>
                  <a:cubicBezTo>
                    <a:pt x="37" y="80"/>
                    <a:pt x="39" y="80"/>
                    <a:pt x="41" y="80"/>
                  </a:cubicBezTo>
                  <a:cubicBezTo>
                    <a:pt x="41" y="80"/>
                    <a:pt x="41" y="80"/>
                    <a:pt x="41" y="80"/>
                  </a:cubicBezTo>
                  <a:cubicBezTo>
                    <a:pt x="42" y="80"/>
                    <a:pt x="44" y="80"/>
                    <a:pt x="45" y="80"/>
                  </a:cubicBezTo>
                  <a:cubicBezTo>
                    <a:pt x="46" y="80"/>
                    <a:pt x="46" y="80"/>
                    <a:pt x="46" y="80"/>
                  </a:cubicBezTo>
                  <a:cubicBezTo>
                    <a:pt x="46" y="80"/>
                    <a:pt x="46" y="80"/>
                    <a:pt x="46" y="80"/>
                  </a:cubicBezTo>
                  <a:cubicBezTo>
                    <a:pt x="47" y="80"/>
                    <a:pt x="47" y="80"/>
                    <a:pt x="47" y="80"/>
                  </a:cubicBezTo>
                  <a:cubicBezTo>
                    <a:pt x="47" y="80"/>
                    <a:pt x="47" y="80"/>
                    <a:pt x="47" y="80"/>
                  </a:cubicBezTo>
                  <a:cubicBezTo>
                    <a:pt x="48" y="80"/>
                    <a:pt x="48" y="80"/>
                    <a:pt x="48" y="80"/>
                  </a:cubicBezTo>
                  <a:cubicBezTo>
                    <a:pt x="52" y="78"/>
                    <a:pt x="58" y="75"/>
                    <a:pt x="62" y="73"/>
                  </a:cubicBezTo>
                  <a:cubicBezTo>
                    <a:pt x="63" y="72"/>
                    <a:pt x="63" y="72"/>
                    <a:pt x="63" y="72"/>
                  </a:cubicBezTo>
                  <a:cubicBezTo>
                    <a:pt x="67" y="70"/>
                    <a:pt x="71" y="66"/>
                    <a:pt x="74" y="62"/>
                  </a:cubicBezTo>
                  <a:cubicBezTo>
                    <a:pt x="78" y="56"/>
                    <a:pt x="80" y="49"/>
                    <a:pt x="80" y="42"/>
                  </a:cubicBezTo>
                  <a:cubicBezTo>
                    <a:pt x="80" y="37"/>
                    <a:pt x="79" y="33"/>
                    <a:pt x="78" y="29"/>
                  </a:cubicBezTo>
                  <a:cubicBezTo>
                    <a:pt x="75" y="21"/>
                    <a:pt x="70" y="14"/>
                    <a:pt x="63" y="9"/>
                  </a:cubicBezTo>
                  <a:cubicBezTo>
                    <a:pt x="57" y="4"/>
                    <a:pt x="49" y="0"/>
                    <a:pt x="4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06" name="Freeform 774"/>
            <p:cNvSpPr>
              <a:spLocks noEditPoints="1"/>
            </p:cNvSpPr>
            <p:nvPr/>
          </p:nvSpPr>
          <p:spPr bwMode="auto">
            <a:xfrm>
              <a:off x="3085" y="2917"/>
              <a:ext cx="139" cy="147"/>
            </a:xfrm>
            <a:custGeom>
              <a:avLst/>
              <a:gdLst>
                <a:gd name="T0" fmla="*/ 55 w 59"/>
                <a:gd name="T1" fmla="*/ 37 h 62"/>
                <a:gd name="T2" fmla="*/ 55 w 59"/>
                <a:gd name="T3" fmla="*/ 38 h 62"/>
                <a:gd name="T4" fmla="*/ 55 w 59"/>
                <a:gd name="T5" fmla="*/ 32 h 62"/>
                <a:gd name="T6" fmla="*/ 55 w 59"/>
                <a:gd name="T7" fmla="*/ 34 h 62"/>
                <a:gd name="T8" fmla="*/ 55 w 59"/>
                <a:gd name="T9" fmla="*/ 35 h 62"/>
                <a:gd name="T10" fmla="*/ 53 w 59"/>
                <a:gd name="T11" fmla="*/ 27 h 62"/>
                <a:gd name="T12" fmla="*/ 55 w 59"/>
                <a:gd name="T13" fmla="*/ 29 h 62"/>
                <a:gd name="T14" fmla="*/ 54 w 59"/>
                <a:gd name="T15" fmla="*/ 30 h 62"/>
                <a:gd name="T16" fmla="*/ 55 w 59"/>
                <a:gd name="T17" fmla="*/ 24 h 62"/>
                <a:gd name="T18" fmla="*/ 53 w 59"/>
                <a:gd name="T19" fmla="*/ 25 h 62"/>
                <a:gd name="T20" fmla="*/ 52 w 59"/>
                <a:gd name="T21" fmla="*/ 21 h 62"/>
                <a:gd name="T22" fmla="*/ 53 w 59"/>
                <a:gd name="T23" fmla="*/ 25 h 62"/>
                <a:gd name="T24" fmla="*/ 48 w 59"/>
                <a:gd name="T25" fmla="*/ 17 h 62"/>
                <a:gd name="T26" fmla="*/ 51 w 59"/>
                <a:gd name="T27" fmla="*/ 20 h 62"/>
                <a:gd name="T28" fmla="*/ 47 w 59"/>
                <a:gd name="T29" fmla="*/ 16 h 62"/>
                <a:gd name="T30" fmla="*/ 45 w 59"/>
                <a:gd name="T31" fmla="*/ 12 h 62"/>
                <a:gd name="T32" fmla="*/ 47 w 59"/>
                <a:gd name="T33" fmla="*/ 16 h 62"/>
                <a:gd name="T34" fmla="*/ 41 w 59"/>
                <a:gd name="T35" fmla="*/ 10 h 62"/>
                <a:gd name="T36" fmla="*/ 41 w 59"/>
                <a:gd name="T37" fmla="*/ 8 h 62"/>
                <a:gd name="T38" fmla="*/ 44 w 59"/>
                <a:gd name="T39" fmla="*/ 10 h 62"/>
                <a:gd name="T40" fmla="*/ 32 w 59"/>
                <a:gd name="T41" fmla="*/ 59 h 62"/>
                <a:gd name="T42" fmla="*/ 3 w 59"/>
                <a:gd name="T43" fmla="*/ 28 h 62"/>
                <a:gd name="T44" fmla="*/ 11 w 59"/>
                <a:gd name="T45" fmla="*/ 8 h 62"/>
                <a:gd name="T46" fmla="*/ 16 w 59"/>
                <a:gd name="T47" fmla="*/ 7 h 62"/>
                <a:gd name="T48" fmla="*/ 39 w 59"/>
                <a:gd name="T49" fmla="*/ 12 h 62"/>
                <a:gd name="T50" fmla="*/ 40 w 59"/>
                <a:gd name="T51" fmla="*/ 14 h 62"/>
                <a:gd name="T52" fmla="*/ 50 w 59"/>
                <a:gd name="T53" fmla="*/ 28 h 62"/>
                <a:gd name="T54" fmla="*/ 44 w 59"/>
                <a:gd name="T55" fmla="*/ 56 h 62"/>
                <a:gd name="T56" fmla="*/ 38 w 59"/>
                <a:gd name="T57" fmla="*/ 58 h 62"/>
                <a:gd name="T58" fmla="*/ 32 w 59"/>
                <a:gd name="T59" fmla="*/ 59 h 62"/>
                <a:gd name="T60" fmla="*/ 36 w 59"/>
                <a:gd name="T61" fmla="*/ 6 h 62"/>
                <a:gd name="T62" fmla="*/ 39 w 59"/>
                <a:gd name="T63" fmla="*/ 7 h 62"/>
                <a:gd name="T64" fmla="*/ 34 w 59"/>
                <a:gd name="T65" fmla="*/ 5 h 62"/>
                <a:gd name="T66" fmla="*/ 32 w 59"/>
                <a:gd name="T67" fmla="*/ 4 h 62"/>
                <a:gd name="T68" fmla="*/ 34 w 59"/>
                <a:gd name="T69" fmla="*/ 5 h 62"/>
                <a:gd name="T70" fmla="*/ 30 w 59"/>
                <a:gd name="T71" fmla="*/ 4 h 62"/>
                <a:gd name="T72" fmla="*/ 30 w 59"/>
                <a:gd name="T73" fmla="*/ 4 h 62"/>
                <a:gd name="T74" fmla="*/ 26 w 59"/>
                <a:gd name="T75" fmla="*/ 0 h 62"/>
                <a:gd name="T76" fmla="*/ 4 w 59"/>
                <a:gd name="T77" fmla="*/ 11 h 62"/>
                <a:gd name="T78" fmla="*/ 2 w 59"/>
                <a:gd name="T79" fmla="*/ 42 h 62"/>
                <a:gd name="T80" fmla="*/ 39 w 59"/>
                <a:gd name="T81" fmla="*/ 62 h 62"/>
                <a:gd name="T82" fmla="*/ 59 w 59"/>
                <a:gd name="T83" fmla="*/ 34 h 62"/>
                <a:gd name="T84" fmla="*/ 45 w 59"/>
                <a:gd name="T85" fmla="*/ 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9" h="62">
                  <a:moveTo>
                    <a:pt x="55" y="38"/>
                  </a:moveTo>
                  <a:cubicBezTo>
                    <a:pt x="55" y="37"/>
                    <a:pt x="55" y="37"/>
                    <a:pt x="55" y="37"/>
                  </a:cubicBezTo>
                  <a:cubicBezTo>
                    <a:pt x="55" y="37"/>
                    <a:pt x="55" y="37"/>
                    <a:pt x="55" y="37"/>
                  </a:cubicBezTo>
                  <a:cubicBezTo>
                    <a:pt x="55" y="38"/>
                    <a:pt x="55" y="38"/>
                    <a:pt x="55" y="38"/>
                  </a:cubicBezTo>
                  <a:moveTo>
                    <a:pt x="55" y="35"/>
                  </a:moveTo>
                  <a:cubicBezTo>
                    <a:pt x="55" y="34"/>
                    <a:pt x="55" y="33"/>
                    <a:pt x="55" y="32"/>
                  </a:cubicBezTo>
                  <a:cubicBezTo>
                    <a:pt x="55" y="31"/>
                    <a:pt x="55" y="31"/>
                    <a:pt x="55" y="31"/>
                  </a:cubicBezTo>
                  <a:cubicBezTo>
                    <a:pt x="55" y="32"/>
                    <a:pt x="55" y="33"/>
                    <a:pt x="55" y="34"/>
                  </a:cubicBezTo>
                  <a:cubicBezTo>
                    <a:pt x="55" y="34"/>
                    <a:pt x="55" y="34"/>
                    <a:pt x="55" y="34"/>
                  </a:cubicBezTo>
                  <a:cubicBezTo>
                    <a:pt x="55" y="35"/>
                    <a:pt x="55" y="35"/>
                    <a:pt x="55" y="35"/>
                  </a:cubicBezTo>
                  <a:moveTo>
                    <a:pt x="54" y="30"/>
                  </a:moveTo>
                  <a:cubicBezTo>
                    <a:pt x="54" y="29"/>
                    <a:pt x="54" y="28"/>
                    <a:pt x="53" y="27"/>
                  </a:cubicBezTo>
                  <a:cubicBezTo>
                    <a:pt x="54" y="26"/>
                    <a:pt x="54" y="26"/>
                    <a:pt x="54" y="26"/>
                  </a:cubicBezTo>
                  <a:cubicBezTo>
                    <a:pt x="54" y="27"/>
                    <a:pt x="55" y="28"/>
                    <a:pt x="55" y="29"/>
                  </a:cubicBezTo>
                  <a:cubicBezTo>
                    <a:pt x="54" y="29"/>
                    <a:pt x="54" y="29"/>
                    <a:pt x="54" y="29"/>
                  </a:cubicBezTo>
                  <a:cubicBezTo>
                    <a:pt x="54" y="30"/>
                    <a:pt x="54" y="30"/>
                    <a:pt x="54" y="30"/>
                  </a:cubicBezTo>
                  <a:moveTo>
                    <a:pt x="55" y="25"/>
                  </a:moveTo>
                  <a:cubicBezTo>
                    <a:pt x="55" y="24"/>
                    <a:pt x="55" y="24"/>
                    <a:pt x="55" y="24"/>
                  </a:cubicBezTo>
                  <a:cubicBezTo>
                    <a:pt x="55" y="25"/>
                    <a:pt x="55" y="25"/>
                    <a:pt x="55" y="25"/>
                  </a:cubicBezTo>
                  <a:moveTo>
                    <a:pt x="53" y="25"/>
                  </a:moveTo>
                  <a:cubicBezTo>
                    <a:pt x="52" y="24"/>
                    <a:pt x="52" y="23"/>
                    <a:pt x="51" y="22"/>
                  </a:cubicBezTo>
                  <a:cubicBezTo>
                    <a:pt x="52" y="21"/>
                    <a:pt x="52" y="21"/>
                    <a:pt x="52" y="21"/>
                  </a:cubicBezTo>
                  <a:cubicBezTo>
                    <a:pt x="52" y="22"/>
                    <a:pt x="53" y="23"/>
                    <a:pt x="53" y="24"/>
                  </a:cubicBezTo>
                  <a:cubicBezTo>
                    <a:pt x="53" y="25"/>
                    <a:pt x="53" y="25"/>
                    <a:pt x="53" y="25"/>
                  </a:cubicBezTo>
                  <a:moveTo>
                    <a:pt x="50" y="20"/>
                  </a:moveTo>
                  <a:cubicBezTo>
                    <a:pt x="49" y="19"/>
                    <a:pt x="49" y="18"/>
                    <a:pt x="48" y="17"/>
                  </a:cubicBezTo>
                  <a:cubicBezTo>
                    <a:pt x="49" y="16"/>
                    <a:pt x="49" y="16"/>
                    <a:pt x="49" y="16"/>
                  </a:cubicBezTo>
                  <a:cubicBezTo>
                    <a:pt x="50" y="17"/>
                    <a:pt x="50" y="18"/>
                    <a:pt x="51" y="20"/>
                  </a:cubicBezTo>
                  <a:cubicBezTo>
                    <a:pt x="50" y="20"/>
                    <a:pt x="50" y="20"/>
                    <a:pt x="50" y="20"/>
                  </a:cubicBezTo>
                  <a:moveTo>
                    <a:pt x="47" y="16"/>
                  </a:moveTo>
                  <a:cubicBezTo>
                    <a:pt x="46" y="14"/>
                    <a:pt x="45" y="13"/>
                    <a:pt x="44" y="12"/>
                  </a:cubicBezTo>
                  <a:cubicBezTo>
                    <a:pt x="45" y="12"/>
                    <a:pt x="45" y="12"/>
                    <a:pt x="45" y="12"/>
                  </a:cubicBezTo>
                  <a:cubicBezTo>
                    <a:pt x="46" y="13"/>
                    <a:pt x="47" y="14"/>
                    <a:pt x="48" y="15"/>
                  </a:cubicBezTo>
                  <a:cubicBezTo>
                    <a:pt x="47" y="16"/>
                    <a:pt x="47" y="16"/>
                    <a:pt x="47" y="16"/>
                  </a:cubicBezTo>
                  <a:moveTo>
                    <a:pt x="43" y="11"/>
                  </a:moveTo>
                  <a:cubicBezTo>
                    <a:pt x="42" y="11"/>
                    <a:pt x="42" y="10"/>
                    <a:pt x="41" y="10"/>
                  </a:cubicBezTo>
                  <a:cubicBezTo>
                    <a:pt x="40" y="9"/>
                    <a:pt x="40" y="9"/>
                    <a:pt x="40" y="9"/>
                  </a:cubicBezTo>
                  <a:cubicBezTo>
                    <a:pt x="41" y="8"/>
                    <a:pt x="41" y="8"/>
                    <a:pt x="41" y="8"/>
                  </a:cubicBezTo>
                  <a:cubicBezTo>
                    <a:pt x="41" y="9"/>
                    <a:pt x="42" y="9"/>
                    <a:pt x="43" y="10"/>
                  </a:cubicBezTo>
                  <a:cubicBezTo>
                    <a:pt x="44" y="10"/>
                    <a:pt x="44" y="10"/>
                    <a:pt x="44" y="10"/>
                  </a:cubicBezTo>
                  <a:cubicBezTo>
                    <a:pt x="43" y="11"/>
                    <a:pt x="43" y="11"/>
                    <a:pt x="43" y="11"/>
                  </a:cubicBezTo>
                  <a:moveTo>
                    <a:pt x="32" y="59"/>
                  </a:moveTo>
                  <a:cubicBezTo>
                    <a:pt x="21" y="59"/>
                    <a:pt x="9" y="51"/>
                    <a:pt x="5" y="41"/>
                  </a:cubicBezTo>
                  <a:cubicBezTo>
                    <a:pt x="4" y="37"/>
                    <a:pt x="3" y="33"/>
                    <a:pt x="3" y="28"/>
                  </a:cubicBezTo>
                  <a:cubicBezTo>
                    <a:pt x="3" y="23"/>
                    <a:pt x="4" y="17"/>
                    <a:pt x="7" y="13"/>
                  </a:cubicBezTo>
                  <a:cubicBezTo>
                    <a:pt x="8" y="11"/>
                    <a:pt x="10" y="10"/>
                    <a:pt x="11" y="8"/>
                  </a:cubicBezTo>
                  <a:cubicBezTo>
                    <a:pt x="12" y="8"/>
                    <a:pt x="12" y="8"/>
                    <a:pt x="12" y="8"/>
                  </a:cubicBezTo>
                  <a:cubicBezTo>
                    <a:pt x="13" y="8"/>
                    <a:pt x="14" y="7"/>
                    <a:pt x="16" y="7"/>
                  </a:cubicBezTo>
                  <a:cubicBezTo>
                    <a:pt x="18" y="6"/>
                    <a:pt x="20" y="6"/>
                    <a:pt x="22" y="6"/>
                  </a:cubicBezTo>
                  <a:cubicBezTo>
                    <a:pt x="28" y="6"/>
                    <a:pt x="34" y="8"/>
                    <a:pt x="39" y="12"/>
                  </a:cubicBezTo>
                  <a:cubicBezTo>
                    <a:pt x="40" y="13"/>
                    <a:pt x="40" y="13"/>
                    <a:pt x="40" y="13"/>
                  </a:cubicBezTo>
                  <a:cubicBezTo>
                    <a:pt x="40" y="14"/>
                    <a:pt x="40" y="14"/>
                    <a:pt x="40" y="14"/>
                  </a:cubicBezTo>
                  <a:cubicBezTo>
                    <a:pt x="41" y="14"/>
                    <a:pt x="41" y="14"/>
                    <a:pt x="41" y="14"/>
                  </a:cubicBezTo>
                  <a:cubicBezTo>
                    <a:pt x="45" y="18"/>
                    <a:pt x="48" y="22"/>
                    <a:pt x="50" y="28"/>
                  </a:cubicBezTo>
                  <a:cubicBezTo>
                    <a:pt x="51" y="30"/>
                    <a:pt x="52" y="33"/>
                    <a:pt x="52" y="36"/>
                  </a:cubicBezTo>
                  <a:cubicBezTo>
                    <a:pt x="52" y="44"/>
                    <a:pt x="49" y="51"/>
                    <a:pt x="44" y="56"/>
                  </a:cubicBezTo>
                  <a:cubicBezTo>
                    <a:pt x="44" y="56"/>
                    <a:pt x="44" y="56"/>
                    <a:pt x="44" y="56"/>
                  </a:cubicBezTo>
                  <a:cubicBezTo>
                    <a:pt x="42" y="57"/>
                    <a:pt x="40" y="58"/>
                    <a:pt x="38" y="58"/>
                  </a:cubicBezTo>
                  <a:cubicBezTo>
                    <a:pt x="36" y="59"/>
                    <a:pt x="34" y="59"/>
                    <a:pt x="32" y="59"/>
                  </a:cubicBezTo>
                  <a:cubicBezTo>
                    <a:pt x="32" y="59"/>
                    <a:pt x="32" y="59"/>
                    <a:pt x="32" y="59"/>
                  </a:cubicBezTo>
                  <a:moveTo>
                    <a:pt x="39" y="8"/>
                  </a:moveTo>
                  <a:cubicBezTo>
                    <a:pt x="38" y="7"/>
                    <a:pt x="37" y="7"/>
                    <a:pt x="36" y="6"/>
                  </a:cubicBezTo>
                  <a:cubicBezTo>
                    <a:pt x="36" y="6"/>
                    <a:pt x="36" y="6"/>
                    <a:pt x="36" y="6"/>
                  </a:cubicBezTo>
                  <a:cubicBezTo>
                    <a:pt x="37" y="6"/>
                    <a:pt x="38" y="7"/>
                    <a:pt x="39" y="7"/>
                  </a:cubicBezTo>
                  <a:cubicBezTo>
                    <a:pt x="39" y="8"/>
                    <a:pt x="39" y="8"/>
                    <a:pt x="39" y="8"/>
                  </a:cubicBezTo>
                  <a:moveTo>
                    <a:pt x="34" y="5"/>
                  </a:moveTo>
                  <a:cubicBezTo>
                    <a:pt x="33" y="5"/>
                    <a:pt x="33" y="5"/>
                    <a:pt x="32" y="4"/>
                  </a:cubicBezTo>
                  <a:cubicBezTo>
                    <a:pt x="32" y="4"/>
                    <a:pt x="32" y="4"/>
                    <a:pt x="32" y="4"/>
                  </a:cubicBezTo>
                  <a:cubicBezTo>
                    <a:pt x="33" y="5"/>
                    <a:pt x="34" y="5"/>
                    <a:pt x="34" y="5"/>
                  </a:cubicBezTo>
                  <a:cubicBezTo>
                    <a:pt x="34" y="5"/>
                    <a:pt x="34" y="5"/>
                    <a:pt x="34" y="5"/>
                  </a:cubicBezTo>
                  <a:moveTo>
                    <a:pt x="30" y="4"/>
                  </a:moveTo>
                  <a:cubicBezTo>
                    <a:pt x="30" y="4"/>
                    <a:pt x="30" y="4"/>
                    <a:pt x="30" y="4"/>
                  </a:cubicBezTo>
                  <a:cubicBezTo>
                    <a:pt x="30" y="4"/>
                    <a:pt x="30" y="4"/>
                    <a:pt x="30" y="4"/>
                  </a:cubicBezTo>
                  <a:cubicBezTo>
                    <a:pt x="30" y="4"/>
                    <a:pt x="30" y="4"/>
                    <a:pt x="30" y="4"/>
                  </a:cubicBezTo>
                  <a:moveTo>
                    <a:pt x="26" y="0"/>
                  </a:moveTo>
                  <a:cubicBezTo>
                    <a:pt x="26" y="0"/>
                    <a:pt x="26" y="0"/>
                    <a:pt x="26" y="0"/>
                  </a:cubicBezTo>
                  <a:cubicBezTo>
                    <a:pt x="23" y="0"/>
                    <a:pt x="21" y="0"/>
                    <a:pt x="19" y="1"/>
                  </a:cubicBezTo>
                  <a:cubicBezTo>
                    <a:pt x="12" y="2"/>
                    <a:pt x="7" y="6"/>
                    <a:pt x="4" y="11"/>
                  </a:cubicBezTo>
                  <a:cubicBezTo>
                    <a:pt x="1" y="16"/>
                    <a:pt x="0" y="22"/>
                    <a:pt x="0" y="28"/>
                  </a:cubicBezTo>
                  <a:cubicBezTo>
                    <a:pt x="0" y="33"/>
                    <a:pt x="1" y="38"/>
                    <a:pt x="2" y="42"/>
                  </a:cubicBezTo>
                  <a:cubicBezTo>
                    <a:pt x="7" y="54"/>
                    <a:pt x="19" y="62"/>
                    <a:pt x="32" y="62"/>
                  </a:cubicBezTo>
                  <a:cubicBezTo>
                    <a:pt x="34" y="62"/>
                    <a:pt x="37" y="62"/>
                    <a:pt x="39" y="62"/>
                  </a:cubicBezTo>
                  <a:cubicBezTo>
                    <a:pt x="45" y="60"/>
                    <a:pt x="50" y="56"/>
                    <a:pt x="53" y="51"/>
                  </a:cubicBezTo>
                  <a:cubicBezTo>
                    <a:pt x="57" y="46"/>
                    <a:pt x="59" y="40"/>
                    <a:pt x="59" y="34"/>
                  </a:cubicBezTo>
                  <a:cubicBezTo>
                    <a:pt x="59" y="31"/>
                    <a:pt x="58" y="27"/>
                    <a:pt x="57" y="24"/>
                  </a:cubicBezTo>
                  <a:cubicBezTo>
                    <a:pt x="54" y="17"/>
                    <a:pt x="50" y="11"/>
                    <a:pt x="45" y="7"/>
                  </a:cubicBezTo>
                  <a:cubicBezTo>
                    <a:pt x="39" y="3"/>
                    <a:pt x="33" y="0"/>
                    <a:pt x="26"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07" name="Freeform 775"/>
            <p:cNvSpPr>
              <a:spLocks noEditPoints="1"/>
            </p:cNvSpPr>
            <p:nvPr/>
          </p:nvSpPr>
          <p:spPr bwMode="auto">
            <a:xfrm>
              <a:off x="3111" y="2943"/>
              <a:ext cx="78" cy="102"/>
            </a:xfrm>
            <a:custGeom>
              <a:avLst/>
              <a:gdLst>
                <a:gd name="T0" fmla="*/ 4 w 33"/>
                <a:gd name="T1" fmla="*/ 19 h 43"/>
                <a:gd name="T2" fmla="*/ 4 w 33"/>
                <a:gd name="T3" fmla="*/ 12 h 43"/>
                <a:gd name="T4" fmla="*/ 7 w 33"/>
                <a:gd name="T5" fmla="*/ 8 h 43"/>
                <a:gd name="T6" fmla="*/ 6 w 33"/>
                <a:gd name="T7" fmla="*/ 4 h 43"/>
                <a:gd name="T8" fmla="*/ 7 w 33"/>
                <a:gd name="T9" fmla="*/ 3 h 43"/>
                <a:gd name="T10" fmla="*/ 8 w 33"/>
                <a:gd name="T11" fmla="*/ 4 h 43"/>
                <a:gd name="T12" fmla="*/ 11 w 33"/>
                <a:gd name="T13" fmla="*/ 8 h 43"/>
                <a:gd name="T14" fmla="*/ 15 w 33"/>
                <a:gd name="T15" fmla="*/ 7 h 43"/>
                <a:gd name="T16" fmla="*/ 18 w 33"/>
                <a:gd name="T17" fmla="*/ 10 h 43"/>
                <a:gd name="T18" fmla="*/ 15 w 33"/>
                <a:gd name="T19" fmla="*/ 9 h 43"/>
                <a:gd name="T20" fmla="*/ 8 w 33"/>
                <a:gd name="T21" fmla="*/ 13 h 43"/>
                <a:gd name="T22" fmla="*/ 9 w 33"/>
                <a:gd name="T23" fmla="*/ 20 h 43"/>
                <a:gd name="T24" fmla="*/ 13 w 33"/>
                <a:gd name="T25" fmla="*/ 20 h 43"/>
                <a:gd name="T26" fmla="*/ 27 w 33"/>
                <a:gd name="T27" fmla="*/ 21 h 43"/>
                <a:gd name="T28" fmla="*/ 30 w 33"/>
                <a:gd name="T29" fmla="*/ 27 h 43"/>
                <a:gd name="T30" fmla="*/ 27 w 33"/>
                <a:gd name="T31" fmla="*/ 33 h 43"/>
                <a:gd name="T32" fmla="*/ 27 w 33"/>
                <a:gd name="T33" fmla="*/ 36 h 43"/>
                <a:gd name="T34" fmla="*/ 29 w 33"/>
                <a:gd name="T35" fmla="*/ 39 h 43"/>
                <a:gd name="T36" fmla="*/ 26 w 33"/>
                <a:gd name="T37" fmla="*/ 36 h 43"/>
                <a:gd name="T38" fmla="*/ 22 w 33"/>
                <a:gd name="T39" fmla="*/ 36 h 43"/>
                <a:gd name="T40" fmla="*/ 14 w 33"/>
                <a:gd name="T41" fmla="*/ 34 h 43"/>
                <a:gd name="T42" fmla="*/ 24 w 33"/>
                <a:gd name="T43" fmla="*/ 32 h 43"/>
                <a:gd name="T44" fmla="*/ 21 w 33"/>
                <a:gd name="T45" fmla="*/ 22 h 43"/>
                <a:gd name="T46" fmla="*/ 12 w 33"/>
                <a:gd name="T47" fmla="*/ 23 h 43"/>
                <a:gd name="T48" fmla="*/ 12 w 33"/>
                <a:gd name="T49" fmla="*/ 23 h 43"/>
                <a:gd name="T50" fmla="*/ 3 w 33"/>
                <a:gd name="T51" fmla="*/ 2 h 43"/>
                <a:gd name="T52" fmla="*/ 2 w 33"/>
                <a:gd name="T53" fmla="*/ 3 h 43"/>
                <a:gd name="T54" fmla="*/ 3 w 33"/>
                <a:gd name="T55" fmla="*/ 8 h 43"/>
                <a:gd name="T56" fmla="*/ 0 w 33"/>
                <a:gd name="T57" fmla="*/ 15 h 43"/>
                <a:gd name="T58" fmla="*/ 12 w 33"/>
                <a:gd name="T59" fmla="*/ 26 h 43"/>
                <a:gd name="T60" fmla="*/ 20 w 33"/>
                <a:gd name="T61" fmla="*/ 25 h 43"/>
                <a:gd name="T62" fmla="*/ 23 w 33"/>
                <a:gd name="T63" fmla="*/ 26 h 43"/>
                <a:gd name="T64" fmla="*/ 20 w 33"/>
                <a:gd name="T65" fmla="*/ 30 h 43"/>
                <a:gd name="T66" fmla="*/ 17 w 33"/>
                <a:gd name="T67" fmla="*/ 29 h 43"/>
                <a:gd name="T68" fmla="*/ 11 w 33"/>
                <a:gd name="T69" fmla="*/ 32 h 43"/>
                <a:gd name="T70" fmla="*/ 23 w 33"/>
                <a:gd name="T71" fmla="*/ 39 h 43"/>
                <a:gd name="T72" fmla="*/ 26 w 33"/>
                <a:gd name="T73" fmla="*/ 42 h 43"/>
                <a:gd name="T74" fmla="*/ 28 w 33"/>
                <a:gd name="T75" fmla="*/ 43 h 43"/>
                <a:gd name="T76" fmla="*/ 29 w 33"/>
                <a:gd name="T77" fmla="*/ 43 h 43"/>
                <a:gd name="T78" fmla="*/ 33 w 33"/>
                <a:gd name="T79" fmla="*/ 40 h 43"/>
                <a:gd name="T80" fmla="*/ 31 w 33"/>
                <a:gd name="T81" fmla="*/ 35 h 43"/>
                <a:gd name="T82" fmla="*/ 33 w 33"/>
                <a:gd name="T83" fmla="*/ 27 h 43"/>
                <a:gd name="T84" fmla="*/ 21 w 33"/>
                <a:gd name="T85" fmla="*/ 17 h 43"/>
                <a:gd name="T86" fmla="*/ 12 w 33"/>
                <a:gd name="T87" fmla="*/ 17 h 43"/>
                <a:gd name="T88" fmla="*/ 10 w 33"/>
                <a:gd name="T89" fmla="*/ 16 h 43"/>
                <a:gd name="T90" fmla="*/ 15 w 33"/>
                <a:gd name="T91" fmla="*/ 12 h 43"/>
                <a:gd name="T92" fmla="*/ 16 w 33"/>
                <a:gd name="T93" fmla="*/ 13 h 43"/>
                <a:gd name="T94" fmla="*/ 18 w 33"/>
                <a:gd name="T95" fmla="*/ 13 h 43"/>
                <a:gd name="T96" fmla="*/ 24 w 33"/>
                <a:gd name="T97" fmla="*/ 9 h 43"/>
                <a:gd name="T98" fmla="*/ 11 w 33"/>
                <a:gd name="T99" fmla="*/ 4 h 43"/>
                <a:gd name="T100" fmla="*/ 8 w 33"/>
                <a:gd name="T101" fmla="*/ 0 h 43"/>
                <a:gd name="T102" fmla="*/ 8 w 33"/>
                <a:gd name="T10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 h="43">
                  <a:moveTo>
                    <a:pt x="12" y="23"/>
                  </a:moveTo>
                  <a:cubicBezTo>
                    <a:pt x="11" y="23"/>
                    <a:pt x="9" y="22"/>
                    <a:pt x="7" y="21"/>
                  </a:cubicBezTo>
                  <a:cubicBezTo>
                    <a:pt x="6" y="21"/>
                    <a:pt x="5" y="20"/>
                    <a:pt x="4" y="19"/>
                  </a:cubicBezTo>
                  <a:cubicBezTo>
                    <a:pt x="4" y="18"/>
                    <a:pt x="3" y="17"/>
                    <a:pt x="3" y="15"/>
                  </a:cubicBezTo>
                  <a:cubicBezTo>
                    <a:pt x="3" y="14"/>
                    <a:pt x="3" y="14"/>
                    <a:pt x="3" y="14"/>
                  </a:cubicBezTo>
                  <a:cubicBezTo>
                    <a:pt x="4" y="13"/>
                    <a:pt x="4" y="12"/>
                    <a:pt x="4" y="12"/>
                  </a:cubicBezTo>
                  <a:cubicBezTo>
                    <a:pt x="5" y="11"/>
                    <a:pt x="5" y="10"/>
                    <a:pt x="6" y="10"/>
                  </a:cubicBezTo>
                  <a:cubicBezTo>
                    <a:pt x="7" y="10"/>
                    <a:pt x="7" y="10"/>
                    <a:pt x="7" y="9"/>
                  </a:cubicBezTo>
                  <a:cubicBezTo>
                    <a:pt x="7" y="9"/>
                    <a:pt x="7" y="8"/>
                    <a:pt x="7" y="8"/>
                  </a:cubicBezTo>
                  <a:cubicBezTo>
                    <a:pt x="7" y="7"/>
                    <a:pt x="6" y="6"/>
                    <a:pt x="6" y="5"/>
                  </a:cubicBezTo>
                  <a:cubicBezTo>
                    <a:pt x="6" y="4"/>
                    <a:pt x="6" y="4"/>
                    <a:pt x="6" y="4"/>
                  </a:cubicBezTo>
                  <a:cubicBezTo>
                    <a:pt x="6" y="4"/>
                    <a:pt x="6" y="4"/>
                    <a:pt x="6" y="4"/>
                  </a:cubicBezTo>
                  <a:cubicBezTo>
                    <a:pt x="7" y="4"/>
                    <a:pt x="7" y="3"/>
                    <a:pt x="7" y="3"/>
                  </a:cubicBezTo>
                  <a:cubicBezTo>
                    <a:pt x="7" y="3"/>
                    <a:pt x="7" y="3"/>
                    <a:pt x="7" y="3"/>
                  </a:cubicBezTo>
                  <a:cubicBezTo>
                    <a:pt x="7" y="3"/>
                    <a:pt x="7" y="3"/>
                    <a:pt x="7" y="3"/>
                  </a:cubicBezTo>
                  <a:cubicBezTo>
                    <a:pt x="7" y="3"/>
                    <a:pt x="7" y="3"/>
                    <a:pt x="7" y="3"/>
                  </a:cubicBezTo>
                  <a:cubicBezTo>
                    <a:pt x="7" y="3"/>
                    <a:pt x="7" y="3"/>
                    <a:pt x="7" y="3"/>
                  </a:cubicBezTo>
                  <a:cubicBezTo>
                    <a:pt x="7" y="3"/>
                    <a:pt x="8" y="4"/>
                    <a:pt x="8" y="4"/>
                  </a:cubicBezTo>
                  <a:cubicBezTo>
                    <a:pt x="8" y="5"/>
                    <a:pt x="8" y="5"/>
                    <a:pt x="8" y="5"/>
                  </a:cubicBezTo>
                  <a:cubicBezTo>
                    <a:pt x="9" y="6"/>
                    <a:pt x="9" y="7"/>
                    <a:pt x="10" y="7"/>
                  </a:cubicBezTo>
                  <a:cubicBezTo>
                    <a:pt x="10" y="7"/>
                    <a:pt x="10" y="8"/>
                    <a:pt x="11" y="8"/>
                  </a:cubicBezTo>
                  <a:cubicBezTo>
                    <a:pt x="11" y="8"/>
                    <a:pt x="11" y="8"/>
                    <a:pt x="11" y="7"/>
                  </a:cubicBezTo>
                  <a:cubicBezTo>
                    <a:pt x="12" y="7"/>
                    <a:pt x="14" y="7"/>
                    <a:pt x="15" y="7"/>
                  </a:cubicBezTo>
                  <a:cubicBezTo>
                    <a:pt x="15" y="7"/>
                    <a:pt x="15" y="7"/>
                    <a:pt x="15" y="7"/>
                  </a:cubicBezTo>
                  <a:cubicBezTo>
                    <a:pt x="17" y="7"/>
                    <a:pt x="19" y="7"/>
                    <a:pt x="20" y="9"/>
                  </a:cubicBezTo>
                  <a:cubicBezTo>
                    <a:pt x="20" y="9"/>
                    <a:pt x="19" y="10"/>
                    <a:pt x="18" y="10"/>
                  </a:cubicBezTo>
                  <a:cubicBezTo>
                    <a:pt x="18" y="10"/>
                    <a:pt x="18" y="10"/>
                    <a:pt x="18" y="10"/>
                  </a:cubicBezTo>
                  <a:cubicBezTo>
                    <a:pt x="18" y="10"/>
                    <a:pt x="18" y="10"/>
                    <a:pt x="18" y="10"/>
                  </a:cubicBezTo>
                  <a:cubicBezTo>
                    <a:pt x="18" y="10"/>
                    <a:pt x="18" y="10"/>
                    <a:pt x="18" y="10"/>
                  </a:cubicBezTo>
                  <a:cubicBezTo>
                    <a:pt x="17" y="9"/>
                    <a:pt x="16" y="9"/>
                    <a:pt x="15" y="9"/>
                  </a:cubicBezTo>
                  <a:cubicBezTo>
                    <a:pt x="15" y="9"/>
                    <a:pt x="15" y="9"/>
                    <a:pt x="15" y="9"/>
                  </a:cubicBezTo>
                  <a:cubicBezTo>
                    <a:pt x="13" y="9"/>
                    <a:pt x="11" y="10"/>
                    <a:pt x="10" y="11"/>
                  </a:cubicBezTo>
                  <a:cubicBezTo>
                    <a:pt x="9" y="12"/>
                    <a:pt x="8" y="12"/>
                    <a:pt x="8" y="13"/>
                  </a:cubicBezTo>
                  <a:cubicBezTo>
                    <a:pt x="7" y="14"/>
                    <a:pt x="6" y="15"/>
                    <a:pt x="6" y="16"/>
                  </a:cubicBezTo>
                  <a:cubicBezTo>
                    <a:pt x="6" y="16"/>
                    <a:pt x="7" y="17"/>
                    <a:pt x="7" y="17"/>
                  </a:cubicBezTo>
                  <a:cubicBezTo>
                    <a:pt x="7" y="19"/>
                    <a:pt x="8" y="20"/>
                    <a:pt x="9" y="20"/>
                  </a:cubicBezTo>
                  <a:cubicBezTo>
                    <a:pt x="10" y="20"/>
                    <a:pt x="12" y="20"/>
                    <a:pt x="13" y="20"/>
                  </a:cubicBezTo>
                  <a:cubicBezTo>
                    <a:pt x="13" y="20"/>
                    <a:pt x="13" y="20"/>
                    <a:pt x="13" y="20"/>
                  </a:cubicBezTo>
                  <a:cubicBezTo>
                    <a:pt x="13" y="20"/>
                    <a:pt x="13" y="20"/>
                    <a:pt x="13" y="20"/>
                  </a:cubicBezTo>
                  <a:cubicBezTo>
                    <a:pt x="15" y="20"/>
                    <a:pt x="18" y="20"/>
                    <a:pt x="21" y="20"/>
                  </a:cubicBezTo>
                  <a:cubicBezTo>
                    <a:pt x="21" y="20"/>
                    <a:pt x="21" y="20"/>
                    <a:pt x="21" y="20"/>
                  </a:cubicBezTo>
                  <a:cubicBezTo>
                    <a:pt x="23" y="20"/>
                    <a:pt x="25" y="20"/>
                    <a:pt x="27" y="21"/>
                  </a:cubicBezTo>
                  <a:cubicBezTo>
                    <a:pt x="27" y="21"/>
                    <a:pt x="27" y="21"/>
                    <a:pt x="27" y="21"/>
                  </a:cubicBezTo>
                  <a:cubicBezTo>
                    <a:pt x="29" y="22"/>
                    <a:pt x="30" y="25"/>
                    <a:pt x="30" y="27"/>
                  </a:cubicBezTo>
                  <a:cubicBezTo>
                    <a:pt x="30" y="27"/>
                    <a:pt x="30" y="27"/>
                    <a:pt x="30" y="27"/>
                  </a:cubicBezTo>
                  <a:cubicBezTo>
                    <a:pt x="30" y="28"/>
                    <a:pt x="29" y="29"/>
                    <a:pt x="28" y="31"/>
                  </a:cubicBezTo>
                  <a:cubicBezTo>
                    <a:pt x="28" y="31"/>
                    <a:pt x="28" y="32"/>
                    <a:pt x="27" y="32"/>
                  </a:cubicBezTo>
                  <a:cubicBezTo>
                    <a:pt x="27" y="33"/>
                    <a:pt x="27" y="33"/>
                    <a:pt x="27" y="33"/>
                  </a:cubicBezTo>
                  <a:cubicBezTo>
                    <a:pt x="27" y="33"/>
                    <a:pt x="27" y="33"/>
                    <a:pt x="27" y="33"/>
                  </a:cubicBezTo>
                  <a:cubicBezTo>
                    <a:pt x="26" y="34"/>
                    <a:pt x="26" y="35"/>
                    <a:pt x="27" y="35"/>
                  </a:cubicBezTo>
                  <a:cubicBezTo>
                    <a:pt x="27" y="35"/>
                    <a:pt x="27" y="36"/>
                    <a:pt x="27" y="36"/>
                  </a:cubicBezTo>
                  <a:cubicBezTo>
                    <a:pt x="28" y="36"/>
                    <a:pt x="28" y="37"/>
                    <a:pt x="29" y="38"/>
                  </a:cubicBezTo>
                  <a:cubicBezTo>
                    <a:pt x="29" y="39"/>
                    <a:pt x="29" y="39"/>
                    <a:pt x="29" y="39"/>
                  </a:cubicBezTo>
                  <a:cubicBezTo>
                    <a:pt x="29" y="39"/>
                    <a:pt x="29" y="39"/>
                    <a:pt x="29" y="39"/>
                  </a:cubicBezTo>
                  <a:cubicBezTo>
                    <a:pt x="29" y="39"/>
                    <a:pt x="28" y="39"/>
                    <a:pt x="28" y="39"/>
                  </a:cubicBezTo>
                  <a:cubicBezTo>
                    <a:pt x="27" y="38"/>
                    <a:pt x="27" y="38"/>
                    <a:pt x="26" y="37"/>
                  </a:cubicBezTo>
                  <a:cubicBezTo>
                    <a:pt x="26" y="36"/>
                    <a:pt x="26" y="36"/>
                    <a:pt x="26" y="36"/>
                  </a:cubicBezTo>
                  <a:cubicBezTo>
                    <a:pt x="25" y="36"/>
                    <a:pt x="25" y="35"/>
                    <a:pt x="24" y="35"/>
                  </a:cubicBezTo>
                  <a:cubicBezTo>
                    <a:pt x="24" y="35"/>
                    <a:pt x="24" y="35"/>
                    <a:pt x="24" y="35"/>
                  </a:cubicBezTo>
                  <a:cubicBezTo>
                    <a:pt x="23" y="35"/>
                    <a:pt x="22" y="36"/>
                    <a:pt x="22" y="36"/>
                  </a:cubicBezTo>
                  <a:cubicBezTo>
                    <a:pt x="21" y="36"/>
                    <a:pt x="20" y="36"/>
                    <a:pt x="20" y="36"/>
                  </a:cubicBezTo>
                  <a:cubicBezTo>
                    <a:pt x="20" y="36"/>
                    <a:pt x="20" y="36"/>
                    <a:pt x="19" y="36"/>
                  </a:cubicBezTo>
                  <a:cubicBezTo>
                    <a:pt x="17" y="36"/>
                    <a:pt x="15" y="35"/>
                    <a:pt x="14" y="34"/>
                  </a:cubicBezTo>
                  <a:cubicBezTo>
                    <a:pt x="15" y="33"/>
                    <a:pt x="15" y="33"/>
                    <a:pt x="16" y="33"/>
                  </a:cubicBezTo>
                  <a:cubicBezTo>
                    <a:pt x="17" y="33"/>
                    <a:pt x="18" y="33"/>
                    <a:pt x="20" y="33"/>
                  </a:cubicBezTo>
                  <a:cubicBezTo>
                    <a:pt x="21" y="33"/>
                    <a:pt x="23" y="33"/>
                    <a:pt x="24" y="32"/>
                  </a:cubicBezTo>
                  <a:cubicBezTo>
                    <a:pt x="26" y="31"/>
                    <a:pt x="27" y="29"/>
                    <a:pt x="27" y="27"/>
                  </a:cubicBezTo>
                  <a:cubicBezTo>
                    <a:pt x="27" y="25"/>
                    <a:pt x="27" y="24"/>
                    <a:pt x="26" y="23"/>
                  </a:cubicBezTo>
                  <a:cubicBezTo>
                    <a:pt x="24" y="22"/>
                    <a:pt x="23" y="22"/>
                    <a:pt x="21" y="22"/>
                  </a:cubicBezTo>
                  <a:cubicBezTo>
                    <a:pt x="21" y="22"/>
                    <a:pt x="20" y="22"/>
                    <a:pt x="19" y="22"/>
                  </a:cubicBezTo>
                  <a:cubicBezTo>
                    <a:pt x="19" y="22"/>
                    <a:pt x="19" y="22"/>
                    <a:pt x="19" y="22"/>
                  </a:cubicBezTo>
                  <a:cubicBezTo>
                    <a:pt x="17" y="22"/>
                    <a:pt x="15" y="22"/>
                    <a:pt x="12" y="23"/>
                  </a:cubicBezTo>
                  <a:cubicBezTo>
                    <a:pt x="12" y="23"/>
                    <a:pt x="12" y="23"/>
                    <a:pt x="12" y="23"/>
                  </a:cubicBezTo>
                  <a:cubicBezTo>
                    <a:pt x="12" y="23"/>
                    <a:pt x="12" y="23"/>
                    <a:pt x="12" y="23"/>
                  </a:cubicBezTo>
                  <a:cubicBezTo>
                    <a:pt x="12" y="23"/>
                    <a:pt x="12" y="23"/>
                    <a:pt x="12" y="23"/>
                  </a:cubicBezTo>
                  <a:moveTo>
                    <a:pt x="7" y="0"/>
                  </a:moveTo>
                  <a:cubicBezTo>
                    <a:pt x="6" y="0"/>
                    <a:pt x="5" y="1"/>
                    <a:pt x="4" y="1"/>
                  </a:cubicBezTo>
                  <a:cubicBezTo>
                    <a:pt x="3" y="2"/>
                    <a:pt x="3" y="2"/>
                    <a:pt x="3" y="2"/>
                  </a:cubicBezTo>
                  <a:cubicBezTo>
                    <a:pt x="3" y="2"/>
                    <a:pt x="3" y="2"/>
                    <a:pt x="3" y="2"/>
                  </a:cubicBezTo>
                  <a:cubicBezTo>
                    <a:pt x="3" y="2"/>
                    <a:pt x="3" y="2"/>
                    <a:pt x="3" y="2"/>
                  </a:cubicBezTo>
                  <a:cubicBezTo>
                    <a:pt x="3" y="2"/>
                    <a:pt x="2" y="3"/>
                    <a:pt x="2" y="3"/>
                  </a:cubicBezTo>
                  <a:cubicBezTo>
                    <a:pt x="2" y="4"/>
                    <a:pt x="2" y="4"/>
                    <a:pt x="2" y="5"/>
                  </a:cubicBezTo>
                  <a:cubicBezTo>
                    <a:pt x="2" y="5"/>
                    <a:pt x="2" y="5"/>
                    <a:pt x="3" y="6"/>
                  </a:cubicBezTo>
                  <a:cubicBezTo>
                    <a:pt x="3" y="7"/>
                    <a:pt x="3" y="7"/>
                    <a:pt x="3" y="8"/>
                  </a:cubicBezTo>
                  <a:cubicBezTo>
                    <a:pt x="3" y="9"/>
                    <a:pt x="2" y="9"/>
                    <a:pt x="2" y="10"/>
                  </a:cubicBezTo>
                  <a:cubicBezTo>
                    <a:pt x="1" y="11"/>
                    <a:pt x="0" y="13"/>
                    <a:pt x="0" y="14"/>
                  </a:cubicBezTo>
                  <a:cubicBezTo>
                    <a:pt x="0" y="14"/>
                    <a:pt x="0" y="15"/>
                    <a:pt x="0" y="15"/>
                  </a:cubicBezTo>
                  <a:cubicBezTo>
                    <a:pt x="0" y="18"/>
                    <a:pt x="1" y="19"/>
                    <a:pt x="2" y="21"/>
                  </a:cubicBezTo>
                  <a:cubicBezTo>
                    <a:pt x="3" y="23"/>
                    <a:pt x="5" y="24"/>
                    <a:pt x="7" y="25"/>
                  </a:cubicBezTo>
                  <a:cubicBezTo>
                    <a:pt x="9" y="26"/>
                    <a:pt x="11" y="26"/>
                    <a:pt x="12" y="26"/>
                  </a:cubicBezTo>
                  <a:cubicBezTo>
                    <a:pt x="13" y="26"/>
                    <a:pt x="13" y="26"/>
                    <a:pt x="13" y="26"/>
                  </a:cubicBezTo>
                  <a:cubicBezTo>
                    <a:pt x="13" y="26"/>
                    <a:pt x="13" y="26"/>
                    <a:pt x="13" y="26"/>
                  </a:cubicBezTo>
                  <a:cubicBezTo>
                    <a:pt x="15" y="26"/>
                    <a:pt x="17" y="25"/>
                    <a:pt x="20" y="25"/>
                  </a:cubicBezTo>
                  <a:cubicBezTo>
                    <a:pt x="20" y="25"/>
                    <a:pt x="21" y="25"/>
                    <a:pt x="21" y="25"/>
                  </a:cubicBezTo>
                  <a:cubicBezTo>
                    <a:pt x="21" y="25"/>
                    <a:pt x="21" y="25"/>
                    <a:pt x="21" y="25"/>
                  </a:cubicBezTo>
                  <a:cubicBezTo>
                    <a:pt x="22" y="25"/>
                    <a:pt x="23" y="25"/>
                    <a:pt x="23" y="26"/>
                  </a:cubicBezTo>
                  <a:cubicBezTo>
                    <a:pt x="24" y="26"/>
                    <a:pt x="24" y="26"/>
                    <a:pt x="24" y="27"/>
                  </a:cubicBezTo>
                  <a:cubicBezTo>
                    <a:pt x="24" y="28"/>
                    <a:pt x="23" y="29"/>
                    <a:pt x="22" y="29"/>
                  </a:cubicBezTo>
                  <a:cubicBezTo>
                    <a:pt x="22" y="30"/>
                    <a:pt x="21" y="30"/>
                    <a:pt x="20" y="30"/>
                  </a:cubicBezTo>
                  <a:cubicBezTo>
                    <a:pt x="20" y="30"/>
                    <a:pt x="20" y="30"/>
                    <a:pt x="20" y="30"/>
                  </a:cubicBezTo>
                  <a:cubicBezTo>
                    <a:pt x="20" y="30"/>
                    <a:pt x="20" y="30"/>
                    <a:pt x="20" y="30"/>
                  </a:cubicBezTo>
                  <a:cubicBezTo>
                    <a:pt x="19" y="30"/>
                    <a:pt x="18" y="30"/>
                    <a:pt x="17" y="29"/>
                  </a:cubicBezTo>
                  <a:cubicBezTo>
                    <a:pt x="17" y="29"/>
                    <a:pt x="16" y="29"/>
                    <a:pt x="16" y="29"/>
                  </a:cubicBezTo>
                  <a:cubicBezTo>
                    <a:pt x="16" y="29"/>
                    <a:pt x="15" y="29"/>
                    <a:pt x="15" y="29"/>
                  </a:cubicBezTo>
                  <a:cubicBezTo>
                    <a:pt x="14" y="30"/>
                    <a:pt x="12" y="31"/>
                    <a:pt x="11" y="32"/>
                  </a:cubicBezTo>
                  <a:cubicBezTo>
                    <a:pt x="10" y="33"/>
                    <a:pt x="10" y="33"/>
                    <a:pt x="10" y="34"/>
                  </a:cubicBezTo>
                  <a:cubicBezTo>
                    <a:pt x="12" y="38"/>
                    <a:pt x="16" y="39"/>
                    <a:pt x="20" y="39"/>
                  </a:cubicBezTo>
                  <a:cubicBezTo>
                    <a:pt x="21" y="39"/>
                    <a:pt x="22" y="39"/>
                    <a:pt x="23" y="39"/>
                  </a:cubicBezTo>
                  <a:cubicBezTo>
                    <a:pt x="24" y="39"/>
                    <a:pt x="24" y="39"/>
                    <a:pt x="24" y="39"/>
                  </a:cubicBezTo>
                  <a:cubicBezTo>
                    <a:pt x="24" y="39"/>
                    <a:pt x="24" y="39"/>
                    <a:pt x="24" y="39"/>
                  </a:cubicBezTo>
                  <a:cubicBezTo>
                    <a:pt x="24" y="40"/>
                    <a:pt x="25" y="41"/>
                    <a:pt x="26" y="42"/>
                  </a:cubicBezTo>
                  <a:cubicBezTo>
                    <a:pt x="26" y="42"/>
                    <a:pt x="26" y="42"/>
                    <a:pt x="26" y="42"/>
                  </a:cubicBezTo>
                  <a:cubicBezTo>
                    <a:pt x="26" y="42"/>
                    <a:pt x="26" y="42"/>
                    <a:pt x="26" y="42"/>
                  </a:cubicBezTo>
                  <a:cubicBezTo>
                    <a:pt x="27" y="43"/>
                    <a:pt x="27" y="43"/>
                    <a:pt x="28" y="43"/>
                  </a:cubicBezTo>
                  <a:cubicBezTo>
                    <a:pt x="28" y="43"/>
                    <a:pt x="28" y="43"/>
                    <a:pt x="28" y="43"/>
                  </a:cubicBezTo>
                  <a:cubicBezTo>
                    <a:pt x="29" y="43"/>
                    <a:pt x="29" y="43"/>
                    <a:pt x="29" y="43"/>
                  </a:cubicBezTo>
                  <a:cubicBezTo>
                    <a:pt x="29" y="43"/>
                    <a:pt x="29" y="43"/>
                    <a:pt x="29" y="43"/>
                  </a:cubicBezTo>
                  <a:cubicBezTo>
                    <a:pt x="29" y="42"/>
                    <a:pt x="30" y="42"/>
                    <a:pt x="30" y="42"/>
                  </a:cubicBezTo>
                  <a:cubicBezTo>
                    <a:pt x="31" y="42"/>
                    <a:pt x="32" y="41"/>
                    <a:pt x="32" y="41"/>
                  </a:cubicBezTo>
                  <a:cubicBezTo>
                    <a:pt x="33" y="41"/>
                    <a:pt x="33" y="40"/>
                    <a:pt x="33" y="40"/>
                  </a:cubicBezTo>
                  <a:cubicBezTo>
                    <a:pt x="33" y="40"/>
                    <a:pt x="33" y="40"/>
                    <a:pt x="33" y="40"/>
                  </a:cubicBezTo>
                  <a:cubicBezTo>
                    <a:pt x="33" y="39"/>
                    <a:pt x="33" y="39"/>
                    <a:pt x="33" y="38"/>
                  </a:cubicBezTo>
                  <a:cubicBezTo>
                    <a:pt x="32" y="37"/>
                    <a:pt x="31" y="36"/>
                    <a:pt x="31" y="35"/>
                  </a:cubicBezTo>
                  <a:cubicBezTo>
                    <a:pt x="30" y="34"/>
                    <a:pt x="30" y="34"/>
                    <a:pt x="30" y="34"/>
                  </a:cubicBezTo>
                  <a:cubicBezTo>
                    <a:pt x="30" y="34"/>
                    <a:pt x="31" y="33"/>
                    <a:pt x="31" y="33"/>
                  </a:cubicBezTo>
                  <a:cubicBezTo>
                    <a:pt x="32" y="31"/>
                    <a:pt x="33" y="29"/>
                    <a:pt x="33" y="27"/>
                  </a:cubicBezTo>
                  <a:cubicBezTo>
                    <a:pt x="33" y="27"/>
                    <a:pt x="33" y="27"/>
                    <a:pt x="33" y="27"/>
                  </a:cubicBezTo>
                  <a:cubicBezTo>
                    <a:pt x="33" y="23"/>
                    <a:pt x="31" y="20"/>
                    <a:pt x="28" y="18"/>
                  </a:cubicBezTo>
                  <a:cubicBezTo>
                    <a:pt x="26" y="17"/>
                    <a:pt x="23" y="17"/>
                    <a:pt x="21" y="17"/>
                  </a:cubicBezTo>
                  <a:cubicBezTo>
                    <a:pt x="18" y="17"/>
                    <a:pt x="15" y="17"/>
                    <a:pt x="13" y="17"/>
                  </a:cubicBezTo>
                  <a:cubicBezTo>
                    <a:pt x="13" y="17"/>
                    <a:pt x="13" y="17"/>
                    <a:pt x="13" y="17"/>
                  </a:cubicBezTo>
                  <a:cubicBezTo>
                    <a:pt x="13" y="17"/>
                    <a:pt x="13" y="17"/>
                    <a:pt x="12" y="17"/>
                  </a:cubicBezTo>
                  <a:cubicBezTo>
                    <a:pt x="12" y="17"/>
                    <a:pt x="11" y="17"/>
                    <a:pt x="11" y="17"/>
                  </a:cubicBezTo>
                  <a:cubicBezTo>
                    <a:pt x="10" y="17"/>
                    <a:pt x="10" y="16"/>
                    <a:pt x="10" y="16"/>
                  </a:cubicBezTo>
                  <a:cubicBezTo>
                    <a:pt x="10" y="16"/>
                    <a:pt x="10" y="16"/>
                    <a:pt x="10" y="16"/>
                  </a:cubicBezTo>
                  <a:cubicBezTo>
                    <a:pt x="10" y="16"/>
                    <a:pt x="10" y="16"/>
                    <a:pt x="10" y="15"/>
                  </a:cubicBezTo>
                  <a:cubicBezTo>
                    <a:pt x="11" y="15"/>
                    <a:pt x="11" y="14"/>
                    <a:pt x="12" y="14"/>
                  </a:cubicBezTo>
                  <a:cubicBezTo>
                    <a:pt x="13" y="13"/>
                    <a:pt x="14" y="12"/>
                    <a:pt x="15" y="12"/>
                  </a:cubicBezTo>
                  <a:cubicBezTo>
                    <a:pt x="15" y="12"/>
                    <a:pt x="15" y="12"/>
                    <a:pt x="15" y="12"/>
                  </a:cubicBezTo>
                  <a:cubicBezTo>
                    <a:pt x="16" y="12"/>
                    <a:pt x="16" y="13"/>
                    <a:pt x="16" y="13"/>
                  </a:cubicBezTo>
                  <a:cubicBezTo>
                    <a:pt x="16" y="13"/>
                    <a:pt x="16" y="13"/>
                    <a:pt x="16" y="13"/>
                  </a:cubicBezTo>
                  <a:cubicBezTo>
                    <a:pt x="17" y="13"/>
                    <a:pt x="17" y="13"/>
                    <a:pt x="17" y="13"/>
                  </a:cubicBezTo>
                  <a:cubicBezTo>
                    <a:pt x="17" y="13"/>
                    <a:pt x="18" y="14"/>
                    <a:pt x="18" y="14"/>
                  </a:cubicBezTo>
                  <a:cubicBezTo>
                    <a:pt x="18" y="14"/>
                    <a:pt x="18" y="14"/>
                    <a:pt x="18" y="13"/>
                  </a:cubicBezTo>
                  <a:cubicBezTo>
                    <a:pt x="19" y="13"/>
                    <a:pt x="19" y="13"/>
                    <a:pt x="19" y="13"/>
                  </a:cubicBezTo>
                  <a:cubicBezTo>
                    <a:pt x="20" y="13"/>
                    <a:pt x="20" y="13"/>
                    <a:pt x="20" y="13"/>
                  </a:cubicBezTo>
                  <a:cubicBezTo>
                    <a:pt x="21" y="12"/>
                    <a:pt x="23" y="11"/>
                    <a:pt x="24" y="9"/>
                  </a:cubicBezTo>
                  <a:cubicBezTo>
                    <a:pt x="24" y="9"/>
                    <a:pt x="24" y="8"/>
                    <a:pt x="24" y="7"/>
                  </a:cubicBezTo>
                  <a:cubicBezTo>
                    <a:pt x="22" y="5"/>
                    <a:pt x="18" y="3"/>
                    <a:pt x="15" y="3"/>
                  </a:cubicBezTo>
                  <a:cubicBezTo>
                    <a:pt x="14" y="3"/>
                    <a:pt x="13" y="4"/>
                    <a:pt x="11" y="4"/>
                  </a:cubicBezTo>
                  <a:cubicBezTo>
                    <a:pt x="11" y="4"/>
                    <a:pt x="11" y="3"/>
                    <a:pt x="11" y="3"/>
                  </a:cubicBezTo>
                  <a:cubicBezTo>
                    <a:pt x="10" y="2"/>
                    <a:pt x="10" y="2"/>
                    <a:pt x="10" y="1"/>
                  </a:cubicBezTo>
                  <a:cubicBezTo>
                    <a:pt x="9" y="1"/>
                    <a:pt x="8" y="0"/>
                    <a:pt x="8" y="0"/>
                  </a:cubicBezTo>
                  <a:cubicBezTo>
                    <a:pt x="8" y="0"/>
                    <a:pt x="8" y="0"/>
                    <a:pt x="8" y="0"/>
                  </a:cubicBezTo>
                  <a:cubicBezTo>
                    <a:pt x="7" y="0"/>
                    <a:pt x="7" y="0"/>
                    <a:pt x="7" y="0"/>
                  </a:cubicBezTo>
                  <a:cubicBezTo>
                    <a:pt x="8" y="0"/>
                    <a:pt x="8" y="0"/>
                    <a:pt x="8" y="0"/>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08" name="Freeform 776"/>
            <p:cNvSpPr>
              <a:spLocks noEditPoints="1"/>
            </p:cNvSpPr>
            <p:nvPr/>
          </p:nvSpPr>
          <p:spPr bwMode="auto">
            <a:xfrm>
              <a:off x="2926" y="3175"/>
              <a:ext cx="187" cy="192"/>
            </a:xfrm>
            <a:custGeom>
              <a:avLst/>
              <a:gdLst>
                <a:gd name="T0" fmla="*/ 19 w 79"/>
                <a:gd name="T1" fmla="*/ 70 h 81"/>
                <a:gd name="T2" fmla="*/ 15 w 79"/>
                <a:gd name="T3" fmla="*/ 67 h 81"/>
                <a:gd name="T4" fmla="*/ 17 w 79"/>
                <a:gd name="T5" fmla="*/ 69 h 81"/>
                <a:gd name="T6" fmla="*/ 16 w 79"/>
                <a:gd name="T7" fmla="*/ 69 h 81"/>
                <a:gd name="T8" fmla="*/ 14 w 79"/>
                <a:gd name="T9" fmla="*/ 64 h 81"/>
                <a:gd name="T10" fmla="*/ 11 w 79"/>
                <a:gd name="T11" fmla="*/ 63 h 81"/>
                <a:gd name="T12" fmla="*/ 13 w 79"/>
                <a:gd name="T13" fmla="*/ 62 h 81"/>
                <a:gd name="T14" fmla="*/ 8 w 79"/>
                <a:gd name="T15" fmla="*/ 59 h 81"/>
                <a:gd name="T16" fmla="*/ 9 w 79"/>
                <a:gd name="T17" fmla="*/ 60 h 81"/>
                <a:gd name="T18" fmla="*/ 11 w 79"/>
                <a:gd name="T19" fmla="*/ 55 h 81"/>
                <a:gd name="T20" fmla="*/ 6 w 79"/>
                <a:gd name="T21" fmla="*/ 53 h 81"/>
                <a:gd name="T22" fmla="*/ 10 w 79"/>
                <a:gd name="T23" fmla="*/ 53 h 81"/>
                <a:gd name="T24" fmla="*/ 4 w 79"/>
                <a:gd name="T25" fmla="*/ 45 h 81"/>
                <a:gd name="T26" fmla="*/ 9 w 79"/>
                <a:gd name="T27" fmla="*/ 50 h 81"/>
                <a:gd name="T28" fmla="*/ 4 w 79"/>
                <a:gd name="T29" fmla="*/ 42 h 81"/>
                <a:gd name="T30" fmla="*/ 9 w 79"/>
                <a:gd name="T31" fmla="*/ 42 h 81"/>
                <a:gd name="T32" fmla="*/ 5 w 79"/>
                <a:gd name="T33" fmla="*/ 32 h 81"/>
                <a:gd name="T34" fmla="*/ 4 w 79"/>
                <a:gd name="T35" fmla="*/ 36 h 81"/>
                <a:gd name="T36" fmla="*/ 11 w 79"/>
                <a:gd name="T37" fmla="*/ 26 h 81"/>
                <a:gd name="T38" fmla="*/ 12 w 79"/>
                <a:gd name="T39" fmla="*/ 30 h 81"/>
                <a:gd name="T40" fmla="*/ 10 w 79"/>
                <a:gd name="T41" fmla="*/ 21 h 81"/>
                <a:gd name="T42" fmla="*/ 10 w 79"/>
                <a:gd name="T43" fmla="*/ 25 h 81"/>
                <a:gd name="T44" fmla="*/ 11 w 79"/>
                <a:gd name="T45" fmla="*/ 20 h 81"/>
                <a:gd name="T46" fmla="*/ 23 w 79"/>
                <a:gd name="T47" fmla="*/ 14 h 81"/>
                <a:gd name="T48" fmla="*/ 20 w 79"/>
                <a:gd name="T49" fmla="*/ 12 h 81"/>
                <a:gd name="T50" fmla="*/ 26 w 79"/>
                <a:gd name="T51" fmla="*/ 11 h 81"/>
                <a:gd name="T52" fmla="*/ 22 w 79"/>
                <a:gd name="T53" fmla="*/ 9 h 81"/>
                <a:gd name="T54" fmla="*/ 28 w 79"/>
                <a:gd name="T55" fmla="*/ 10 h 81"/>
                <a:gd name="T56" fmla="*/ 28 w 79"/>
                <a:gd name="T57" fmla="*/ 74 h 81"/>
                <a:gd name="T58" fmla="*/ 29 w 79"/>
                <a:gd name="T59" fmla="*/ 13 h 81"/>
                <a:gd name="T60" fmla="*/ 61 w 79"/>
                <a:gd name="T61" fmla="*/ 10 h 81"/>
                <a:gd name="T62" fmla="*/ 42 w 79"/>
                <a:gd name="T63" fmla="*/ 78 h 81"/>
                <a:gd name="T64" fmla="*/ 29 w 79"/>
                <a:gd name="T65" fmla="*/ 5 h 81"/>
                <a:gd name="T66" fmla="*/ 31 w 79"/>
                <a:gd name="T67" fmla="*/ 8 h 81"/>
                <a:gd name="T68" fmla="*/ 32 w 79"/>
                <a:gd name="T69" fmla="*/ 4 h 81"/>
                <a:gd name="T70" fmla="*/ 38 w 79"/>
                <a:gd name="T71" fmla="*/ 5 h 81"/>
                <a:gd name="T72" fmla="*/ 37 w 79"/>
                <a:gd name="T73" fmla="*/ 0 h 81"/>
                <a:gd name="T74" fmla="*/ 35 w 79"/>
                <a:gd name="T75" fmla="*/ 0 h 81"/>
                <a:gd name="T76" fmla="*/ 8 w 79"/>
                <a:gd name="T77" fmla="*/ 64 h 81"/>
                <a:gd name="T78" fmla="*/ 15 w 79"/>
                <a:gd name="T79" fmla="*/ 72 h 81"/>
                <a:gd name="T80" fmla="*/ 16 w 79"/>
                <a:gd name="T81" fmla="*/ 73 h 81"/>
                <a:gd name="T82" fmla="*/ 33 w 79"/>
                <a:gd name="T83" fmla="*/ 80 h 81"/>
                <a:gd name="T84" fmla="*/ 74 w 79"/>
                <a:gd name="T85" fmla="*/ 60 h 81"/>
                <a:gd name="T86" fmla="*/ 52 w 79"/>
                <a:gd name="T87" fmla="*/ 4 h 81"/>
                <a:gd name="T88" fmla="*/ 37 w 79"/>
                <a:gd name="T8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9" h="81">
                  <a:moveTo>
                    <a:pt x="20" y="71"/>
                  </a:moveTo>
                  <a:cubicBezTo>
                    <a:pt x="19" y="71"/>
                    <a:pt x="19" y="71"/>
                    <a:pt x="18" y="70"/>
                  </a:cubicBezTo>
                  <a:cubicBezTo>
                    <a:pt x="19" y="70"/>
                    <a:pt x="19" y="70"/>
                    <a:pt x="19" y="70"/>
                  </a:cubicBezTo>
                  <a:cubicBezTo>
                    <a:pt x="20" y="71"/>
                    <a:pt x="20" y="71"/>
                    <a:pt x="20" y="71"/>
                  </a:cubicBezTo>
                  <a:moveTo>
                    <a:pt x="16" y="69"/>
                  </a:moveTo>
                  <a:cubicBezTo>
                    <a:pt x="16" y="68"/>
                    <a:pt x="15" y="68"/>
                    <a:pt x="15" y="67"/>
                  </a:cubicBezTo>
                  <a:cubicBezTo>
                    <a:pt x="15" y="67"/>
                    <a:pt x="16" y="67"/>
                    <a:pt x="16" y="67"/>
                  </a:cubicBezTo>
                  <a:cubicBezTo>
                    <a:pt x="17" y="68"/>
                    <a:pt x="17" y="68"/>
                    <a:pt x="18" y="69"/>
                  </a:cubicBezTo>
                  <a:cubicBezTo>
                    <a:pt x="17" y="69"/>
                    <a:pt x="17" y="69"/>
                    <a:pt x="17" y="69"/>
                  </a:cubicBezTo>
                  <a:cubicBezTo>
                    <a:pt x="17" y="69"/>
                    <a:pt x="17" y="69"/>
                    <a:pt x="17" y="69"/>
                  </a:cubicBezTo>
                  <a:cubicBezTo>
                    <a:pt x="17" y="69"/>
                    <a:pt x="17" y="69"/>
                    <a:pt x="17" y="69"/>
                  </a:cubicBezTo>
                  <a:cubicBezTo>
                    <a:pt x="16" y="69"/>
                    <a:pt x="16" y="69"/>
                    <a:pt x="16" y="69"/>
                  </a:cubicBezTo>
                  <a:moveTo>
                    <a:pt x="13" y="66"/>
                  </a:moveTo>
                  <a:cubicBezTo>
                    <a:pt x="13" y="65"/>
                    <a:pt x="12" y="65"/>
                    <a:pt x="12" y="64"/>
                  </a:cubicBezTo>
                  <a:cubicBezTo>
                    <a:pt x="13" y="64"/>
                    <a:pt x="14" y="64"/>
                    <a:pt x="14" y="64"/>
                  </a:cubicBezTo>
                  <a:cubicBezTo>
                    <a:pt x="15" y="65"/>
                    <a:pt x="15" y="65"/>
                    <a:pt x="15" y="66"/>
                  </a:cubicBezTo>
                  <a:cubicBezTo>
                    <a:pt x="15" y="66"/>
                    <a:pt x="14" y="66"/>
                    <a:pt x="13" y="66"/>
                  </a:cubicBezTo>
                  <a:moveTo>
                    <a:pt x="11" y="63"/>
                  </a:moveTo>
                  <a:cubicBezTo>
                    <a:pt x="10" y="62"/>
                    <a:pt x="10" y="62"/>
                    <a:pt x="10" y="61"/>
                  </a:cubicBezTo>
                  <a:cubicBezTo>
                    <a:pt x="11" y="61"/>
                    <a:pt x="12" y="61"/>
                    <a:pt x="13" y="61"/>
                  </a:cubicBezTo>
                  <a:cubicBezTo>
                    <a:pt x="13" y="61"/>
                    <a:pt x="13" y="62"/>
                    <a:pt x="13" y="62"/>
                  </a:cubicBezTo>
                  <a:cubicBezTo>
                    <a:pt x="13" y="62"/>
                    <a:pt x="12" y="63"/>
                    <a:pt x="11" y="63"/>
                  </a:cubicBezTo>
                  <a:moveTo>
                    <a:pt x="9" y="60"/>
                  </a:moveTo>
                  <a:cubicBezTo>
                    <a:pt x="8" y="59"/>
                    <a:pt x="8" y="59"/>
                    <a:pt x="8" y="59"/>
                  </a:cubicBezTo>
                  <a:cubicBezTo>
                    <a:pt x="9" y="59"/>
                    <a:pt x="10" y="58"/>
                    <a:pt x="12" y="58"/>
                  </a:cubicBezTo>
                  <a:cubicBezTo>
                    <a:pt x="12" y="59"/>
                    <a:pt x="12" y="59"/>
                    <a:pt x="12" y="59"/>
                  </a:cubicBezTo>
                  <a:cubicBezTo>
                    <a:pt x="11" y="60"/>
                    <a:pt x="10" y="60"/>
                    <a:pt x="9" y="60"/>
                  </a:cubicBezTo>
                  <a:moveTo>
                    <a:pt x="7" y="57"/>
                  </a:moveTo>
                  <a:cubicBezTo>
                    <a:pt x="7" y="57"/>
                    <a:pt x="7" y="56"/>
                    <a:pt x="6" y="55"/>
                  </a:cubicBezTo>
                  <a:cubicBezTo>
                    <a:pt x="8" y="55"/>
                    <a:pt x="9" y="55"/>
                    <a:pt x="11" y="55"/>
                  </a:cubicBezTo>
                  <a:cubicBezTo>
                    <a:pt x="11" y="55"/>
                    <a:pt x="11" y="56"/>
                    <a:pt x="11" y="56"/>
                  </a:cubicBezTo>
                  <a:cubicBezTo>
                    <a:pt x="10" y="57"/>
                    <a:pt x="9" y="57"/>
                    <a:pt x="7" y="57"/>
                  </a:cubicBezTo>
                  <a:moveTo>
                    <a:pt x="6" y="53"/>
                  </a:moveTo>
                  <a:cubicBezTo>
                    <a:pt x="6" y="53"/>
                    <a:pt x="5" y="53"/>
                    <a:pt x="5" y="52"/>
                  </a:cubicBezTo>
                  <a:cubicBezTo>
                    <a:pt x="7" y="52"/>
                    <a:pt x="8" y="52"/>
                    <a:pt x="10" y="52"/>
                  </a:cubicBezTo>
                  <a:cubicBezTo>
                    <a:pt x="10" y="52"/>
                    <a:pt x="10" y="53"/>
                    <a:pt x="10" y="53"/>
                  </a:cubicBezTo>
                  <a:cubicBezTo>
                    <a:pt x="9" y="53"/>
                    <a:pt x="7" y="53"/>
                    <a:pt x="6" y="53"/>
                  </a:cubicBezTo>
                  <a:moveTo>
                    <a:pt x="5" y="51"/>
                  </a:moveTo>
                  <a:cubicBezTo>
                    <a:pt x="4" y="49"/>
                    <a:pt x="4" y="47"/>
                    <a:pt x="4" y="45"/>
                  </a:cubicBezTo>
                  <a:cubicBezTo>
                    <a:pt x="6" y="44"/>
                    <a:pt x="7" y="44"/>
                    <a:pt x="9" y="44"/>
                  </a:cubicBezTo>
                  <a:cubicBezTo>
                    <a:pt x="9" y="44"/>
                    <a:pt x="9" y="44"/>
                    <a:pt x="9" y="44"/>
                  </a:cubicBezTo>
                  <a:cubicBezTo>
                    <a:pt x="9" y="46"/>
                    <a:pt x="9" y="48"/>
                    <a:pt x="9" y="50"/>
                  </a:cubicBezTo>
                  <a:cubicBezTo>
                    <a:pt x="8" y="50"/>
                    <a:pt x="6" y="50"/>
                    <a:pt x="5" y="51"/>
                  </a:cubicBezTo>
                  <a:moveTo>
                    <a:pt x="4" y="43"/>
                  </a:moveTo>
                  <a:cubicBezTo>
                    <a:pt x="4" y="42"/>
                    <a:pt x="4" y="42"/>
                    <a:pt x="4" y="42"/>
                  </a:cubicBezTo>
                  <a:cubicBezTo>
                    <a:pt x="4" y="40"/>
                    <a:pt x="4" y="39"/>
                    <a:pt x="4" y="38"/>
                  </a:cubicBezTo>
                  <a:cubicBezTo>
                    <a:pt x="6" y="37"/>
                    <a:pt x="8" y="37"/>
                    <a:pt x="10" y="36"/>
                  </a:cubicBezTo>
                  <a:cubicBezTo>
                    <a:pt x="9" y="38"/>
                    <a:pt x="9" y="40"/>
                    <a:pt x="9" y="42"/>
                  </a:cubicBezTo>
                  <a:cubicBezTo>
                    <a:pt x="7" y="42"/>
                    <a:pt x="6" y="43"/>
                    <a:pt x="4" y="43"/>
                  </a:cubicBezTo>
                  <a:moveTo>
                    <a:pt x="4" y="36"/>
                  </a:moveTo>
                  <a:cubicBezTo>
                    <a:pt x="4" y="35"/>
                    <a:pt x="5" y="33"/>
                    <a:pt x="5" y="32"/>
                  </a:cubicBezTo>
                  <a:cubicBezTo>
                    <a:pt x="7" y="32"/>
                    <a:pt x="9" y="32"/>
                    <a:pt x="11" y="32"/>
                  </a:cubicBezTo>
                  <a:cubicBezTo>
                    <a:pt x="11" y="33"/>
                    <a:pt x="10" y="34"/>
                    <a:pt x="10" y="35"/>
                  </a:cubicBezTo>
                  <a:cubicBezTo>
                    <a:pt x="8" y="35"/>
                    <a:pt x="6" y="35"/>
                    <a:pt x="4" y="36"/>
                  </a:cubicBezTo>
                  <a:moveTo>
                    <a:pt x="5" y="31"/>
                  </a:moveTo>
                  <a:cubicBezTo>
                    <a:pt x="6" y="29"/>
                    <a:pt x="6" y="28"/>
                    <a:pt x="7" y="27"/>
                  </a:cubicBezTo>
                  <a:cubicBezTo>
                    <a:pt x="8" y="27"/>
                    <a:pt x="9" y="26"/>
                    <a:pt x="11" y="26"/>
                  </a:cubicBezTo>
                  <a:cubicBezTo>
                    <a:pt x="11" y="26"/>
                    <a:pt x="12" y="26"/>
                    <a:pt x="13" y="26"/>
                  </a:cubicBezTo>
                  <a:cubicBezTo>
                    <a:pt x="13" y="27"/>
                    <a:pt x="13" y="28"/>
                    <a:pt x="12" y="28"/>
                  </a:cubicBezTo>
                  <a:cubicBezTo>
                    <a:pt x="12" y="29"/>
                    <a:pt x="12" y="29"/>
                    <a:pt x="12" y="30"/>
                  </a:cubicBezTo>
                  <a:cubicBezTo>
                    <a:pt x="9" y="30"/>
                    <a:pt x="7" y="30"/>
                    <a:pt x="5" y="31"/>
                  </a:cubicBezTo>
                  <a:moveTo>
                    <a:pt x="8" y="25"/>
                  </a:moveTo>
                  <a:cubicBezTo>
                    <a:pt x="9" y="24"/>
                    <a:pt x="9" y="22"/>
                    <a:pt x="10" y="21"/>
                  </a:cubicBezTo>
                  <a:cubicBezTo>
                    <a:pt x="12" y="21"/>
                    <a:pt x="14" y="21"/>
                    <a:pt x="16" y="22"/>
                  </a:cubicBezTo>
                  <a:cubicBezTo>
                    <a:pt x="16" y="23"/>
                    <a:pt x="15" y="24"/>
                    <a:pt x="14" y="25"/>
                  </a:cubicBezTo>
                  <a:cubicBezTo>
                    <a:pt x="13" y="25"/>
                    <a:pt x="11" y="25"/>
                    <a:pt x="10" y="25"/>
                  </a:cubicBezTo>
                  <a:cubicBezTo>
                    <a:pt x="9" y="25"/>
                    <a:pt x="9" y="25"/>
                    <a:pt x="8" y="25"/>
                  </a:cubicBezTo>
                  <a:moveTo>
                    <a:pt x="17" y="20"/>
                  </a:moveTo>
                  <a:cubicBezTo>
                    <a:pt x="15" y="20"/>
                    <a:pt x="13" y="20"/>
                    <a:pt x="11" y="20"/>
                  </a:cubicBezTo>
                  <a:cubicBezTo>
                    <a:pt x="13" y="18"/>
                    <a:pt x="14" y="15"/>
                    <a:pt x="16" y="14"/>
                  </a:cubicBezTo>
                  <a:cubicBezTo>
                    <a:pt x="17" y="14"/>
                    <a:pt x="19" y="14"/>
                    <a:pt x="20" y="14"/>
                  </a:cubicBezTo>
                  <a:cubicBezTo>
                    <a:pt x="21" y="14"/>
                    <a:pt x="22" y="14"/>
                    <a:pt x="23" y="14"/>
                  </a:cubicBezTo>
                  <a:cubicBezTo>
                    <a:pt x="21" y="16"/>
                    <a:pt x="19" y="18"/>
                    <a:pt x="17" y="20"/>
                  </a:cubicBezTo>
                  <a:moveTo>
                    <a:pt x="24" y="13"/>
                  </a:moveTo>
                  <a:cubicBezTo>
                    <a:pt x="23" y="12"/>
                    <a:pt x="22" y="12"/>
                    <a:pt x="20" y="12"/>
                  </a:cubicBezTo>
                  <a:cubicBezTo>
                    <a:pt x="19" y="12"/>
                    <a:pt x="19" y="12"/>
                    <a:pt x="18" y="12"/>
                  </a:cubicBezTo>
                  <a:cubicBezTo>
                    <a:pt x="19" y="12"/>
                    <a:pt x="19" y="11"/>
                    <a:pt x="20" y="10"/>
                  </a:cubicBezTo>
                  <a:cubicBezTo>
                    <a:pt x="22" y="11"/>
                    <a:pt x="24" y="11"/>
                    <a:pt x="26" y="11"/>
                  </a:cubicBezTo>
                  <a:cubicBezTo>
                    <a:pt x="25" y="12"/>
                    <a:pt x="25" y="12"/>
                    <a:pt x="24" y="13"/>
                  </a:cubicBezTo>
                  <a:moveTo>
                    <a:pt x="28" y="10"/>
                  </a:moveTo>
                  <a:cubicBezTo>
                    <a:pt x="26" y="9"/>
                    <a:pt x="24" y="9"/>
                    <a:pt x="22" y="9"/>
                  </a:cubicBezTo>
                  <a:cubicBezTo>
                    <a:pt x="23" y="9"/>
                    <a:pt x="23" y="8"/>
                    <a:pt x="24" y="8"/>
                  </a:cubicBezTo>
                  <a:cubicBezTo>
                    <a:pt x="25" y="8"/>
                    <a:pt x="27" y="9"/>
                    <a:pt x="29" y="9"/>
                  </a:cubicBezTo>
                  <a:cubicBezTo>
                    <a:pt x="28" y="10"/>
                    <a:pt x="28" y="10"/>
                    <a:pt x="28" y="10"/>
                  </a:cubicBezTo>
                  <a:moveTo>
                    <a:pt x="42" y="78"/>
                  </a:moveTo>
                  <a:cubicBezTo>
                    <a:pt x="42" y="78"/>
                    <a:pt x="42" y="78"/>
                    <a:pt x="42" y="78"/>
                  </a:cubicBezTo>
                  <a:cubicBezTo>
                    <a:pt x="37" y="78"/>
                    <a:pt x="32" y="76"/>
                    <a:pt x="28" y="74"/>
                  </a:cubicBezTo>
                  <a:cubicBezTo>
                    <a:pt x="18" y="67"/>
                    <a:pt x="12" y="56"/>
                    <a:pt x="12" y="44"/>
                  </a:cubicBezTo>
                  <a:cubicBezTo>
                    <a:pt x="12" y="39"/>
                    <a:pt x="13" y="34"/>
                    <a:pt x="15" y="30"/>
                  </a:cubicBezTo>
                  <a:cubicBezTo>
                    <a:pt x="18" y="23"/>
                    <a:pt x="23" y="18"/>
                    <a:pt x="29" y="13"/>
                  </a:cubicBezTo>
                  <a:cubicBezTo>
                    <a:pt x="34" y="9"/>
                    <a:pt x="41" y="6"/>
                    <a:pt x="47" y="6"/>
                  </a:cubicBezTo>
                  <a:cubicBezTo>
                    <a:pt x="47" y="6"/>
                    <a:pt x="47" y="6"/>
                    <a:pt x="47" y="6"/>
                  </a:cubicBezTo>
                  <a:cubicBezTo>
                    <a:pt x="52" y="6"/>
                    <a:pt x="56" y="7"/>
                    <a:pt x="61" y="10"/>
                  </a:cubicBezTo>
                  <a:cubicBezTo>
                    <a:pt x="71" y="17"/>
                    <a:pt x="76" y="28"/>
                    <a:pt x="76" y="39"/>
                  </a:cubicBezTo>
                  <a:cubicBezTo>
                    <a:pt x="76" y="46"/>
                    <a:pt x="74" y="53"/>
                    <a:pt x="71" y="59"/>
                  </a:cubicBezTo>
                  <a:cubicBezTo>
                    <a:pt x="66" y="70"/>
                    <a:pt x="54" y="78"/>
                    <a:pt x="42" y="78"/>
                  </a:cubicBezTo>
                  <a:moveTo>
                    <a:pt x="31" y="8"/>
                  </a:moveTo>
                  <a:cubicBezTo>
                    <a:pt x="29" y="7"/>
                    <a:pt x="28" y="7"/>
                    <a:pt x="26" y="7"/>
                  </a:cubicBezTo>
                  <a:cubicBezTo>
                    <a:pt x="27" y="6"/>
                    <a:pt x="28" y="6"/>
                    <a:pt x="29" y="5"/>
                  </a:cubicBezTo>
                  <a:cubicBezTo>
                    <a:pt x="30" y="6"/>
                    <a:pt x="32" y="6"/>
                    <a:pt x="33" y="6"/>
                  </a:cubicBezTo>
                  <a:cubicBezTo>
                    <a:pt x="34" y="6"/>
                    <a:pt x="34" y="6"/>
                    <a:pt x="34" y="6"/>
                  </a:cubicBezTo>
                  <a:cubicBezTo>
                    <a:pt x="33" y="7"/>
                    <a:pt x="32" y="7"/>
                    <a:pt x="31" y="8"/>
                  </a:cubicBezTo>
                  <a:moveTo>
                    <a:pt x="36" y="5"/>
                  </a:moveTo>
                  <a:cubicBezTo>
                    <a:pt x="35" y="5"/>
                    <a:pt x="34" y="5"/>
                    <a:pt x="34" y="5"/>
                  </a:cubicBezTo>
                  <a:cubicBezTo>
                    <a:pt x="33" y="4"/>
                    <a:pt x="33" y="4"/>
                    <a:pt x="32" y="4"/>
                  </a:cubicBezTo>
                  <a:cubicBezTo>
                    <a:pt x="33" y="4"/>
                    <a:pt x="34" y="4"/>
                    <a:pt x="34" y="4"/>
                  </a:cubicBezTo>
                  <a:cubicBezTo>
                    <a:pt x="35" y="4"/>
                    <a:pt x="37" y="4"/>
                    <a:pt x="38" y="5"/>
                  </a:cubicBezTo>
                  <a:cubicBezTo>
                    <a:pt x="38" y="5"/>
                    <a:pt x="38" y="5"/>
                    <a:pt x="38" y="5"/>
                  </a:cubicBezTo>
                  <a:cubicBezTo>
                    <a:pt x="37" y="5"/>
                    <a:pt x="37" y="5"/>
                    <a:pt x="36" y="5"/>
                  </a:cubicBezTo>
                  <a:moveTo>
                    <a:pt x="37" y="0"/>
                  </a:moveTo>
                  <a:cubicBezTo>
                    <a:pt x="37" y="0"/>
                    <a:pt x="37" y="0"/>
                    <a:pt x="37" y="0"/>
                  </a:cubicBezTo>
                  <a:cubicBezTo>
                    <a:pt x="36" y="0"/>
                    <a:pt x="36" y="0"/>
                    <a:pt x="36" y="0"/>
                  </a:cubicBezTo>
                  <a:cubicBezTo>
                    <a:pt x="36" y="0"/>
                    <a:pt x="36" y="0"/>
                    <a:pt x="36" y="0"/>
                  </a:cubicBezTo>
                  <a:cubicBezTo>
                    <a:pt x="35" y="0"/>
                    <a:pt x="35" y="0"/>
                    <a:pt x="35" y="0"/>
                  </a:cubicBezTo>
                  <a:cubicBezTo>
                    <a:pt x="22" y="2"/>
                    <a:pt x="10" y="12"/>
                    <a:pt x="4" y="25"/>
                  </a:cubicBezTo>
                  <a:cubicBezTo>
                    <a:pt x="2" y="30"/>
                    <a:pt x="0" y="36"/>
                    <a:pt x="0" y="42"/>
                  </a:cubicBezTo>
                  <a:cubicBezTo>
                    <a:pt x="0" y="49"/>
                    <a:pt x="3" y="57"/>
                    <a:pt x="8" y="64"/>
                  </a:cubicBezTo>
                  <a:cubicBezTo>
                    <a:pt x="8" y="64"/>
                    <a:pt x="8" y="64"/>
                    <a:pt x="8" y="64"/>
                  </a:cubicBezTo>
                  <a:cubicBezTo>
                    <a:pt x="8" y="65"/>
                    <a:pt x="8" y="65"/>
                    <a:pt x="8" y="65"/>
                  </a:cubicBezTo>
                  <a:cubicBezTo>
                    <a:pt x="10" y="67"/>
                    <a:pt x="13" y="70"/>
                    <a:pt x="15" y="72"/>
                  </a:cubicBezTo>
                  <a:cubicBezTo>
                    <a:pt x="16" y="73"/>
                    <a:pt x="16" y="73"/>
                    <a:pt x="16" y="73"/>
                  </a:cubicBezTo>
                  <a:cubicBezTo>
                    <a:pt x="16" y="73"/>
                    <a:pt x="16" y="73"/>
                    <a:pt x="16" y="73"/>
                  </a:cubicBezTo>
                  <a:cubicBezTo>
                    <a:pt x="16" y="73"/>
                    <a:pt x="16" y="73"/>
                    <a:pt x="16" y="73"/>
                  </a:cubicBezTo>
                  <a:cubicBezTo>
                    <a:pt x="17" y="74"/>
                    <a:pt x="17" y="74"/>
                    <a:pt x="17" y="74"/>
                  </a:cubicBezTo>
                  <a:cubicBezTo>
                    <a:pt x="22" y="76"/>
                    <a:pt x="27" y="78"/>
                    <a:pt x="32" y="80"/>
                  </a:cubicBezTo>
                  <a:cubicBezTo>
                    <a:pt x="32" y="80"/>
                    <a:pt x="33" y="80"/>
                    <a:pt x="33" y="80"/>
                  </a:cubicBezTo>
                  <a:cubicBezTo>
                    <a:pt x="33" y="80"/>
                    <a:pt x="33" y="80"/>
                    <a:pt x="33" y="80"/>
                  </a:cubicBezTo>
                  <a:cubicBezTo>
                    <a:pt x="36" y="80"/>
                    <a:pt x="39" y="81"/>
                    <a:pt x="42" y="81"/>
                  </a:cubicBezTo>
                  <a:cubicBezTo>
                    <a:pt x="55" y="81"/>
                    <a:pt x="69" y="73"/>
                    <a:pt x="74" y="60"/>
                  </a:cubicBezTo>
                  <a:cubicBezTo>
                    <a:pt x="78" y="54"/>
                    <a:pt x="79" y="47"/>
                    <a:pt x="79" y="39"/>
                  </a:cubicBezTo>
                  <a:cubicBezTo>
                    <a:pt x="79" y="27"/>
                    <a:pt x="74" y="15"/>
                    <a:pt x="62" y="8"/>
                  </a:cubicBezTo>
                  <a:cubicBezTo>
                    <a:pt x="59" y="5"/>
                    <a:pt x="56" y="4"/>
                    <a:pt x="52" y="4"/>
                  </a:cubicBezTo>
                  <a:cubicBezTo>
                    <a:pt x="52" y="3"/>
                    <a:pt x="52" y="3"/>
                    <a:pt x="52" y="3"/>
                  </a:cubicBezTo>
                  <a:cubicBezTo>
                    <a:pt x="48" y="2"/>
                    <a:pt x="43" y="1"/>
                    <a:pt x="38" y="0"/>
                  </a:cubicBezTo>
                  <a:cubicBezTo>
                    <a:pt x="38" y="0"/>
                    <a:pt x="37" y="0"/>
                    <a:pt x="3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09" name="Freeform 777"/>
            <p:cNvSpPr>
              <a:spLocks noEditPoints="1"/>
            </p:cNvSpPr>
            <p:nvPr/>
          </p:nvSpPr>
          <p:spPr bwMode="auto">
            <a:xfrm>
              <a:off x="2962" y="3199"/>
              <a:ext cx="137" cy="152"/>
            </a:xfrm>
            <a:custGeom>
              <a:avLst/>
              <a:gdLst>
                <a:gd name="T0" fmla="*/ 43 w 58"/>
                <a:gd name="T1" fmla="*/ 55 h 64"/>
                <a:gd name="T2" fmla="*/ 43 w 58"/>
                <a:gd name="T3" fmla="*/ 56 h 64"/>
                <a:gd name="T4" fmla="*/ 45 w 58"/>
                <a:gd name="T5" fmla="*/ 53 h 64"/>
                <a:gd name="T6" fmla="*/ 48 w 58"/>
                <a:gd name="T7" fmla="*/ 51 h 64"/>
                <a:gd name="T8" fmla="*/ 48 w 58"/>
                <a:gd name="T9" fmla="*/ 49 h 64"/>
                <a:gd name="T10" fmla="*/ 51 w 58"/>
                <a:gd name="T11" fmla="*/ 47 h 64"/>
                <a:gd name="T12" fmla="*/ 48 w 58"/>
                <a:gd name="T13" fmla="*/ 49 h 64"/>
                <a:gd name="T14" fmla="*/ 51 w 58"/>
                <a:gd name="T15" fmla="*/ 45 h 64"/>
                <a:gd name="T16" fmla="*/ 52 w 58"/>
                <a:gd name="T17" fmla="*/ 41 h 64"/>
                <a:gd name="T18" fmla="*/ 51 w 58"/>
                <a:gd name="T19" fmla="*/ 45 h 64"/>
                <a:gd name="T20" fmla="*/ 52 w 58"/>
                <a:gd name="T21" fmla="*/ 40 h 64"/>
                <a:gd name="T22" fmla="*/ 54 w 58"/>
                <a:gd name="T23" fmla="*/ 36 h 64"/>
                <a:gd name="T24" fmla="*/ 54 w 58"/>
                <a:gd name="T25" fmla="*/ 35 h 64"/>
                <a:gd name="T26" fmla="*/ 54 w 58"/>
                <a:gd name="T27" fmla="*/ 30 h 64"/>
                <a:gd name="T28" fmla="*/ 55 w 58"/>
                <a:gd name="T29" fmla="*/ 30 h 64"/>
                <a:gd name="T30" fmla="*/ 55 w 58"/>
                <a:gd name="T31" fmla="*/ 28 h 64"/>
                <a:gd name="T32" fmla="*/ 53 w 58"/>
                <a:gd name="T33" fmla="*/ 25 h 64"/>
                <a:gd name="T34" fmla="*/ 55 w 58"/>
                <a:gd name="T35" fmla="*/ 28 h 64"/>
                <a:gd name="T36" fmla="*/ 53 w 58"/>
                <a:gd name="T37" fmla="*/ 23 h 64"/>
                <a:gd name="T38" fmla="*/ 53 w 58"/>
                <a:gd name="T39" fmla="*/ 20 h 64"/>
                <a:gd name="T40" fmla="*/ 52 w 58"/>
                <a:gd name="T41" fmla="*/ 18 h 64"/>
                <a:gd name="T42" fmla="*/ 51 w 58"/>
                <a:gd name="T43" fmla="*/ 16 h 64"/>
                <a:gd name="T44" fmla="*/ 52 w 58"/>
                <a:gd name="T45" fmla="*/ 18 h 64"/>
                <a:gd name="T46" fmla="*/ 50 w 58"/>
                <a:gd name="T47" fmla="*/ 14 h 64"/>
                <a:gd name="T48" fmla="*/ 50 w 58"/>
                <a:gd name="T49" fmla="*/ 14 h 64"/>
                <a:gd name="T50" fmla="*/ 22 w 58"/>
                <a:gd name="T51" fmla="*/ 60 h 64"/>
                <a:gd name="T52" fmla="*/ 4 w 58"/>
                <a:gd name="T53" fmla="*/ 34 h 64"/>
                <a:gd name="T54" fmla="*/ 17 w 58"/>
                <a:gd name="T55" fmla="*/ 9 h 64"/>
                <a:gd name="T56" fmla="*/ 32 w 58"/>
                <a:gd name="T57" fmla="*/ 3 h 64"/>
                <a:gd name="T58" fmla="*/ 34 w 58"/>
                <a:gd name="T59" fmla="*/ 4 h 64"/>
                <a:gd name="T60" fmla="*/ 50 w 58"/>
                <a:gd name="T61" fmla="*/ 28 h 64"/>
                <a:gd name="T62" fmla="*/ 50 w 58"/>
                <a:gd name="T63" fmla="*/ 29 h 64"/>
                <a:gd name="T64" fmla="*/ 23 w 58"/>
                <a:gd name="T65" fmla="*/ 60 h 64"/>
                <a:gd name="T66" fmla="*/ 22 w 58"/>
                <a:gd name="T67" fmla="*/ 60 h 64"/>
                <a:gd name="T68" fmla="*/ 32 w 58"/>
                <a:gd name="T69" fmla="*/ 0 h 64"/>
                <a:gd name="T70" fmla="*/ 15 w 58"/>
                <a:gd name="T71" fmla="*/ 6 h 64"/>
                <a:gd name="T72" fmla="*/ 0 w 58"/>
                <a:gd name="T73" fmla="*/ 34 h 64"/>
                <a:gd name="T74" fmla="*/ 28 w 58"/>
                <a:gd name="T75" fmla="*/ 64 h 64"/>
                <a:gd name="T76" fmla="*/ 58 w 58"/>
                <a:gd name="T77" fmla="*/ 30 h 64"/>
                <a:gd name="T78" fmla="*/ 32 w 58"/>
                <a:gd name="T7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8" h="64">
                  <a:moveTo>
                    <a:pt x="43" y="56"/>
                  </a:moveTo>
                  <a:cubicBezTo>
                    <a:pt x="43" y="55"/>
                    <a:pt x="43" y="55"/>
                    <a:pt x="43" y="55"/>
                  </a:cubicBezTo>
                  <a:cubicBezTo>
                    <a:pt x="43" y="55"/>
                    <a:pt x="43" y="55"/>
                    <a:pt x="43" y="55"/>
                  </a:cubicBezTo>
                  <a:cubicBezTo>
                    <a:pt x="43" y="56"/>
                    <a:pt x="43" y="56"/>
                    <a:pt x="43" y="56"/>
                  </a:cubicBezTo>
                  <a:moveTo>
                    <a:pt x="45" y="53"/>
                  </a:moveTo>
                  <a:cubicBezTo>
                    <a:pt x="45" y="53"/>
                    <a:pt x="45" y="53"/>
                    <a:pt x="45" y="53"/>
                  </a:cubicBezTo>
                  <a:cubicBezTo>
                    <a:pt x="46" y="53"/>
                    <a:pt x="46" y="52"/>
                    <a:pt x="47" y="51"/>
                  </a:cubicBezTo>
                  <a:cubicBezTo>
                    <a:pt x="48" y="51"/>
                    <a:pt x="48" y="51"/>
                    <a:pt x="48" y="51"/>
                  </a:cubicBezTo>
                  <a:cubicBezTo>
                    <a:pt x="47" y="52"/>
                    <a:pt x="46" y="53"/>
                    <a:pt x="45" y="53"/>
                  </a:cubicBezTo>
                  <a:moveTo>
                    <a:pt x="48" y="49"/>
                  </a:moveTo>
                  <a:cubicBezTo>
                    <a:pt x="49" y="48"/>
                    <a:pt x="49" y="48"/>
                    <a:pt x="50" y="47"/>
                  </a:cubicBezTo>
                  <a:cubicBezTo>
                    <a:pt x="51" y="47"/>
                    <a:pt x="51" y="47"/>
                    <a:pt x="51" y="47"/>
                  </a:cubicBezTo>
                  <a:cubicBezTo>
                    <a:pt x="50" y="48"/>
                    <a:pt x="50" y="49"/>
                    <a:pt x="49" y="50"/>
                  </a:cubicBezTo>
                  <a:cubicBezTo>
                    <a:pt x="48" y="49"/>
                    <a:pt x="48" y="49"/>
                    <a:pt x="48" y="49"/>
                  </a:cubicBezTo>
                  <a:cubicBezTo>
                    <a:pt x="48" y="49"/>
                    <a:pt x="48" y="49"/>
                    <a:pt x="48" y="49"/>
                  </a:cubicBezTo>
                  <a:moveTo>
                    <a:pt x="51" y="45"/>
                  </a:moveTo>
                  <a:cubicBezTo>
                    <a:pt x="51" y="45"/>
                    <a:pt x="51" y="45"/>
                    <a:pt x="50" y="45"/>
                  </a:cubicBezTo>
                  <a:cubicBezTo>
                    <a:pt x="51" y="44"/>
                    <a:pt x="51" y="43"/>
                    <a:pt x="52" y="41"/>
                  </a:cubicBezTo>
                  <a:cubicBezTo>
                    <a:pt x="52" y="42"/>
                    <a:pt x="52" y="42"/>
                    <a:pt x="53" y="42"/>
                  </a:cubicBezTo>
                  <a:cubicBezTo>
                    <a:pt x="52" y="43"/>
                    <a:pt x="52" y="44"/>
                    <a:pt x="51" y="45"/>
                  </a:cubicBezTo>
                  <a:moveTo>
                    <a:pt x="53" y="40"/>
                  </a:moveTo>
                  <a:cubicBezTo>
                    <a:pt x="53" y="40"/>
                    <a:pt x="52" y="40"/>
                    <a:pt x="52" y="40"/>
                  </a:cubicBezTo>
                  <a:cubicBezTo>
                    <a:pt x="52" y="39"/>
                    <a:pt x="53" y="37"/>
                    <a:pt x="53" y="36"/>
                  </a:cubicBezTo>
                  <a:cubicBezTo>
                    <a:pt x="53" y="36"/>
                    <a:pt x="54" y="36"/>
                    <a:pt x="54" y="36"/>
                  </a:cubicBezTo>
                  <a:cubicBezTo>
                    <a:pt x="54" y="38"/>
                    <a:pt x="54" y="39"/>
                    <a:pt x="53" y="40"/>
                  </a:cubicBezTo>
                  <a:moveTo>
                    <a:pt x="54" y="35"/>
                  </a:moveTo>
                  <a:cubicBezTo>
                    <a:pt x="54" y="34"/>
                    <a:pt x="54" y="34"/>
                    <a:pt x="53" y="34"/>
                  </a:cubicBezTo>
                  <a:cubicBezTo>
                    <a:pt x="53" y="33"/>
                    <a:pt x="54" y="31"/>
                    <a:pt x="54" y="30"/>
                  </a:cubicBezTo>
                  <a:cubicBezTo>
                    <a:pt x="54" y="30"/>
                    <a:pt x="54" y="30"/>
                    <a:pt x="55" y="30"/>
                  </a:cubicBezTo>
                  <a:cubicBezTo>
                    <a:pt x="55" y="30"/>
                    <a:pt x="55" y="30"/>
                    <a:pt x="55" y="30"/>
                  </a:cubicBezTo>
                  <a:cubicBezTo>
                    <a:pt x="55" y="32"/>
                    <a:pt x="55" y="33"/>
                    <a:pt x="54" y="35"/>
                  </a:cubicBezTo>
                  <a:moveTo>
                    <a:pt x="55" y="28"/>
                  </a:moveTo>
                  <a:cubicBezTo>
                    <a:pt x="54" y="28"/>
                    <a:pt x="54" y="28"/>
                    <a:pt x="54" y="28"/>
                  </a:cubicBezTo>
                  <a:cubicBezTo>
                    <a:pt x="54" y="27"/>
                    <a:pt x="53" y="26"/>
                    <a:pt x="53" y="25"/>
                  </a:cubicBezTo>
                  <a:cubicBezTo>
                    <a:pt x="54" y="25"/>
                    <a:pt x="54" y="25"/>
                    <a:pt x="54" y="25"/>
                  </a:cubicBezTo>
                  <a:cubicBezTo>
                    <a:pt x="54" y="26"/>
                    <a:pt x="55" y="27"/>
                    <a:pt x="55" y="28"/>
                  </a:cubicBezTo>
                  <a:moveTo>
                    <a:pt x="54" y="23"/>
                  </a:moveTo>
                  <a:cubicBezTo>
                    <a:pt x="53" y="23"/>
                    <a:pt x="53" y="23"/>
                    <a:pt x="53" y="23"/>
                  </a:cubicBezTo>
                  <a:cubicBezTo>
                    <a:pt x="53" y="22"/>
                    <a:pt x="53" y="21"/>
                    <a:pt x="52" y="20"/>
                  </a:cubicBezTo>
                  <a:cubicBezTo>
                    <a:pt x="53" y="20"/>
                    <a:pt x="53" y="20"/>
                    <a:pt x="53" y="20"/>
                  </a:cubicBezTo>
                  <a:cubicBezTo>
                    <a:pt x="53" y="21"/>
                    <a:pt x="54" y="22"/>
                    <a:pt x="54" y="23"/>
                  </a:cubicBezTo>
                  <a:moveTo>
                    <a:pt x="52" y="18"/>
                  </a:moveTo>
                  <a:cubicBezTo>
                    <a:pt x="52" y="18"/>
                    <a:pt x="52" y="18"/>
                    <a:pt x="52" y="18"/>
                  </a:cubicBezTo>
                  <a:cubicBezTo>
                    <a:pt x="51" y="17"/>
                    <a:pt x="51" y="17"/>
                    <a:pt x="51" y="16"/>
                  </a:cubicBezTo>
                  <a:cubicBezTo>
                    <a:pt x="51" y="16"/>
                    <a:pt x="51" y="16"/>
                    <a:pt x="51" y="16"/>
                  </a:cubicBezTo>
                  <a:cubicBezTo>
                    <a:pt x="52" y="17"/>
                    <a:pt x="52" y="17"/>
                    <a:pt x="52" y="18"/>
                  </a:cubicBezTo>
                  <a:moveTo>
                    <a:pt x="50" y="14"/>
                  </a:moveTo>
                  <a:cubicBezTo>
                    <a:pt x="50" y="14"/>
                    <a:pt x="50" y="14"/>
                    <a:pt x="50" y="14"/>
                  </a:cubicBezTo>
                  <a:cubicBezTo>
                    <a:pt x="50" y="14"/>
                    <a:pt x="50" y="14"/>
                    <a:pt x="50" y="14"/>
                  </a:cubicBezTo>
                  <a:cubicBezTo>
                    <a:pt x="50" y="14"/>
                    <a:pt x="50" y="14"/>
                    <a:pt x="50" y="14"/>
                  </a:cubicBezTo>
                  <a:cubicBezTo>
                    <a:pt x="50" y="14"/>
                    <a:pt x="50" y="14"/>
                    <a:pt x="50" y="14"/>
                  </a:cubicBezTo>
                  <a:moveTo>
                    <a:pt x="22" y="60"/>
                  </a:moveTo>
                  <a:cubicBezTo>
                    <a:pt x="20" y="59"/>
                    <a:pt x="18" y="59"/>
                    <a:pt x="16" y="57"/>
                  </a:cubicBezTo>
                  <a:cubicBezTo>
                    <a:pt x="8" y="53"/>
                    <a:pt x="4" y="43"/>
                    <a:pt x="4" y="34"/>
                  </a:cubicBezTo>
                  <a:cubicBezTo>
                    <a:pt x="4" y="30"/>
                    <a:pt x="4" y="26"/>
                    <a:pt x="6" y="22"/>
                  </a:cubicBezTo>
                  <a:cubicBezTo>
                    <a:pt x="8" y="17"/>
                    <a:pt x="12" y="12"/>
                    <a:pt x="17" y="9"/>
                  </a:cubicBezTo>
                  <a:cubicBezTo>
                    <a:pt x="21" y="6"/>
                    <a:pt x="27" y="3"/>
                    <a:pt x="32" y="3"/>
                  </a:cubicBezTo>
                  <a:cubicBezTo>
                    <a:pt x="32" y="3"/>
                    <a:pt x="32" y="3"/>
                    <a:pt x="32" y="3"/>
                  </a:cubicBezTo>
                  <a:cubicBezTo>
                    <a:pt x="32" y="3"/>
                    <a:pt x="33" y="3"/>
                    <a:pt x="34" y="3"/>
                  </a:cubicBezTo>
                  <a:cubicBezTo>
                    <a:pt x="34" y="4"/>
                    <a:pt x="34" y="4"/>
                    <a:pt x="34" y="4"/>
                  </a:cubicBezTo>
                  <a:cubicBezTo>
                    <a:pt x="36" y="4"/>
                    <a:pt x="37" y="5"/>
                    <a:pt x="38" y="6"/>
                  </a:cubicBezTo>
                  <a:cubicBezTo>
                    <a:pt x="46" y="11"/>
                    <a:pt x="50" y="19"/>
                    <a:pt x="50" y="28"/>
                  </a:cubicBezTo>
                  <a:cubicBezTo>
                    <a:pt x="50" y="29"/>
                    <a:pt x="50" y="29"/>
                    <a:pt x="50" y="29"/>
                  </a:cubicBezTo>
                  <a:cubicBezTo>
                    <a:pt x="50" y="29"/>
                    <a:pt x="50" y="29"/>
                    <a:pt x="50" y="29"/>
                  </a:cubicBezTo>
                  <a:cubicBezTo>
                    <a:pt x="50" y="35"/>
                    <a:pt x="49" y="40"/>
                    <a:pt x="47" y="45"/>
                  </a:cubicBezTo>
                  <a:cubicBezTo>
                    <a:pt x="43" y="54"/>
                    <a:pt x="33" y="60"/>
                    <a:pt x="23" y="60"/>
                  </a:cubicBezTo>
                  <a:cubicBezTo>
                    <a:pt x="23" y="60"/>
                    <a:pt x="23" y="60"/>
                    <a:pt x="23" y="60"/>
                  </a:cubicBezTo>
                  <a:cubicBezTo>
                    <a:pt x="23" y="60"/>
                    <a:pt x="22" y="60"/>
                    <a:pt x="22" y="60"/>
                  </a:cubicBezTo>
                  <a:cubicBezTo>
                    <a:pt x="22" y="60"/>
                    <a:pt x="22" y="60"/>
                    <a:pt x="22" y="60"/>
                  </a:cubicBezTo>
                  <a:moveTo>
                    <a:pt x="32" y="0"/>
                  </a:moveTo>
                  <a:cubicBezTo>
                    <a:pt x="32" y="0"/>
                    <a:pt x="32" y="0"/>
                    <a:pt x="32" y="0"/>
                  </a:cubicBezTo>
                  <a:cubicBezTo>
                    <a:pt x="26" y="0"/>
                    <a:pt x="20" y="3"/>
                    <a:pt x="15" y="6"/>
                  </a:cubicBezTo>
                  <a:cubicBezTo>
                    <a:pt x="10" y="10"/>
                    <a:pt x="6" y="15"/>
                    <a:pt x="3" y="21"/>
                  </a:cubicBezTo>
                  <a:cubicBezTo>
                    <a:pt x="1" y="25"/>
                    <a:pt x="0" y="29"/>
                    <a:pt x="0" y="34"/>
                  </a:cubicBezTo>
                  <a:cubicBezTo>
                    <a:pt x="0" y="44"/>
                    <a:pt x="5" y="55"/>
                    <a:pt x="14" y="60"/>
                  </a:cubicBezTo>
                  <a:cubicBezTo>
                    <a:pt x="19" y="63"/>
                    <a:pt x="23" y="64"/>
                    <a:pt x="28" y="64"/>
                  </a:cubicBezTo>
                  <a:cubicBezTo>
                    <a:pt x="39" y="64"/>
                    <a:pt x="49" y="57"/>
                    <a:pt x="54" y="47"/>
                  </a:cubicBezTo>
                  <a:cubicBezTo>
                    <a:pt x="57" y="42"/>
                    <a:pt x="58" y="36"/>
                    <a:pt x="58" y="30"/>
                  </a:cubicBezTo>
                  <a:cubicBezTo>
                    <a:pt x="58" y="20"/>
                    <a:pt x="54" y="10"/>
                    <a:pt x="44" y="4"/>
                  </a:cubicBezTo>
                  <a:cubicBezTo>
                    <a:pt x="40" y="1"/>
                    <a:pt x="36" y="0"/>
                    <a:pt x="3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0" name="Freeform 778"/>
            <p:cNvSpPr>
              <a:spLocks noEditPoints="1"/>
            </p:cNvSpPr>
            <p:nvPr/>
          </p:nvSpPr>
          <p:spPr bwMode="auto">
            <a:xfrm>
              <a:off x="2995" y="3220"/>
              <a:ext cx="69" cy="114"/>
            </a:xfrm>
            <a:custGeom>
              <a:avLst/>
              <a:gdLst>
                <a:gd name="T0" fmla="*/ 17 w 29"/>
                <a:gd name="T1" fmla="*/ 7 h 48"/>
                <a:gd name="T2" fmla="*/ 19 w 29"/>
                <a:gd name="T3" fmla="*/ 4 h 48"/>
                <a:gd name="T4" fmla="*/ 20 w 29"/>
                <a:gd name="T5" fmla="*/ 6 h 48"/>
                <a:gd name="T6" fmla="*/ 20 w 29"/>
                <a:gd name="T7" fmla="*/ 10 h 48"/>
                <a:gd name="T8" fmla="*/ 23 w 29"/>
                <a:gd name="T9" fmla="*/ 16 h 48"/>
                <a:gd name="T10" fmla="*/ 20 w 29"/>
                <a:gd name="T11" fmla="*/ 13 h 48"/>
                <a:gd name="T12" fmla="*/ 12 w 29"/>
                <a:gd name="T13" fmla="*/ 11 h 48"/>
                <a:gd name="T14" fmla="*/ 12 w 29"/>
                <a:gd name="T15" fmla="*/ 19 h 48"/>
                <a:gd name="T16" fmla="*/ 21 w 29"/>
                <a:gd name="T17" fmla="*/ 32 h 48"/>
                <a:gd name="T18" fmla="*/ 13 w 29"/>
                <a:gd name="T19" fmla="*/ 38 h 48"/>
                <a:gd name="T20" fmla="*/ 11 w 29"/>
                <a:gd name="T21" fmla="*/ 40 h 48"/>
                <a:gd name="T22" fmla="*/ 10 w 29"/>
                <a:gd name="T23" fmla="*/ 44 h 48"/>
                <a:gd name="T24" fmla="*/ 9 w 29"/>
                <a:gd name="T25" fmla="*/ 40 h 48"/>
                <a:gd name="T26" fmla="*/ 3 w 29"/>
                <a:gd name="T27" fmla="*/ 30 h 48"/>
                <a:gd name="T28" fmla="*/ 11 w 29"/>
                <a:gd name="T29" fmla="*/ 36 h 48"/>
                <a:gd name="T30" fmla="*/ 19 w 29"/>
                <a:gd name="T31" fmla="*/ 31 h 48"/>
                <a:gd name="T32" fmla="*/ 15 w 29"/>
                <a:gd name="T33" fmla="*/ 25 h 48"/>
                <a:gd name="T34" fmla="*/ 7 w 29"/>
                <a:gd name="T35" fmla="*/ 14 h 48"/>
                <a:gd name="T36" fmla="*/ 13 w 29"/>
                <a:gd name="T37" fmla="*/ 7 h 48"/>
                <a:gd name="T38" fmla="*/ 17 w 29"/>
                <a:gd name="T39" fmla="*/ 0 h 48"/>
                <a:gd name="T40" fmla="*/ 15 w 29"/>
                <a:gd name="T41" fmla="*/ 3 h 48"/>
                <a:gd name="T42" fmla="*/ 8 w 29"/>
                <a:gd name="T43" fmla="*/ 6 h 48"/>
                <a:gd name="T44" fmla="*/ 8 w 29"/>
                <a:gd name="T45" fmla="*/ 23 h 48"/>
                <a:gd name="T46" fmla="*/ 15 w 29"/>
                <a:gd name="T47" fmla="*/ 31 h 48"/>
                <a:gd name="T48" fmla="*/ 13 w 29"/>
                <a:gd name="T49" fmla="*/ 33 h 48"/>
                <a:gd name="T50" fmla="*/ 8 w 29"/>
                <a:gd name="T51" fmla="*/ 29 h 48"/>
                <a:gd name="T52" fmla="*/ 2 w 29"/>
                <a:gd name="T53" fmla="*/ 26 h 48"/>
                <a:gd name="T54" fmla="*/ 6 w 29"/>
                <a:gd name="T55" fmla="*/ 40 h 48"/>
                <a:gd name="T56" fmla="*/ 5 w 29"/>
                <a:gd name="T57" fmla="*/ 44 h 48"/>
                <a:gd name="T58" fmla="*/ 6 w 29"/>
                <a:gd name="T59" fmla="*/ 46 h 48"/>
                <a:gd name="T60" fmla="*/ 10 w 29"/>
                <a:gd name="T61" fmla="*/ 48 h 48"/>
                <a:gd name="T62" fmla="*/ 13 w 29"/>
                <a:gd name="T63" fmla="*/ 47 h 48"/>
                <a:gd name="T64" fmla="*/ 16 w 29"/>
                <a:gd name="T65" fmla="*/ 41 h 48"/>
                <a:gd name="T66" fmla="*/ 24 w 29"/>
                <a:gd name="T67" fmla="*/ 29 h 48"/>
                <a:gd name="T68" fmla="*/ 13 w 29"/>
                <a:gd name="T69" fmla="*/ 15 h 48"/>
                <a:gd name="T70" fmla="*/ 14 w 29"/>
                <a:gd name="T71" fmla="*/ 14 h 48"/>
                <a:gd name="T72" fmla="*/ 20 w 29"/>
                <a:gd name="T73" fmla="*/ 17 h 48"/>
                <a:gd name="T74" fmla="*/ 21 w 29"/>
                <a:gd name="T75" fmla="*/ 19 h 48"/>
                <a:gd name="T76" fmla="*/ 26 w 29"/>
                <a:gd name="T77" fmla="*/ 20 h 48"/>
                <a:gd name="T78" fmla="*/ 29 w 29"/>
                <a:gd name="T79" fmla="*/ 17 h 48"/>
                <a:gd name="T80" fmla="*/ 24 w 29"/>
                <a:gd name="T81" fmla="*/ 4 h 48"/>
                <a:gd name="T82" fmla="*/ 20 w 29"/>
                <a:gd name="T83" fmla="*/ 0 h 48"/>
                <a:gd name="T84" fmla="*/ 18 w 29"/>
                <a:gd name="T8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 h="48">
                  <a:moveTo>
                    <a:pt x="15" y="8"/>
                  </a:moveTo>
                  <a:cubicBezTo>
                    <a:pt x="15" y="8"/>
                    <a:pt x="16" y="8"/>
                    <a:pt x="16" y="8"/>
                  </a:cubicBezTo>
                  <a:cubicBezTo>
                    <a:pt x="16" y="8"/>
                    <a:pt x="17" y="7"/>
                    <a:pt x="17" y="7"/>
                  </a:cubicBezTo>
                  <a:cubicBezTo>
                    <a:pt x="17" y="6"/>
                    <a:pt x="18" y="5"/>
                    <a:pt x="18" y="4"/>
                  </a:cubicBezTo>
                  <a:cubicBezTo>
                    <a:pt x="18" y="3"/>
                    <a:pt x="18" y="3"/>
                    <a:pt x="18" y="3"/>
                  </a:cubicBezTo>
                  <a:cubicBezTo>
                    <a:pt x="19" y="4"/>
                    <a:pt x="19" y="4"/>
                    <a:pt x="19" y="4"/>
                  </a:cubicBezTo>
                  <a:cubicBezTo>
                    <a:pt x="20" y="4"/>
                    <a:pt x="20" y="4"/>
                    <a:pt x="20" y="4"/>
                  </a:cubicBezTo>
                  <a:cubicBezTo>
                    <a:pt x="20" y="4"/>
                    <a:pt x="20" y="4"/>
                    <a:pt x="20" y="5"/>
                  </a:cubicBezTo>
                  <a:cubicBezTo>
                    <a:pt x="20" y="5"/>
                    <a:pt x="20" y="6"/>
                    <a:pt x="20" y="6"/>
                  </a:cubicBezTo>
                  <a:cubicBezTo>
                    <a:pt x="19" y="6"/>
                    <a:pt x="19" y="7"/>
                    <a:pt x="19" y="8"/>
                  </a:cubicBezTo>
                  <a:cubicBezTo>
                    <a:pt x="19" y="8"/>
                    <a:pt x="19" y="8"/>
                    <a:pt x="19" y="8"/>
                  </a:cubicBezTo>
                  <a:cubicBezTo>
                    <a:pt x="19" y="9"/>
                    <a:pt x="20" y="9"/>
                    <a:pt x="20" y="10"/>
                  </a:cubicBezTo>
                  <a:cubicBezTo>
                    <a:pt x="23" y="11"/>
                    <a:pt x="25" y="14"/>
                    <a:pt x="25" y="17"/>
                  </a:cubicBezTo>
                  <a:cubicBezTo>
                    <a:pt x="25" y="17"/>
                    <a:pt x="24" y="17"/>
                    <a:pt x="23" y="16"/>
                  </a:cubicBezTo>
                  <a:cubicBezTo>
                    <a:pt x="23" y="16"/>
                    <a:pt x="23" y="16"/>
                    <a:pt x="23" y="16"/>
                  </a:cubicBezTo>
                  <a:cubicBezTo>
                    <a:pt x="23" y="16"/>
                    <a:pt x="23" y="16"/>
                    <a:pt x="23" y="16"/>
                  </a:cubicBezTo>
                  <a:cubicBezTo>
                    <a:pt x="23" y="16"/>
                    <a:pt x="23" y="16"/>
                    <a:pt x="23" y="16"/>
                  </a:cubicBezTo>
                  <a:cubicBezTo>
                    <a:pt x="23" y="15"/>
                    <a:pt x="21" y="13"/>
                    <a:pt x="20" y="13"/>
                  </a:cubicBezTo>
                  <a:cubicBezTo>
                    <a:pt x="19" y="12"/>
                    <a:pt x="18" y="11"/>
                    <a:pt x="17" y="11"/>
                  </a:cubicBezTo>
                  <a:cubicBezTo>
                    <a:pt x="16" y="11"/>
                    <a:pt x="15" y="11"/>
                    <a:pt x="14" y="11"/>
                  </a:cubicBezTo>
                  <a:cubicBezTo>
                    <a:pt x="13" y="11"/>
                    <a:pt x="13" y="11"/>
                    <a:pt x="12" y="11"/>
                  </a:cubicBezTo>
                  <a:cubicBezTo>
                    <a:pt x="11" y="12"/>
                    <a:pt x="10" y="12"/>
                    <a:pt x="10" y="13"/>
                  </a:cubicBezTo>
                  <a:cubicBezTo>
                    <a:pt x="9" y="14"/>
                    <a:pt x="9" y="14"/>
                    <a:pt x="9" y="15"/>
                  </a:cubicBezTo>
                  <a:cubicBezTo>
                    <a:pt x="9" y="17"/>
                    <a:pt x="11" y="18"/>
                    <a:pt x="12" y="19"/>
                  </a:cubicBezTo>
                  <a:cubicBezTo>
                    <a:pt x="14" y="21"/>
                    <a:pt x="16" y="23"/>
                    <a:pt x="17" y="25"/>
                  </a:cubicBezTo>
                  <a:cubicBezTo>
                    <a:pt x="19" y="26"/>
                    <a:pt x="20" y="28"/>
                    <a:pt x="21" y="30"/>
                  </a:cubicBezTo>
                  <a:cubicBezTo>
                    <a:pt x="21" y="31"/>
                    <a:pt x="21" y="31"/>
                    <a:pt x="21" y="32"/>
                  </a:cubicBezTo>
                  <a:cubicBezTo>
                    <a:pt x="21" y="34"/>
                    <a:pt x="20" y="35"/>
                    <a:pt x="19" y="37"/>
                  </a:cubicBezTo>
                  <a:cubicBezTo>
                    <a:pt x="19" y="37"/>
                    <a:pt x="17" y="38"/>
                    <a:pt x="15" y="38"/>
                  </a:cubicBezTo>
                  <a:cubicBezTo>
                    <a:pt x="14" y="38"/>
                    <a:pt x="14" y="38"/>
                    <a:pt x="13" y="38"/>
                  </a:cubicBezTo>
                  <a:cubicBezTo>
                    <a:pt x="12" y="38"/>
                    <a:pt x="12" y="38"/>
                    <a:pt x="12" y="38"/>
                  </a:cubicBezTo>
                  <a:cubicBezTo>
                    <a:pt x="12" y="38"/>
                    <a:pt x="12" y="38"/>
                    <a:pt x="12" y="38"/>
                  </a:cubicBezTo>
                  <a:cubicBezTo>
                    <a:pt x="11" y="38"/>
                    <a:pt x="11" y="39"/>
                    <a:pt x="11" y="40"/>
                  </a:cubicBezTo>
                  <a:cubicBezTo>
                    <a:pt x="11" y="40"/>
                    <a:pt x="11" y="40"/>
                    <a:pt x="11" y="41"/>
                  </a:cubicBezTo>
                  <a:cubicBezTo>
                    <a:pt x="10" y="42"/>
                    <a:pt x="10" y="43"/>
                    <a:pt x="10" y="44"/>
                  </a:cubicBezTo>
                  <a:cubicBezTo>
                    <a:pt x="10" y="44"/>
                    <a:pt x="10" y="44"/>
                    <a:pt x="10" y="44"/>
                  </a:cubicBezTo>
                  <a:cubicBezTo>
                    <a:pt x="10" y="44"/>
                    <a:pt x="9" y="44"/>
                    <a:pt x="9" y="44"/>
                  </a:cubicBezTo>
                  <a:cubicBezTo>
                    <a:pt x="9" y="43"/>
                    <a:pt x="9" y="42"/>
                    <a:pt x="9" y="41"/>
                  </a:cubicBezTo>
                  <a:cubicBezTo>
                    <a:pt x="9" y="40"/>
                    <a:pt x="9" y="40"/>
                    <a:pt x="9" y="40"/>
                  </a:cubicBezTo>
                  <a:cubicBezTo>
                    <a:pt x="9" y="39"/>
                    <a:pt x="9" y="39"/>
                    <a:pt x="9" y="38"/>
                  </a:cubicBezTo>
                  <a:cubicBezTo>
                    <a:pt x="8" y="37"/>
                    <a:pt x="8" y="37"/>
                    <a:pt x="7" y="37"/>
                  </a:cubicBezTo>
                  <a:cubicBezTo>
                    <a:pt x="5" y="36"/>
                    <a:pt x="3" y="33"/>
                    <a:pt x="3" y="30"/>
                  </a:cubicBezTo>
                  <a:cubicBezTo>
                    <a:pt x="3" y="30"/>
                    <a:pt x="3" y="30"/>
                    <a:pt x="3" y="30"/>
                  </a:cubicBezTo>
                  <a:cubicBezTo>
                    <a:pt x="4" y="30"/>
                    <a:pt x="5" y="30"/>
                    <a:pt x="5" y="30"/>
                  </a:cubicBezTo>
                  <a:cubicBezTo>
                    <a:pt x="6" y="33"/>
                    <a:pt x="9" y="35"/>
                    <a:pt x="11" y="36"/>
                  </a:cubicBezTo>
                  <a:cubicBezTo>
                    <a:pt x="12" y="36"/>
                    <a:pt x="12" y="36"/>
                    <a:pt x="13" y="36"/>
                  </a:cubicBezTo>
                  <a:cubicBezTo>
                    <a:pt x="14" y="36"/>
                    <a:pt x="15" y="36"/>
                    <a:pt x="17" y="35"/>
                  </a:cubicBezTo>
                  <a:cubicBezTo>
                    <a:pt x="18" y="34"/>
                    <a:pt x="19" y="33"/>
                    <a:pt x="19" y="31"/>
                  </a:cubicBezTo>
                  <a:cubicBezTo>
                    <a:pt x="19" y="31"/>
                    <a:pt x="19" y="31"/>
                    <a:pt x="19" y="31"/>
                  </a:cubicBezTo>
                  <a:cubicBezTo>
                    <a:pt x="19" y="29"/>
                    <a:pt x="18" y="28"/>
                    <a:pt x="17" y="27"/>
                  </a:cubicBezTo>
                  <a:cubicBezTo>
                    <a:pt x="17" y="27"/>
                    <a:pt x="16" y="26"/>
                    <a:pt x="15" y="25"/>
                  </a:cubicBezTo>
                  <a:cubicBezTo>
                    <a:pt x="13" y="24"/>
                    <a:pt x="12" y="22"/>
                    <a:pt x="10" y="21"/>
                  </a:cubicBezTo>
                  <a:cubicBezTo>
                    <a:pt x="10" y="21"/>
                    <a:pt x="9" y="20"/>
                    <a:pt x="8" y="18"/>
                  </a:cubicBezTo>
                  <a:cubicBezTo>
                    <a:pt x="7" y="17"/>
                    <a:pt x="7" y="16"/>
                    <a:pt x="7" y="14"/>
                  </a:cubicBezTo>
                  <a:cubicBezTo>
                    <a:pt x="7" y="12"/>
                    <a:pt x="7" y="11"/>
                    <a:pt x="10" y="9"/>
                  </a:cubicBezTo>
                  <a:cubicBezTo>
                    <a:pt x="11" y="8"/>
                    <a:pt x="12" y="7"/>
                    <a:pt x="13" y="7"/>
                  </a:cubicBezTo>
                  <a:cubicBezTo>
                    <a:pt x="13" y="7"/>
                    <a:pt x="13" y="7"/>
                    <a:pt x="13" y="7"/>
                  </a:cubicBezTo>
                  <a:cubicBezTo>
                    <a:pt x="14" y="7"/>
                    <a:pt x="14" y="7"/>
                    <a:pt x="14" y="8"/>
                  </a:cubicBezTo>
                  <a:cubicBezTo>
                    <a:pt x="15" y="8"/>
                    <a:pt x="15" y="8"/>
                    <a:pt x="15" y="8"/>
                  </a:cubicBezTo>
                  <a:moveTo>
                    <a:pt x="17" y="0"/>
                  </a:moveTo>
                  <a:cubicBezTo>
                    <a:pt x="17" y="0"/>
                    <a:pt x="17" y="0"/>
                    <a:pt x="17" y="0"/>
                  </a:cubicBezTo>
                  <a:cubicBezTo>
                    <a:pt x="16" y="0"/>
                    <a:pt x="16" y="1"/>
                    <a:pt x="16" y="1"/>
                  </a:cubicBezTo>
                  <a:cubicBezTo>
                    <a:pt x="16" y="1"/>
                    <a:pt x="15" y="2"/>
                    <a:pt x="15" y="3"/>
                  </a:cubicBezTo>
                  <a:cubicBezTo>
                    <a:pt x="15" y="3"/>
                    <a:pt x="14" y="4"/>
                    <a:pt x="14" y="4"/>
                  </a:cubicBezTo>
                  <a:cubicBezTo>
                    <a:pt x="14" y="4"/>
                    <a:pt x="13" y="4"/>
                    <a:pt x="13" y="4"/>
                  </a:cubicBezTo>
                  <a:cubicBezTo>
                    <a:pt x="11" y="4"/>
                    <a:pt x="9" y="5"/>
                    <a:pt x="8" y="6"/>
                  </a:cubicBezTo>
                  <a:cubicBezTo>
                    <a:pt x="5" y="8"/>
                    <a:pt x="3" y="11"/>
                    <a:pt x="3" y="14"/>
                  </a:cubicBezTo>
                  <a:cubicBezTo>
                    <a:pt x="3" y="16"/>
                    <a:pt x="4" y="18"/>
                    <a:pt x="5" y="20"/>
                  </a:cubicBezTo>
                  <a:cubicBezTo>
                    <a:pt x="6" y="22"/>
                    <a:pt x="7" y="23"/>
                    <a:pt x="8" y="23"/>
                  </a:cubicBezTo>
                  <a:cubicBezTo>
                    <a:pt x="10" y="25"/>
                    <a:pt x="11" y="26"/>
                    <a:pt x="13" y="28"/>
                  </a:cubicBezTo>
                  <a:cubicBezTo>
                    <a:pt x="14" y="28"/>
                    <a:pt x="14" y="29"/>
                    <a:pt x="15" y="29"/>
                  </a:cubicBezTo>
                  <a:cubicBezTo>
                    <a:pt x="15" y="30"/>
                    <a:pt x="15" y="30"/>
                    <a:pt x="15" y="31"/>
                  </a:cubicBezTo>
                  <a:cubicBezTo>
                    <a:pt x="15" y="31"/>
                    <a:pt x="15" y="31"/>
                    <a:pt x="15" y="31"/>
                  </a:cubicBezTo>
                  <a:cubicBezTo>
                    <a:pt x="15" y="31"/>
                    <a:pt x="15" y="32"/>
                    <a:pt x="15" y="32"/>
                  </a:cubicBezTo>
                  <a:cubicBezTo>
                    <a:pt x="14" y="32"/>
                    <a:pt x="13" y="33"/>
                    <a:pt x="13" y="33"/>
                  </a:cubicBezTo>
                  <a:cubicBezTo>
                    <a:pt x="13" y="33"/>
                    <a:pt x="13" y="33"/>
                    <a:pt x="13" y="33"/>
                  </a:cubicBezTo>
                  <a:cubicBezTo>
                    <a:pt x="12" y="33"/>
                    <a:pt x="12" y="33"/>
                    <a:pt x="12" y="33"/>
                  </a:cubicBezTo>
                  <a:cubicBezTo>
                    <a:pt x="10" y="32"/>
                    <a:pt x="9" y="31"/>
                    <a:pt x="8" y="29"/>
                  </a:cubicBezTo>
                  <a:cubicBezTo>
                    <a:pt x="8" y="28"/>
                    <a:pt x="8" y="28"/>
                    <a:pt x="7" y="27"/>
                  </a:cubicBezTo>
                  <a:cubicBezTo>
                    <a:pt x="5" y="27"/>
                    <a:pt x="4" y="26"/>
                    <a:pt x="2" y="26"/>
                  </a:cubicBezTo>
                  <a:cubicBezTo>
                    <a:pt x="2" y="26"/>
                    <a:pt x="2" y="26"/>
                    <a:pt x="2" y="26"/>
                  </a:cubicBezTo>
                  <a:cubicBezTo>
                    <a:pt x="1" y="26"/>
                    <a:pt x="0" y="27"/>
                    <a:pt x="0" y="27"/>
                  </a:cubicBezTo>
                  <a:cubicBezTo>
                    <a:pt x="0" y="28"/>
                    <a:pt x="0" y="29"/>
                    <a:pt x="0" y="30"/>
                  </a:cubicBezTo>
                  <a:cubicBezTo>
                    <a:pt x="0" y="34"/>
                    <a:pt x="2" y="38"/>
                    <a:pt x="6" y="40"/>
                  </a:cubicBezTo>
                  <a:cubicBezTo>
                    <a:pt x="6" y="40"/>
                    <a:pt x="6" y="40"/>
                    <a:pt x="6" y="40"/>
                  </a:cubicBezTo>
                  <a:cubicBezTo>
                    <a:pt x="6" y="40"/>
                    <a:pt x="6" y="40"/>
                    <a:pt x="6" y="40"/>
                  </a:cubicBezTo>
                  <a:cubicBezTo>
                    <a:pt x="6" y="41"/>
                    <a:pt x="6" y="43"/>
                    <a:pt x="5" y="44"/>
                  </a:cubicBezTo>
                  <a:cubicBezTo>
                    <a:pt x="5" y="44"/>
                    <a:pt x="5" y="44"/>
                    <a:pt x="5" y="44"/>
                  </a:cubicBezTo>
                  <a:cubicBezTo>
                    <a:pt x="5" y="45"/>
                    <a:pt x="5" y="45"/>
                    <a:pt x="5" y="45"/>
                  </a:cubicBezTo>
                  <a:cubicBezTo>
                    <a:pt x="5" y="45"/>
                    <a:pt x="6" y="46"/>
                    <a:pt x="6" y="46"/>
                  </a:cubicBezTo>
                  <a:cubicBezTo>
                    <a:pt x="7" y="46"/>
                    <a:pt x="7" y="46"/>
                    <a:pt x="7" y="46"/>
                  </a:cubicBezTo>
                  <a:cubicBezTo>
                    <a:pt x="7" y="47"/>
                    <a:pt x="7" y="47"/>
                    <a:pt x="7" y="47"/>
                  </a:cubicBezTo>
                  <a:cubicBezTo>
                    <a:pt x="8" y="47"/>
                    <a:pt x="9" y="48"/>
                    <a:pt x="10" y="48"/>
                  </a:cubicBezTo>
                  <a:cubicBezTo>
                    <a:pt x="11" y="48"/>
                    <a:pt x="11" y="48"/>
                    <a:pt x="11" y="48"/>
                  </a:cubicBezTo>
                  <a:cubicBezTo>
                    <a:pt x="11" y="48"/>
                    <a:pt x="12" y="48"/>
                    <a:pt x="12" y="48"/>
                  </a:cubicBezTo>
                  <a:cubicBezTo>
                    <a:pt x="12" y="47"/>
                    <a:pt x="13" y="47"/>
                    <a:pt x="13" y="47"/>
                  </a:cubicBezTo>
                  <a:cubicBezTo>
                    <a:pt x="13" y="45"/>
                    <a:pt x="13" y="44"/>
                    <a:pt x="14" y="43"/>
                  </a:cubicBezTo>
                  <a:cubicBezTo>
                    <a:pt x="14" y="42"/>
                    <a:pt x="14" y="42"/>
                    <a:pt x="14" y="42"/>
                  </a:cubicBezTo>
                  <a:cubicBezTo>
                    <a:pt x="14" y="42"/>
                    <a:pt x="15" y="41"/>
                    <a:pt x="16" y="41"/>
                  </a:cubicBezTo>
                  <a:cubicBezTo>
                    <a:pt x="18" y="41"/>
                    <a:pt x="20" y="40"/>
                    <a:pt x="21" y="39"/>
                  </a:cubicBezTo>
                  <a:cubicBezTo>
                    <a:pt x="23" y="37"/>
                    <a:pt x="24" y="34"/>
                    <a:pt x="24" y="32"/>
                  </a:cubicBezTo>
                  <a:cubicBezTo>
                    <a:pt x="24" y="31"/>
                    <a:pt x="24" y="30"/>
                    <a:pt x="24" y="29"/>
                  </a:cubicBezTo>
                  <a:cubicBezTo>
                    <a:pt x="23" y="26"/>
                    <a:pt x="21" y="24"/>
                    <a:pt x="20" y="22"/>
                  </a:cubicBezTo>
                  <a:cubicBezTo>
                    <a:pt x="18" y="20"/>
                    <a:pt x="16" y="19"/>
                    <a:pt x="14" y="17"/>
                  </a:cubicBezTo>
                  <a:cubicBezTo>
                    <a:pt x="13" y="16"/>
                    <a:pt x="13" y="15"/>
                    <a:pt x="13" y="15"/>
                  </a:cubicBezTo>
                  <a:cubicBezTo>
                    <a:pt x="13" y="15"/>
                    <a:pt x="13" y="15"/>
                    <a:pt x="13" y="15"/>
                  </a:cubicBezTo>
                  <a:cubicBezTo>
                    <a:pt x="13" y="14"/>
                    <a:pt x="13" y="14"/>
                    <a:pt x="13" y="14"/>
                  </a:cubicBezTo>
                  <a:cubicBezTo>
                    <a:pt x="13" y="14"/>
                    <a:pt x="14" y="14"/>
                    <a:pt x="14" y="14"/>
                  </a:cubicBezTo>
                  <a:cubicBezTo>
                    <a:pt x="15" y="14"/>
                    <a:pt x="15" y="14"/>
                    <a:pt x="16" y="14"/>
                  </a:cubicBezTo>
                  <a:cubicBezTo>
                    <a:pt x="17" y="14"/>
                    <a:pt x="18" y="15"/>
                    <a:pt x="19" y="15"/>
                  </a:cubicBezTo>
                  <a:cubicBezTo>
                    <a:pt x="19" y="16"/>
                    <a:pt x="20" y="16"/>
                    <a:pt x="20" y="17"/>
                  </a:cubicBezTo>
                  <a:cubicBezTo>
                    <a:pt x="20" y="17"/>
                    <a:pt x="20" y="17"/>
                    <a:pt x="20" y="17"/>
                  </a:cubicBezTo>
                  <a:cubicBezTo>
                    <a:pt x="20" y="18"/>
                    <a:pt x="20" y="18"/>
                    <a:pt x="20" y="18"/>
                  </a:cubicBezTo>
                  <a:cubicBezTo>
                    <a:pt x="20" y="18"/>
                    <a:pt x="20" y="19"/>
                    <a:pt x="21" y="19"/>
                  </a:cubicBezTo>
                  <a:cubicBezTo>
                    <a:pt x="21" y="19"/>
                    <a:pt x="21" y="19"/>
                    <a:pt x="21" y="19"/>
                  </a:cubicBezTo>
                  <a:cubicBezTo>
                    <a:pt x="22" y="20"/>
                    <a:pt x="22" y="20"/>
                    <a:pt x="22" y="20"/>
                  </a:cubicBezTo>
                  <a:cubicBezTo>
                    <a:pt x="23" y="20"/>
                    <a:pt x="24" y="20"/>
                    <a:pt x="26" y="20"/>
                  </a:cubicBezTo>
                  <a:cubicBezTo>
                    <a:pt x="26" y="20"/>
                    <a:pt x="27" y="20"/>
                    <a:pt x="27" y="20"/>
                  </a:cubicBezTo>
                  <a:cubicBezTo>
                    <a:pt x="28" y="20"/>
                    <a:pt x="29" y="19"/>
                    <a:pt x="29" y="19"/>
                  </a:cubicBezTo>
                  <a:cubicBezTo>
                    <a:pt x="29" y="18"/>
                    <a:pt x="29" y="18"/>
                    <a:pt x="29" y="17"/>
                  </a:cubicBezTo>
                  <a:cubicBezTo>
                    <a:pt x="29" y="13"/>
                    <a:pt x="26" y="9"/>
                    <a:pt x="23" y="7"/>
                  </a:cubicBezTo>
                  <a:cubicBezTo>
                    <a:pt x="23" y="7"/>
                    <a:pt x="23" y="6"/>
                    <a:pt x="23" y="6"/>
                  </a:cubicBezTo>
                  <a:cubicBezTo>
                    <a:pt x="23" y="5"/>
                    <a:pt x="23" y="5"/>
                    <a:pt x="24" y="4"/>
                  </a:cubicBezTo>
                  <a:cubicBezTo>
                    <a:pt x="24" y="3"/>
                    <a:pt x="23" y="2"/>
                    <a:pt x="23" y="2"/>
                  </a:cubicBezTo>
                  <a:cubicBezTo>
                    <a:pt x="23" y="2"/>
                    <a:pt x="23" y="2"/>
                    <a:pt x="23" y="2"/>
                  </a:cubicBezTo>
                  <a:cubicBezTo>
                    <a:pt x="22" y="1"/>
                    <a:pt x="20" y="0"/>
                    <a:pt x="20" y="0"/>
                  </a:cubicBezTo>
                  <a:cubicBezTo>
                    <a:pt x="19" y="0"/>
                    <a:pt x="19" y="0"/>
                    <a:pt x="18" y="0"/>
                  </a:cubicBezTo>
                  <a:cubicBezTo>
                    <a:pt x="18" y="0"/>
                    <a:pt x="18" y="0"/>
                    <a:pt x="18" y="0"/>
                  </a:cubicBezTo>
                  <a:cubicBezTo>
                    <a:pt x="18" y="0"/>
                    <a:pt x="18" y="0"/>
                    <a:pt x="18" y="0"/>
                  </a:cubicBezTo>
                  <a:cubicBezTo>
                    <a:pt x="18" y="0"/>
                    <a:pt x="18" y="0"/>
                    <a:pt x="1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1" name="Rectangle 779"/>
            <p:cNvSpPr>
              <a:spLocks noChangeArrowheads="1"/>
            </p:cNvSpPr>
            <p:nvPr/>
          </p:nvSpPr>
          <p:spPr bwMode="auto">
            <a:xfrm>
              <a:off x="3016" y="3310"/>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2" name="Freeform 780"/>
            <p:cNvSpPr/>
            <p:nvPr/>
          </p:nvSpPr>
          <p:spPr bwMode="auto">
            <a:xfrm>
              <a:off x="3016" y="331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3" name="Freeform 781"/>
            <p:cNvSpPr/>
            <p:nvPr/>
          </p:nvSpPr>
          <p:spPr bwMode="auto">
            <a:xfrm>
              <a:off x="3019" y="32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4" name="Freeform 782"/>
            <p:cNvSpPr/>
            <p:nvPr/>
          </p:nvSpPr>
          <p:spPr bwMode="auto">
            <a:xfrm>
              <a:off x="3019" y="3251"/>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5" name="Freeform 783"/>
            <p:cNvSpPr>
              <a:spLocks noEditPoints="1"/>
            </p:cNvSpPr>
            <p:nvPr/>
          </p:nvSpPr>
          <p:spPr bwMode="auto">
            <a:xfrm>
              <a:off x="3035" y="2513"/>
              <a:ext cx="171" cy="68"/>
            </a:xfrm>
            <a:custGeom>
              <a:avLst/>
              <a:gdLst>
                <a:gd name="T0" fmla="*/ 35 w 72"/>
                <a:gd name="T1" fmla="*/ 25 h 29"/>
                <a:gd name="T2" fmla="*/ 51 w 72"/>
                <a:gd name="T3" fmla="*/ 16 h 29"/>
                <a:gd name="T4" fmla="*/ 56 w 72"/>
                <a:gd name="T5" fmla="*/ 13 h 29"/>
                <a:gd name="T6" fmla="*/ 63 w 72"/>
                <a:gd name="T7" fmla="*/ 16 h 29"/>
                <a:gd name="T8" fmla="*/ 47 w 72"/>
                <a:gd name="T9" fmla="*/ 24 h 29"/>
                <a:gd name="T10" fmla="*/ 48 w 72"/>
                <a:gd name="T11" fmla="*/ 21 h 29"/>
                <a:gd name="T12" fmla="*/ 45 w 72"/>
                <a:gd name="T13" fmla="*/ 17 h 29"/>
                <a:gd name="T14" fmla="*/ 39 w 72"/>
                <a:gd name="T15" fmla="*/ 13 h 29"/>
                <a:gd name="T16" fmla="*/ 41 w 72"/>
                <a:gd name="T17" fmla="*/ 13 h 29"/>
                <a:gd name="T18" fmla="*/ 49 w 72"/>
                <a:gd name="T19" fmla="*/ 16 h 29"/>
                <a:gd name="T20" fmla="*/ 9 w 72"/>
                <a:gd name="T21" fmla="*/ 16 h 29"/>
                <a:gd name="T22" fmla="*/ 26 w 72"/>
                <a:gd name="T23" fmla="*/ 12 h 29"/>
                <a:gd name="T24" fmla="*/ 27 w 72"/>
                <a:gd name="T25" fmla="*/ 14 h 29"/>
                <a:gd name="T26" fmla="*/ 25 w 72"/>
                <a:gd name="T27" fmla="*/ 15 h 29"/>
                <a:gd name="T28" fmla="*/ 17 w 72"/>
                <a:gd name="T29" fmla="*/ 17 h 29"/>
                <a:gd name="T30" fmla="*/ 16 w 72"/>
                <a:gd name="T31" fmla="*/ 19 h 29"/>
                <a:gd name="T32" fmla="*/ 21 w 72"/>
                <a:gd name="T33" fmla="*/ 22 h 29"/>
                <a:gd name="T34" fmla="*/ 23 w 72"/>
                <a:gd name="T35" fmla="*/ 25 h 29"/>
                <a:gd name="T36" fmla="*/ 6 w 72"/>
                <a:gd name="T37" fmla="*/ 19 h 29"/>
                <a:gd name="T38" fmla="*/ 9 w 72"/>
                <a:gd name="T39" fmla="*/ 16 h 29"/>
                <a:gd name="T40" fmla="*/ 41 w 72"/>
                <a:gd name="T41" fmla="*/ 9 h 29"/>
                <a:gd name="T42" fmla="*/ 45 w 72"/>
                <a:gd name="T43" fmla="*/ 8 h 29"/>
                <a:gd name="T44" fmla="*/ 51 w 72"/>
                <a:gd name="T45" fmla="*/ 12 h 29"/>
                <a:gd name="T46" fmla="*/ 50 w 72"/>
                <a:gd name="T47" fmla="*/ 13 h 29"/>
                <a:gd name="T48" fmla="*/ 45 w 72"/>
                <a:gd name="T49" fmla="*/ 12 h 29"/>
                <a:gd name="T50" fmla="*/ 37 w 72"/>
                <a:gd name="T51" fmla="*/ 11 h 29"/>
                <a:gd name="T52" fmla="*/ 36 w 72"/>
                <a:gd name="T53" fmla="*/ 12 h 29"/>
                <a:gd name="T54" fmla="*/ 38 w 72"/>
                <a:gd name="T55" fmla="*/ 16 h 29"/>
                <a:gd name="T56" fmla="*/ 45 w 72"/>
                <a:gd name="T57" fmla="*/ 21 h 29"/>
                <a:gd name="T58" fmla="*/ 38 w 72"/>
                <a:gd name="T59" fmla="*/ 23 h 29"/>
                <a:gd name="T60" fmla="*/ 34 w 72"/>
                <a:gd name="T61" fmla="*/ 23 h 29"/>
                <a:gd name="T62" fmla="*/ 30 w 72"/>
                <a:gd name="T63" fmla="*/ 25 h 29"/>
                <a:gd name="T64" fmla="*/ 29 w 72"/>
                <a:gd name="T65" fmla="*/ 25 h 29"/>
                <a:gd name="T66" fmla="*/ 27 w 72"/>
                <a:gd name="T67" fmla="*/ 23 h 29"/>
                <a:gd name="T68" fmla="*/ 27 w 72"/>
                <a:gd name="T69" fmla="*/ 21 h 29"/>
                <a:gd name="T70" fmla="*/ 24 w 72"/>
                <a:gd name="T71" fmla="*/ 18 h 29"/>
                <a:gd name="T72" fmla="*/ 36 w 72"/>
                <a:gd name="T73" fmla="*/ 20 h 29"/>
                <a:gd name="T74" fmla="*/ 37 w 72"/>
                <a:gd name="T75" fmla="*/ 17 h 29"/>
                <a:gd name="T76" fmla="*/ 30 w 72"/>
                <a:gd name="T77" fmla="*/ 14 h 29"/>
                <a:gd name="T78" fmla="*/ 29 w 72"/>
                <a:gd name="T79" fmla="*/ 13 h 29"/>
                <a:gd name="T80" fmla="*/ 31 w 72"/>
                <a:gd name="T81" fmla="*/ 10 h 29"/>
                <a:gd name="T82" fmla="*/ 37 w 72"/>
                <a:gd name="T83" fmla="*/ 9 h 29"/>
                <a:gd name="T84" fmla="*/ 40 w 72"/>
                <a:gd name="T85" fmla="*/ 9 h 29"/>
                <a:gd name="T86" fmla="*/ 4 w 72"/>
                <a:gd name="T87" fmla="*/ 15 h 29"/>
                <a:gd name="T88" fmla="*/ 61 w 72"/>
                <a:gd name="T89" fmla="*/ 7 h 29"/>
                <a:gd name="T90" fmla="*/ 68 w 72"/>
                <a:gd name="T91" fmla="*/ 15 h 29"/>
                <a:gd name="T92" fmla="*/ 58 w 72"/>
                <a:gd name="T93" fmla="*/ 10 h 29"/>
                <a:gd name="T94" fmla="*/ 49 w 72"/>
                <a:gd name="T95" fmla="*/ 8 h 29"/>
                <a:gd name="T96" fmla="*/ 42 w 72"/>
                <a:gd name="T97" fmla="*/ 5 h 29"/>
                <a:gd name="T98" fmla="*/ 40 w 72"/>
                <a:gd name="T99" fmla="*/ 7 h 29"/>
                <a:gd name="T100" fmla="*/ 31 w 72"/>
                <a:gd name="T101" fmla="*/ 7 h 29"/>
                <a:gd name="T102" fmla="*/ 8 w 72"/>
                <a:gd name="T103" fmla="*/ 12 h 29"/>
                <a:gd name="T104" fmla="*/ 8 w 72"/>
                <a:gd name="T105" fmla="*/ 13 h 29"/>
                <a:gd name="T106" fmla="*/ 4 w 72"/>
                <a:gd name="T107" fmla="*/ 16 h 29"/>
                <a:gd name="T108" fmla="*/ 0 w 72"/>
                <a:gd name="T109" fmla="*/ 14 h 29"/>
                <a:gd name="T110" fmla="*/ 32 w 72"/>
                <a:gd name="T111" fmla="*/ 29 h 29"/>
                <a:gd name="T112" fmla="*/ 71 w 72"/>
                <a:gd name="T113" fmla="*/ 16 h 29"/>
                <a:gd name="T114" fmla="*/ 62 w 72"/>
                <a:gd name="T115"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 h="29">
                  <a:moveTo>
                    <a:pt x="35" y="25"/>
                  </a:moveTo>
                  <a:cubicBezTo>
                    <a:pt x="35" y="25"/>
                    <a:pt x="35" y="25"/>
                    <a:pt x="35" y="25"/>
                  </a:cubicBezTo>
                  <a:cubicBezTo>
                    <a:pt x="35" y="25"/>
                    <a:pt x="35" y="25"/>
                    <a:pt x="35" y="25"/>
                  </a:cubicBezTo>
                  <a:cubicBezTo>
                    <a:pt x="35" y="25"/>
                    <a:pt x="35" y="25"/>
                    <a:pt x="35" y="25"/>
                  </a:cubicBezTo>
                  <a:moveTo>
                    <a:pt x="50" y="16"/>
                  </a:moveTo>
                  <a:cubicBezTo>
                    <a:pt x="50" y="16"/>
                    <a:pt x="51" y="16"/>
                    <a:pt x="51" y="16"/>
                  </a:cubicBezTo>
                  <a:cubicBezTo>
                    <a:pt x="52" y="15"/>
                    <a:pt x="54" y="15"/>
                    <a:pt x="54" y="14"/>
                  </a:cubicBezTo>
                  <a:cubicBezTo>
                    <a:pt x="55" y="14"/>
                    <a:pt x="55" y="14"/>
                    <a:pt x="56" y="14"/>
                  </a:cubicBezTo>
                  <a:cubicBezTo>
                    <a:pt x="56" y="13"/>
                    <a:pt x="56" y="13"/>
                    <a:pt x="56" y="13"/>
                  </a:cubicBezTo>
                  <a:cubicBezTo>
                    <a:pt x="56" y="13"/>
                    <a:pt x="56" y="13"/>
                    <a:pt x="56" y="13"/>
                  </a:cubicBezTo>
                  <a:cubicBezTo>
                    <a:pt x="57" y="13"/>
                    <a:pt x="57" y="13"/>
                    <a:pt x="57" y="13"/>
                  </a:cubicBezTo>
                  <a:cubicBezTo>
                    <a:pt x="59" y="14"/>
                    <a:pt x="61" y="15"/>
                    <a:pt x="63" y="16"/>
                  </a:cubicBezTo>
                  <a:cubicBezTo>
                    <a:pt x="64" y="17"/>
                    <a:pt x="64" y="18"/>
                    <a:pt x="64" y="19"/>
                  </a:cubicBezTo>
                  <a:cubicBezTo>
                    <a:pt x="64" y="19"/>
                    <a:pt x="64" y="19"/>
                    <a:pt x="63" y="19"/>
                  </a:cubicBezTo>
                  <a:cubicBezTo>
                    <a:pt x="59" y="22"/>
                    <a:pt x="53" y="23"/>
                    <a:pt x="47" y="24"/>
                  </a:cubicBezTo>
                  <a:cubicBezTo>
                    <a:pt x="47" y="24"/>
                    <a:pt x="46" y="24"/>
                    <a:pt x="45" y="24"/>
                  </a:cubicBezTo>
                  <a:cubicBezTo>
                    <a:pt x="46" y="24"/>
                    <a:pt x="46" y="24"/>
                    <a:pt x="47" y="24"/>
                  </a:cubicBezTo>
                  <a:cubicBezTo>
                    <a:pt x="47" y="23"/>
                    <a:pt x="48" y="22"/>
                    <a:pt x="48" y="21"/>
                  </a:cubicBezTo>
                  <a:cubicBezTo>
                    <a:pt x="48" y="20"/>
                    <a:pt x="47" y="19"/>
                    <a:pt x="47" y="18"/>
                  </a:cubicBezTo>
                  <a:cubicBezTo>
                    <a:pt x="46" y="18"/>
                    <a:pt x="46" y="18"/>
                    <a:pt x="46" y="17"/>
                  </a:cubicBezTo>
                  <a:cubicBezTo>
                    <a:pt x="45" y="17"/>
                    <a:pt x="45" y="17"/>
                    <a:pt x="45" y="17"/>
                  </a:cubicBezTo>
                  <a:cubicBezTo>
                    <a:pt x="45" y="17"/>
                    <a:pt x="45" y="17"/>
                    <a:pt x="45" y="17"/>
                  </a:cubicBezTo>
                  <a:cubicBezTo>
                    <a:pt x="43" y="16"/>
                    <a:pt x="41" y="15"/>
                    <a:pt x="40" y="14"/>
                  </a:cubicBezTo>
                  <a:cubicBezTo>
                    <a:pt x="40" y="14"/>
                    <a:pt x="39" y="14"/>
                    <a:pt x="39" y="13"/>
                  </a:cubicBezTo>
                  <a:cubicBezTo>
                    <a:pt x="40" y="13"/>
                    <a:pt x="40" y="13"/>
                    <a:pt x="40" y="13"/>
                  </a:cubicBezTo>
                  <a:cubicBezTo>
                    <a:pt x="40" y="13"/>
                    <a:pt x="40" y="13"/>
                    <a:pt x="41" y="13"/>
                  </a:cubicBezTo>
                  <a:cubicBezTo>
                    <a:pt x="41" y="13"/>
                    <a:pt x="41" y="13"/>
                    <a:pt x="41" y="13"/>
                  </a:cubicBezTo>
                  <a:cubicBezTo>
                    <a:pt x="42" y="13"/>
                    <a:pt x="44" y="14"/>
                    <a:pt x="45" y="15"/>
                  </a:cubicBezTo>
                  <a:cubicBezTo>
                    <a:pt x="46" y="15"/>
                    <a:pt x="47" y="15"/>
                    <a:pt x="48" y="16"/>
                  </a:cubicBezTo>
                  <a:cubicBezTo>
                    <a:pt x="48" y="16"/>
                    <a:pt x="49" y="16"/>
                    <a:pt x="49" y="16"/>
                  </a:cubicBezTo>
                  <a:cubicBezTo>
                    <a:pt x="49" y="16"/>
                    <a:pt x="49" y="16"/>
                    <a:pt x="49" y="16"/>
                  </a:cubicBezTo>
                  <a:cubicBezTo>
                    <a:pt x="50" y="16"/>
                    <a:pt x="50" y="16"/>
                    <a:pt x="50" y="16"/>
                  </a:cubicBezTo>
                  <a:moveTo>
                    <a:pt x="9" y="16"/>
                  </a:moveTo>
                  <a:cubicBezTo>
                    <a:pt x="10" y="15"/>
                    <a:pt x="10" y="15"/>
                    <a:pt x="10" y="15"/>
                  </a:cubicBezTo>
                  <a:cubicBezTo>
                    <a:pt x="15" y="13"/>
                    <a:pt x="20" y="11"/>
                    <a:pt x="26" y="11"/>
                  </a:cubicBezTo>
                  <a:cubicBezTo>
                    <a:pt x="26" y="11"/>
                    <a:pt x="26" y="12"/>
                    <a:pt x="26" y="12"/>
                  </a:cubicBezTo>
                  <a:cubicBezTo>
                    <a:pt x="26" y="13"/>
                    <a:pt x="26" y="13"/>
                    <a:pt x="26" y="13"/>
                  </a:cubicBezTo>
                  <a:cubicBezTo>
                    <a:pt x="26" y="13"/>
                    <a:pt x="26" y="13"/>
                    <a:pt x="26" y="13"/>
                  </a:cubicBezTo>
                  <a:cubicBezTo>
                    <a:pt x="26" y="14"/>
                    <a:pt x="26" y="14"/>
                    <a:pt x="27" y="14"/>
                  </a:cubicBezTo>
                  <a:cubicBezTo>
                    <a:pt x="27" y="15"/>
                    <a:pt x="28" y="16"/>
                    <a:pt x="29" y="16"/>
                  </a:cubicBezTo>
                  <a:cubicBezTo>
                    <a:pt x="28" y="16"/>
                    <a:pt x="26" y="16"/>
                    <a:pt x="25" y="15"/>
                  </a:cubicBezTo>
                  <a:cubicBezTo>
                    <a:pt x="25" y="15"/>
                    <a:pt x="25" y="15"/>
                    <a:pt x="25" y="15"/>
                  </a:cubicBezTo>
                  <a:cubicBezTo>
                    <a:pt x="24" y="15"/>
                    <a:pt x="24" y="15"/>
                    <a:pt x="24" y="15"/>
                  </a:cubicBezTo>
                  <a:cubicBezTo>
                    <a:pt x="23" y="15"/>
                    <a:pt x="21" y="15"/>
                    <a:pt x="20" y="16"/>
                  </a:cubicBezTo>
                  <a:cubicBezTo>
                    <a:pt x="19" y="16"/>
                    <a:pt x="18" y="16"/>
                    <a:pt x="17" y="17"/>
                  </a:cubicBezTo>
                  <a:cubicBezTo>
                    <a:pt x="16" y="17"/>
                    <a:pt x="16" y="17"/>
                    <a:pt x="16" y="17"/>
                  </a:cubicBezTo>
                  <a:cubicBezTo>
                    <a:pt x="16" y="18"/>
                    <a:pt x="16" y="18"/>
                    <a:pt x="16" y="18"/>
                  </a:cubicBezTo>
                  <a:cubicBezTo>
                    <a:pt x="16" y="18"/>
                    <a:pt x="16" y="18"/>
                    <a:pt x="16" y="19"/>
                  </a:cubicBezTo>
                  <a:cubicBezTo>
                    <a:pt x="16" y="19"/>
                    <a:pt x="16" y="19"/>
                    <a:pt x="16" y="19"/>
                  </a:cubicBezTo>
                  <a:cubicBezTo>
                    <a:pt x="16" y="19"/>
                    <a:pt x="16" y="19"/>
                    <a:pt x="16" y="19"/>
                  </a:cubicBezTo>
                  <a:cubicBezTo>
                    <a:pt x="17" y="21"/>
                    <a:pt x="19" y="21"/>
                    <a:pt x="21" y="22"/>
                  </a:cubicBezTo>
                  <a:cubicBezTo>
                    <a:pt x="22" y="22"/>
                    <a:pt x="23" y="23"/>
                    <a:pt x="24" y="23"/>
                  </a:cubicBezTo>
                  <a:cubicBezTo>
                    <a:pt x="23" y="24"/>
                    <a:pt x="23" y="24"/>
                    <a:pt x="23" y="24"/>
                  </a:cubicBezTo>
                  <a:cubicBezTo>
                    <a:pt x="23" y="25"/>
                    <a:pt x="23" y="25"/>
                    <a:pt x="23" y="25"/>
                  </a:cubicBezTo>
                  <a:cubicBezTo>
                    <a:pt x="22" y="25"/>
                    <a:pt x="22" y="25"/>
                    <a:pt x="22" y="25"/>
                  </a:cubicBezTo>
                  <a:cubicBezTo>
                    <a:pt x="15" y="24"/>
                    <a:pt x="9" y="22"/>
                    <a:pt x="7" y="19"/>
                  </a:cubicBezTo>
                  <a:cubicBezTo>
                    <a:pt x="6" y="19"/>
                    <a:pt x="6" y="19"/>
                    <a:pt x="6" y="19"/>
                  </a:cubicBezTo>
                  <a:cubicBezTo>
                    <a:pt x="6" y="18"/>
                    <a:pt x="6" y="18"/>
                    <a:pt x="6" y="18"/>
                  </a:cubicBezTo>
                  <a:cubicBezTo>
                    <a:pt x="7" y="18"/>
                    <a:pt x="7" y="18"/>
                    <a:pt x="7" y="17"/>
                  </a:cubicBezTo>
                  <a:cubicBezTo>
                    <a:pt x="8" y="17"/>
                    <a:pt x="9" y="16"/>
                    <a:pt x="9" y="16"/>
                  </a:cubicBezTo>
                  <a:cubicBezTo>
                    <a:pt x="9" y="16"/>
                    <a:pt x="9" y="16"/>
                    <a:pt x="9" y="16"/>
                  </a:cubicBezTo>
                  <a:moveTo>
                    <a:pt x="40" y="9"/>
                  </a:moveTo>
                  <a:cubicBezTo>
                    <a:pt x="40" y="9"/>
                    <a:pt x="41" y="9"/>
                    <a:pt x="41" y="9"/>
                  </a:cubicBezTo>
                  <a:cubicBezTo>
                    <a:pt x="42" y="7"/>
                    <a:pt x="42" y="7"/>
                    <a:pt x="42" y="7"/>
                  </a:cubicBezTo>
                  <a:cubicBezTo>
                    <a:pt x="43" y="7"/>
                    <a:pt x="44" y="8"/>
                    <a:pt x="45" y="8"/>
                  </a:cubicBezTo>
                  <a:cubicBezTo>
                    <a:pt x="45" y="8"/>
                    <a:pt x="45" y="8"/>
                    <a:pt x="45" y="8"/>
                  </a:cubicBezTo>
                  <a:cubicBezTo>
                    <a:pt x="44" y="8"/>
                    <a:pt x="44" y="9"/>
                    <a:pt x="44" y="9"/>
                  </a:cubicBezTo>
                  <a:cubicBezTo>
                    <a:pt x="45" y="10"/>
                    <a:pt x="45" y="10"/>
                    <a:pt x="45" y="10"/>
                  </a:cubicBezTo>
                  <a:cubicBezTo>
                    <a:pt x="47" y="10"/>
                    <a:pt x="49" y="11"/>
                    <a:pt x="51" y="12"/>
                  </a:cubicBezTo>
                  <a:cubicBezTo>
                    <a:pt x="51" y="12"/>
                    <a:pt x="52" y="12"/>
                    <a:pt x="53" y="13"/>
                  </a:cubicBezTo>
                  <a:cubicBezTo>
                    <a:pt x="52" y="13"/>
                    <a:pt x="52" y="13"/>
                    <a:pt x="51" y="13"/>
                  </a:cubicBezTo>
                  <a:cubicBezTo>
                    <a:pt x="51" y="13"/>
                    <a:pt x="50" y="13"/>
                    <a:pt x="50" y="13"/>
                  </a:cubicBezTo>
                  <a:cubicBezTo>
                    <a:pt x="50" y="13"/>
                    <a:pt x="50" y="13"/>
                    <a:pt x="50" y="13"/>
                  </a:cubicBezTo>
                  <a:cubicBezTo>
                    <a:pt x="50" y="13"/>
                    <a:pt x="49" y="13"/>
                    <a:pt x="48" y="13"/>
                  </a:cubicBezTo>
                  <a:cubicBezTo>
                    <a:pt x="47" y="13"/>
                    <a:pt x="46" y="12"/>
                    <a:pt x="45" y="12"/>
                  </a:cubicBezTo>
                  <a:cubicBezTo>
                    <a:pt x="43" y="11"/>
                    <a:pt x="42" y="11"/>
                    <a:pt x="41" y="11"/>
                  </a:cubicBezTo>
                  <a:cubicBezTo>
                    <a:pt x="40" y="11"/>
                    <a:pt x="40" y="11"/>
                    <a:pt x="40" y="11"/>
                  </a:cubicBezTo>
                  <a:cubicBezTo>
                    <a:pt x="39" y="11"/>
                    <a:pt x="38" y="11"/>
                    <a:pt x="37" y="11"/>
                  </a:cubicBezTo>
                  <a:cubicBezTo>
                    <a:pt x="36" y="12"/>
                    <a:pt x="36" y="12"/>
                    <a:pt x="36" y="12"/>
                  </a:cubicBezTo>
                  <a:cubicBezTo>
                    <a:pt x="36" y="12"/>
                    <a:pt x="36" y="12"/>
                    <a:pt x="36" y="12"/>
                  </a:cubicBezTo>
                  <a:cubicBezTo>
                    <a:pt x="36" y="12"/>
                    <a:pt x="36" y="12"/>
                    <a:pt x="36" y="12"/>
                  </a:cubicBezTo>
                  <a:cubicBezTo>
                    <a:pt x="36" y="13"/>
                    <a:pt x="36" y="13"/>
                    <a:pt x="36" y="13"/>
                  </a:cubicBezTo>
                  <a:cubicBezTo>
                    <a:pt x="36" y="14"/>
                    <a:pt x="36" y="14"/>
                    <a:pt x="36" y="15"/>
                  </a:cubicBezTo>
                  <a:cubicBezTo>
                    <a:pt x="37" y="15"/>
                    <a:pt x="37" y="15"/>
                    <a:pt x="38" y="16"/>
                  </a:cubicBezTo>
                  <a:cubicBezTo>
                    <a:pt x="39" y="17"/>
                    <a:pt x="42" y="18"/>
                    <a:pt x="44" y="19"/>
                  </a:cubicBezTo>
                  <a:cubicBezTo>
                    <a:pt x="44" y="19"/>
                    <a:pt x="44" y="19"/>
                    <a:pt x="45" y="20"/>
                  </a:cubicBezTo>
                  <a:cubicBezTo>
                    <a:pt x="45" y="20"/>
                    <a:pt x="45" y="21"/>
                    <a:pt x="45" y="21"/>
                  </a:cubicBezTo>
                  <a:cubicBezTo>
                    <a:pt x="45" y="22"/>
                    <a:pt x="45" y="22"/>
                    <a:pt x="45" y="22"/>
                  </a:cubicBezTo>
                  <a:cubicBezTo>
                    <a:pt x="45" y="22"/>
                    <a:pt x="43" y="22"/>
                    <a:pt x="42" y="23"/>
                  </a:cubicBezTo>
                  <a:cubicBezTo>
                    <a:pt x="41" y="23"/>
                    <a:pt x="40" y="23"/>
                    <a:pt x="38" y="23"/>
                  </a:cubicBezTo>
                  <a:cubicBezTo>
                    <a:pt x="37" y="23"/>
                    <a:pt x="35" y="23"/>
                    <a:pt x="35" y="23"/>
                  </a:cubicBezTo>
                  <a:cubicBezTo>
                    <a:pt x="35" y="23"/>
                    <a:pt x="35" y="23"/>
                    <a:pt x="35" y="23"/>
                  </a:cubicBezTo>
                  <a:cubicBezTo>
                    <a:pt x="34" y="23"/>
                    <a:pt x="34" y="23"/>
                    <a:pt x="34" y="23"/>
                  </a:cubicBezTo>
                  <a:cubicBezTo>
                    <a:pt x="34" y="23"/>
                    <a:pt x="34" y="23"/>
                    <a:pt x="34" y="23"/>
                  </a:cubicBezTo>
                  <a:cubicBezTo>
                    <a:pt x="33" y="23"/>
                    <a:pt x="32" y="24"/>
                    <a:pt x="32" y="24"/>
                  </a:cubicBezTo>
                  <a:cubicBezTo>
                    <a:pt x="31" y="25"/>
                    <a:pt x="31" y="25"/>
                    <a:pt x="30" y="25"/>
                  </a:cubicBezTo>
                  <a:cubicBezTo>
                    <a:pt x="30" y="25"/>
                    <a:pt x="30" y="25"/>
                    <a:pt x="30" y="25"/>
                  </a:cubicBezTo>
                  <a:cubicBezTo>
                    <a:pt x="30" y="25"/>
                    <a:pt x="29" y="25"/>
                    <a:pt x="29" y="25"/>
                  </a:cubicBezTo>
                  <a:cubicBezTo>
                    <a:pt x="29" y="25"/>
                    <a:pt x="29" y="25"/>
                    <a:pt x="29" y="25"/>
                  </a:cubicBezTo>
                  <a:cubicBezTo>
                    <a:pt x="28" y="25"/>
                    <a:pt x="27" y="25"/>
                    <a:pt x="26" y="25"/>
                  </a:cubicBezTo>
                  <a:cubicBezTo>
                    <a:pt x="27" y="24"/>
                    <a:pt x="27" y="24"/>
                    <a:pt x="27" y="24"/>
                  </a:cubicBezTo>
                  <a:cubicBezTo>
                    <a:pt x="27" y="23"/>
                    <a:pt x="27" y="23"/>
                    <a:pt x="27" y="23"/>
                  </a:cubicBezTo>
                  <a:cubicBezTo>
                    <a:pt x="27" y="23"/>
                    <a:pt x="28" y="23"/>
                    <a:pt x="28" y="23"/>
                  </a:cubicBezTo>
                  <a:cubicBezTo>
                    <a:pt x="28" y="22"/>
                    <a:pt x="28" y="22"/>
                    <a:pt x="28" y="22"/>
                  </a:cubicBezTo>
                  <a:cubicBezTo>
                    <a:pt x="28" y="21"/>
                    <a:pt x="27" y="21"/>
                    <a:pt x="27" y="21"/>
                  </a:cubicBezTo>
                  <a:cubicBezTo>
                    <a:pt x="25" y="21"/>
                    <a:pt x="23" y="20"/>
                    <a:pt x="22" y="20"/>
                  </a:cubicBezTo>
                  <a:cubicBezTo>
                    <a:pt x="21" y="19"/>
                    <a:pt x="20" y="19"/>
                    <a:pt x="19" y="19"/>
                  </a:cubicBezTo>
                  <a:cubicBezTo>
                    <a:pt x="21" y="18"/>
                    <a:pt x="23" y="18"/>
                    <a:pt x="24" y="18"/>
                  </a:cubicBezTo>
                  <a:cubicBezTo>
                    <a:pt x="24" y="18"/>
                    <a:pt x="24" y="18"/>
                    <a:pt x="24" y="18"/>
                  </a:cubicBezTo>
                  <a:cubicBezTo>
                    <a:pt x="30" y="19"/>
                    <a:pt x="33" y="20"/>
                    <a:pt x="35" y="20"/>
                  </a:cubicBezTo>
                  <a:cubicBezTo>
                    <a:pt x="36" y="20"/>
                    <a:pt x="36" y="20"/>
                    <a:pt x="36" y="20"/>
                  </a:cubicBezTo>
                  <a:cubicBezTo>
                    <a:pt x="37" y="19"/>
                    <a:pt x="37" y="19"/>
                    <a:pt x="37" y="19"/>
                  </a:cubicBezTo>
                  <a:cubicBezTo>
                    <a:pt x="37" y="19"/>
                    <a:pt x="38" y="19"/>
                    <a:pt x="38" y="18"/>
                  </a:cubicBezTo>
                  <a:cubicBezTo>
                    <a:pt x="38" y="18"/>
                    <a:pt x="37" y="18"/>
                    <a:pt x="37" y="17"/>
                  </a:cubicBezTo>
                  <a:cubicBezTo>
                    <a:pt x="36" y="17"/>
                    <a:pt x="36" y="17"/>
                    <a:pt x="36" y="17"/>
                  </a:cubicBezTo>
                  <a:cubicBezTo>
                    <a:pt x="35" y="16"/>
                    <a:pt x="33" y="15"/>
                    <a:pt x="31" y="15"/>
                  </a:cubicBezTo>
                  <a:cubicBezTo>
                    <a:pt x="31" y="15"/>
                    <a:pt x="30" y="14"/>
                    <a:pt x="30" y="14"/>
                  </a:cubicBezTo>
                  <a:cubicBezTo>
                    <a:pt x="29" y="13"/>
                    <a:pt x="29" y="13"/>
                    <a:pt x="29" y="13"/>
                  </a:cubicBezTo>
                  <a:cubicBezTo>
                    <a:pt x="29" y="13"/>
                    <a:pt x="29" y="13"/>
                    <a:pt x="29" y="13"/>
                  </a:cubicBezTo>
                  <a:cubicBezTo>
                    <a:pt x="29" y="13"/>
                    <a:pt x="29" y="13"/>
                    <a:pt x="29" y="13"/>
                  </a:cubicBezTo>
                  <a:cubicBezTo>
                    <a:pt x="29" y="12"/>
                    <a:pt x="29" y="12"/>
                    <a:pt x="29" y="12"/>
                  </a:cubicBezTo>
                  <a:cubicBezTo>
                    <a:pt x="28" y="12"/>
                    <a:pt x="29" y="11"/>
                    <a:pt x="30" y="10"/>
                  </a:cubicBezTo>
                  <a:cubicBezTo>
                    <a:pt x="31" y="10"/>
                    <a:pt x="31" y="10"/>
                    <a:pt x="31" y="10"/>
                  </a:cubicBezTo>
                  <a:cubicBezTo>
                    <a:pt x="31" y="10"/>
                    <a:pt x="31" y="10"/>
                    <a:pt x="32" y="9"/>
                  </a:cubicBezTo>
                  <a:cubicBezTo>
                    <a:pt x="32" y="9"/>
                    <a:pt x="32" y="9"/>
                    <a:pt x="33" y="9"/>
                  </a:cubicBezTo>
                  <a:cubicBezTo>
                    <a:pt x="34" y="9"/>
                    <a:pt x="35" y="9"/>
                    <a:pt x="37" y="9"/>
                  </a:cubicBezTo>
                  <a:cubicBezTo>
                    <a:pt x="37" y="9"/>
                    <a:pt x="37" y="9"/>
                    <a:pt x="37" y="9"/>
                  </a:cubicBezTo>
                  <a:cubicBezTo>
                    <a:pt x="38" y="9"/>
                    <a:pt x="39" y="9"/>
                    <a:pt x="40" y="9"/>
                  </a:cubicBezTo>
                  <a:cubicBezTo>
                    <a:pt x="40" y="9"/>
                    <a:pt x="40" y="9"/>
                    <a:pt x="40" y="9"/>
                  </a:cubicBezTo>
                  <a:moveTo>
                    <a:pt x="4" y="16"/>
                  </a:moveTo>
                  <a:cubicBezTo>
                    <a:pt x="4" y="15"/>
                    <a:pt x="4" y="15"/>
                    <a:pt x="4" y="15"/>
                  </a:cubicBezTo>
                  <a:cubicBezTo>
                    <a:pt x="4" y="15"/>
                    <a:pt x="4" y="15"/>
                    <a:pt x="4" y="15"/>
                  </a:cubicBezTo>
                  <a:cubicBezTo>
                    <a:pt x="4" y="13"/>
                    <a:pt x="5" y="11"/>
                    <a:pt x="7" y="11"/>
                  </a:cubicBezTo>
                  <a:cubicBezTo>
                    <a:pt x="16" y="5"/>
                    <a:pt x="27" y="3"/>
                    <a:pt x="37" y="3"/>
                  </a:cubicBezTo>
                  <a:cubicBezTo>
                    <a:pt x="45" y="3"/>
                    <a:pt x="53" y="4"/>
                    <a:pt x="61" y="7"/>
                  </a:cubicBezTo>
                  <a:cubicBezTo>
                    <a:pt x="63" y="8"/>
                    <a:pt x="65" y="9"/>
                    <a:pt x="66" y="10"/>
                  </a:cubicBezTo>
                  <a:cubicBezTo>
                    <a:pt x="68" y="11"/>
                    <a:pt x="68" y="13"/>
                    <a:pt x="68" y="14"/>
                  </a:cubicBezTo>
                  <a:cubicBezTo>
                    <a:pt x="68" y="15"/>
                    <a:pt x="68" y="15"/>
                    <a:pt x="68" y="15"/>
                  </a:cubicBezTo>
                  <a:cubicBezTo>
                    <a:pt x="68" y="15"/>
                    <a:pt x="68" y="16"/>
                    <a:pt x="67" y="16"/>
                  </a:cubicBezTo>
                  <a:cubicBezTo>
                    <a:pt x="67" y="15"/>
                    <a:pt x="66" y="14"/>
                    <a:pt x="65" y="14"/>
                  </a:cubicBezTo>
                  <a:cubicBezTo>
                    <a:pt x="63" y="12"/>
                    <a:pt x="61" y="11"/>
                    <a:pt x="58" y="10"/>
                  </a:cubicBezTo>
                  <a:cubicBezTo>
                    <a:pt x="58" y="10"/>
                    <a:pt x="56" y="10"/>
                    <a:pt x="54" y="9"/>
                  </a:cubicBezTo>
                  <a:cubicBezTo>
                    <a:pt x="52" y="9"/>
                    <a:pt x="50" y="8"/>
                    <a:pt x="50" y="8"/>
                  </a:cubicBezTo>
                  <a:cubicBezTo>
                    <a:pt x="49" y="8"/>
                    <a:pt x="49" y="8"/>
                    <a:pt x="49" y="8"/>
                  </a:cubicBezTo>
                  <a:cubicBezTo>
                    <a:pt x="50" y="7"/>
                    <a:pt x="50" y="7"/>
                    <a:pt x="50" y="7"/>
                  </a:cubicBezTo>
                  <a:cubicBezTo>
                    <a:pt x="50" y="7"/>
                    <a:pt x="49" y="6"/>
                    <a:pt x="49" y="6"/>
                  </a:cubicBezTo>
                  <a:cubicBezTo>
                    <a:pt x="47" y="5"/>
                    <a:pt x="44" y="5"/>
                    <a:pt x="42" y="5"/>
                  </a:cubicBezTo>
                  <a:cubicBezTo>
                    <a:pt x="42" y="5"/>
                    <a:pt x="42" y="5"/>
                    <a:pt x="42" y="5"/>
                  </a:cubicBezTo>
                  <a:cubicBezTo>
                    <a:pt x="41" y="5"/>
                    <a:pt x="41" y="5"/>
                    <a:pt x="41" y="5"/>
                  </a:cubicBezTo>
                  <a:cubicBezTo>
                    <a:pt x="40" y="7"/>
                    <a:pt x="40" y="7"/>
                    <a:pt x="40" y="7"/>
                  </a:cubicBezTo>
                  <a:cubicBezTo>
                    <a:pt x="39" y="6"/>
                    <a:pt x="38" y="6"/>
                    <a:pt x="37" y="6"/>
                  </a:cubicBezTo>
                  <a:cubicBezTo>
                    <a:pt x="35" y="6"/>
                    <a:pt x="34" y="6"/>
                    <a:pt x="32" y="7"/>
                  </a:cubicBezTo>
                  <a:cubicBezTo>
                    <a:pt x="32" y="7"/>
                    <a:pt x="32" y="7"/>
                    <a:pt x="31" y="7"/>
                  </a:cubicBezTo>
                  <a:cubicBezTo>
                    <a:pt x="31" y="7"/>
                    <a:pt x="31" y="7"/>
                    <a:pt x="30" y="7"/>
                  </a:cubicBezTo>
                  <a:cubicBezTo>
                    <a:pt x="30" y="7"/>
                    <a:pt x="30" y="7"/>
                    <a:pt x="30" y="7"/>
                  </a:cubicBezTo>
                  <a:cubicBezTo>
                    <a:pt x="22" y="7"/>
                    <a:pt x="15" y="9"/>
                    <a:pt x="8" y="12"/>
                  </a:cubicBezTo>
                  <a:cubicBezTo>
                    <a:pt x="8" y="12"/>
                    <a:pt x="8" y="12"/>
                    <a:pt x="8" y="12"/>
                  </a:cubicBezTo>
                  <a:cubicBezTo>
                    <a:pt x="8" y="12"/>
                    <a:pt x="8" y="12"/>
                    <a:pt x="8" y="12"/>
                  </a:cubicBezTo>
                  <a:cubicBezTo>
                    <a:pt x="8" y="13"/>
                    <a:pt x="8" y="13"/>
                    <a:pt x="8" y="13"/>
                  </a:cubicBezTo>
                  <a:cubicBezTo>
                    <a:pt x="8" y="13"/>
                    <a:pt x="8" y="13"/>
                    <a:pt x="8" y="13"/>
                  </a:cubicBezTo>
                  <a:cubicBezTo>
                    <a:pt x="7" y="13"/>
                    <a:pt x="6" y="14"/>
                    <a:pt x="5" y="14"/>
                  </a:cubicBezTo>
                  <a:cubicBezTo>
                    <a:pt x="5" y="15"/>
                    <a:pt x="4" y="15"/>
                    <a:pt x="4" y="16"/>
                  </a:cubicBezTo>
                  <a:moveTo>
                    <a:pt x="37" y="0"/>
                  </a:moveTo>
                  <a:cubicBezTo>
                    <a:pt x="26" y="0"/>
                    <a:pt x="15" y="2"/>
                    <a:pt x="5" y="8"/>
                  </a:cubicBezTo>
                  <a:cubicBezTo>
                    <a:pt x="3" y="9"/>
                    <a:pt x="1" y="12"/>
                    <a:pt x="0" y="14"/>
                  </a:cubicBezTo>
                  <a:cubicBezTo>
                    <a:pt x="0" y="14"/>
                    <a:pt x="0" y="15"/>
                    <a:pt x="0" y="15"/>
                  </a:cubicBezTo>
                  <a:cubicBezTo>
                    <a:pt x="0" y="18"/>
                    <a:pt x="2" y="20"/>
                    <a:pt x="4" y="21"/>
                  </a:cubicBezTo>
                  <a:cubicBezTo>
                    <a:pt x="8" y="25"/>
                    <a:pt x="17" y="29"/>
                    <a:pt x="32" y="29"/>
                  </a:cubicBezTo>
                  <a:cubicBezTo>
                    <a:pt x="37" y="29"/>
                    <a:pt x="46" y="28"/>
                    <a:pt x="54" y="26"/>
                  </a:cubicBezTo>
                  <a:cubicBezTo>
                    <a:pt x="58" y="25"/>
                    <a:pt x="62" y="24"/>
                    <a:pt x="65" y="22"/>
                  </a:cubicBezTo>
                  <a:cubicBezTo>
                    <a:pt x="68" y="21"/>
                    <a:pt x="70" y="19"/>
                    <a:pt x="71" y="16"/>
                  </a:cubicBezTo>
                  <a:cubicBezTo>
                    <a:pt x="72" y="15"/>
                    <a:pt x="72" y="15"/>
                    <a:pt x="72" y="14"/>
                  </a:cubicBezTo>
                  <a:cubicBezTo>
                    <a:pt x="72" y="11"/>
                    <a:pt x="70" y="9"/>
                    <a:pt x="69" y="8"/>
                  </a:cubicBezTo>
                  <a:cubicBezTo>
                    <a:pt x="67" y="6"/>
                    <a:pt x="64" y="5"/>
                    <a:pt x="62" y="4"/>
                  </a:cubicBezTo>
                  <a:cubicBezTo>
                    <a:pt x="54" y="1"/>
                    <a:pt x="46" y="0"/>
                    <a:pt x="3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6" name="Freeform 784"/>
            <p:cNvSpPr>
              <a:spLocks noEditPoints="1"/>
            </p:cNvSpPr>
            <p:nvPr/>
          </p:nvSpPr>
          <p:spPr bwMode="auto">
            <a:xfrm>
              <a:off x="3009" y="2501"/>
              <a:ext cx="220" cy="128"/>
            </a:xfrm>
            <a:custGeom>
              <a:avLst/>
              <a:gdLst>
                <a:gd name="T0" fmla="*/ 43 w 93"/>
                <a:gd name="T1" fmla="*/ 41 h 54"/>
                <a:gd name="T2" fmla="*/ 42 w 93"/>
                <a:gd name="T3" fmla="*/ 51 h 54"/>
                <a:gd name="T4" fmla="*/ 35 w 93"/>
                <a:gd name="T5" fmla="*/ 50 h 54"/>
                <a:gd name="T6" fmla="*/ 41 w 93"/>
                <a:gd name="T7" fmla="*/ 47 h 54"/>
                <a:gd name="T8" fmla="*/ 48 w 93"/>
                <a:gd name="T9" fmla="*/ 41 h 54"/>
                <a:gd name="T10" fmla="*/ 52 w 93"/>
                <a:gd name="T11" fmla="*/ 47 h 54"/>
                <a:gd name="T12" fmla="*/ 54 w 93"/>
                <a:gd name="T13" fmla="*/ 50 h 54"/>
                <a:gd name="T14" fmla="*/ 54 w 93"/>
                <a:gd name="T15" fmla="*/ 47 h 54"/>
                <a:gd name="T16" fmla="*/ 55 w 93"/>
                <a:gd name="T17" fmla="*/ 50 h 54"/>
                <a:gd name="T18" fmla="*/ 28 w 93"/>
                <a:gd name="T19" fmla="*/ 50 h 54"/>
                <a:gd name="T20" fmla="*/ 33 w 93"/>
                <a:gd name="T21" fmla="*/ 41 h 54"/>
                <a:gd name="T22" fmla="*/ 57 w 93"/>
                <a:gd name="T23" fmla="*/ 49 h 54"/>
                <a:gd name="T24" fmla="*/ 58 w 93"/>
                <a:gd name="T25" fmla="*/ 49 h 54"/>
                <a:gd name="T26" fmla="*/ 60 w 93"/>
                <a:gd name="T27" fmla="*/ 39 h 54"/>
                <a:gd name="T28" fmla="*/ 63 w 93"/>
                <a:gd name="T29" fmla="*/ 48 h 54"/>
                <a:gd name="T30" fmla="*/ 26 w 93"/>
                <a:gd name="T31" fmla="*/ 49 h 54"/>
                <a:gd name="T32" fmla="*/ 21 w 93"/>
                <a:gd name="T33" fmla="*/ 38 h 54"/>
                <a:gd name="T34" fmla="*/ 26 w 93"/>
                <a:gd name="T35" fmla="*/ 49 h 54"/>
                <a:gd name="T36" fmla="*/ 64 w 93"/>
                <a:gd name="T37" fmla="*/ 47 h 54"/>
                <a:gd name="T38" fmla="*/ 67 w 93"/>
                <a:gd name="T39" fmla="*/ 43 h 54"/>
                <a:gd name="T40" fmla="*/ 69 w 93"/>
                <a:gd name="T41" fmla="*/ 47 h 54"/>
                <a:gd name="T42" fmla="*/ 70 w 93"/>
                <a:gd name="T43" fmla="*/ 37 h 54"/>
                <a:gd name="T44" fmla="*/ 73 w 93"/>
                <a:gd name="T45" fmla="*/ 46 h 54"/>
                <a:gd name="T46" fmla="*/ 13 w 93"/>
                <a:gd name="T47" fmla="*/ 44 h 54"/>
                <a:gd name="T48" fmla="*/ 19 w 93"/>
                <a:gd name="T49" fmla="*/ 44 h 54"/>
                <a:gd name="T50" fmla="*/ 75 w 93"/>
                <a:gd name="T51" fmla="*/ 45 h 54"/>
                <a:gd name="T52" fmla="*/ 78 w 93"/>
                <a:gd name="T53" fmla="*/ 44 h 54"/>
                <a:gd name="T54" fmla="*/ 9 w 93"/>
                <a:gd name="T55" fmla="*/ 42 h 54"/>
                <a:gd name="T56" fmla="*/ 11 w 93"/>
                <a:gd name="T57" fmla="*/ 35 h 54"/>
                <a:gd name="T58" fmla="*/ 79 w 93"/>
                <a:gd name="T59" fmla="*/ 34 h 54"/>
                <a:gd name="T60" fmla="*/ 84 w 93"/>
                <a:gd name="T61" fmla="*/ 40 h 54"/>
                <a:gd name="T62" fmla="*/ 7 w 93"/>
                <a:gd name="T63" fmla="*/ 40 h 54"/>
                <a:gd name="T64" fmla="*/ 6 w 93"/>
                <a:gd name="T65" fmla="*/ 31 h 54"/>
                <a:gd name="T66" fmla="*/ 4 w 93"/>
                <a:gd name="T67" fmla="*/ 32 h 54"/>
                <a:gd name="T68" fmla="*/ 4 w 93"/>
                <a:gd name="T69" fmla="*/ 29 h 54"/>
                <a:gd name="T70" fmla="*/ 86 w 93"/>
                <a:gd name="T71" fmla="*/ 30 h 54"/>
                <a:gd name="T72" fmla="*/ 89 w 93"/>
                <a:gd name="T73" fmla="*/ 35 h 54"/>
                <a:gd name="T74" fmla="*/ 8 w 93"/>
                <a:gd name="T75" fmla="*/ 28 h 54"/>
                <a:gd name="T76" fmla="*/ 7 w 93"/>
                <a:gd name="T77" fmla="*/ 17 h 54"/>
                <a:gd name="T78" fmla="*/ 79 w 93"/>
                <a:gd name="T79" fmla="*/ 9 h 54"/>
                <a:gd name="T80" fmla="*/ 89 w 93"/>
                <a:gd name="T81" fmla="*/ 21 h 54"/>
                <a:gd name="T82" fmla="*/ 41 w 93"/>
                <a:gd name="T83" fmla="*/ 38 h 54"/>
                <a:gd name="T84" fmla="*/ 10 w 93"/>
                <a:gd name="T85" fmla="*/ 9 h 54"/>
                <a:gd name="T86" fmla="*/ 2 w 93"/>
                <a:gd name="T87" fmla="*/ 21 h 54"/>
                <a:gd name="T88" fmla="*/ 1 w 93"/>
                <a:gd name="T89" fmla="*/ 36 h 54"/>
                <a:gd name="T90" fmla="*/ 41 w 93"/>
                <a:gd name="T91" fmla="*/ 54 h 54"/>
                <a:gd name="T92" fmla="*/ 79 w 93"/>
                <a:gd name="T93" fmla="*/ 47 h 54"/>
                <a:gd name="T94" fmla="*/ 84 w 93"/>
                <a:gd name="T95" fmla="*/ 45 h 54"/>
                <a:gd name="T96" fmla="*/ 86 w 93"/>
                <a:gd name="T97" fmla="*/ 43 h 54"/>
                <a:gd name="T98" fmla="*/ 92 w 93"/>
                <a:gd name="T99" fmla="*/ 32 h 54"/>
                <a:gd name="T100" fmla="*/ 89 w 93"/>
                <a:gd name="T101"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3" h="54">
                  <a:moveTo>
                    <a:pt x="42" y="51"/>
                  </a:moveTo>
                  <a:cubicBezTo>
                    <a:pt x="42" y="50"/>
                    <a:pt x="42" y="48"/>
                    <a:pt x="42" y="47"/>
                  </a:cubicBezTo>
                  <a:cubicBezTo>
                    <a:pt x="42" y="45"/>
                    <a:pt x="42" y="43"/>
                    <a:pt x="43" y="41"/>
                  </a:cubicBezTo>
                  <a:cubicBezTo>
                    <a:pt x="44" y="41"/>
                    <a:pt x="45" y="41"/>
                    <a:pt x="47" y="41"/>
                  </a:cubicBezTo>
                  <a:cubicBezTo>
                    <a:pt x="47" y="44"/>
                    <a:pt x="47" y="47"/>
                    <a:pt x="48" y="50"/>
                  </a:cubicBezTo>
                  <a:cubicBezTo>
                    <a:pt x="46" y="51"/>
                    <a:pt x="44" y="51"/>
                    <a:pt x="42" y="51"/>
                  </a:cubicBezTo>
                  <a:moveTo>
                    <a:pt x="41" y="51"/>
                  </a:moveTo>
                  <a:cubicBezTo>
                    <a:pt x="39" y="51"/>
                    <a:pt x="37" y="51"/>
                    <a:pt x="35" y="50"/>
                  </a:cubicBezTo>
                  <a:cubicBezTo>
                    <a:pt x="35" y="50"/>
                    <a:pt x="35" y="50"/>
                    <a:pt x="35" y="50"/>
                  </a:cubicBezTo>
                  <a:cubicBezTo>
                    <a:pt x="35" y="47"/>
                    <a:pt x="35" y="44"/>
                    <a:pt x="35" y="41"/>
                  </a:cubicBezTo>
                  <a:cubicBezTo>
                    <a:pt x="37" y="41"/>
                    <a:pt x="39" y="41"/>
                    <a:pt x="41" y="41"/>
                  </a:cubicBezTo>
                  <a:cubicBezTo>
                    <a:pt x="41" y="43"/>
                    <a:pt x="41" y="45"/>
                    <a:pt x="41" y="47"/>
                  </a:cubicBezTo>
                  <a:cubicBezTo>
                    <a:pt x="41" y="48"/>
                    <a:pt x="41" y="50"/>
                    <a:pt x="41" y="51"/>
                  </a:cubicBezTo>
                  <a:moveTo>
                    <a:pt x="49" y="50"/>
                  </a:moveTo>
                  <a:cubicBezTo>
                    <a:pt x="49" y="47"/>
                    <a:pt x="49" y="44"/>
                    <a:pt x="48" y="41"/>
                  </a:cubicBezTo>
                  <a:cubicBezTo>
                    <a:pt x="49" y="41"/>
                    <a:pt x="49" y="41"/>
                    <a:pt x="49" y="41"/>
                  </a:cubicBezTo>
                  <a:cubicBezTo>
                    <a:pt x="50" y="41"/>
                    <a:pt x="51" y="41"/>
                    <a:pt x="52" y="40"/>
                  </a:cubicBezTo>
                  <a:cubicBezTo>
                    <a:pt x="52" y="42"/>
                    <a:pt x="52" y="45"/>
                    <a:pt x="52" y="47"/>
                  </a:cubicBezTo>
                  <a:cubicBezTo>
                    <a:pt x="52" y="48"/>
                    <a:pt x="52" y="49"/>
                    <a:pt x="52" y="50"/>
                  </a:cubicBezTo>
                  <a:cubicBezTo>
                    <a:pt x="51" y="50"/>
                    <a:pt x="50" y="50"/>
                    <a:pt x="49" y="50"/>
                  </a:cubicBezTo>
                  <a:moveTo>
                    <a:pt x="54" y="50"/>
                  </a:moveTo>
                  <a:cubicBezTo>
                    <a:pt x="54" y="49"/>
                    <a:pt x="54" y="49"/>
                    <a:pt x="54" y="49"/>
                  </a:cubicBezTo>
                  <a:cubicBezTo>
                    <a:pt x="54" y="48"/>
                    <a:pt x="54" y="48"/>
                    <a:pt x="54" y="48"/>
                  </a:cubicBezTo>
                  <a:cubicBezTo>
                    <a:pt x="54" y="47"/>
                    <a:pt x="54" y="47"/>
                    <a:pt x="54" y="47"/>
                  </a:cubicBezTo>
                  <a:cubicBezTo>
                    <a:pt x="54" y="44"/>
                    <a:pt x="54" y="42"/>
                    <a:pt x="54" y="40"/>
                  </a:cubicBezTo>
                  <a:cubicBezTo>
                    <a:pt x="54" y="40"/>
                    <a:pt x="55" y="40"/>
                    <a:pt x="55" y="40"/>
                  </a:cubicBezTo>
                  <a:cubicBezTo>
                    <a:pt x="55" y="43"/>
                    <a:pt x="55" y="46"/>
                    <a:pt x="55" y="50"/>
                  </a:cubicBezTo>
                  <a:cubicBezTo>
                    <a:pt x="54" y="50"/>
                    <a:pt x="54" y="50"/>
                    <a:pt x="54" y="50"/>
                  </a:cubicBezTo>
                  <a:moveTo>
                    <a:pt x="34" y="50"/>
                  </a:moveTo>
                  <a:cubicBezTo>
                    <a:pt x="32" y="50"/>
                    <a:pt x="30" y="50"/>
                    <a:pt x="28" y="50"/>
                  </a:cubicBezTo>
                  <a:cubicBezTo>
                    <a:pt x="28" y="48"/>
                    <a:pt x="28" y="47"/>
                    <a:pt x="28" y="46"/>
                  </a:cubicBezTo>
                  <a:cubicBezTo>
                    <a:pt x="28" y="44"/>
                    <a:pt x="28" y="42"/>
                    <a:pt x="28" y="40"/>
                  </a:cubicBezTo>
                  <a:cubicBezTo>
                    <a:pt x="30" y="40"/>
                    <a:pt x="32" y="41"/>
                    <a:pt x="33" y="41"/>
                  </a:cubicBezTo>
                  <a:cubicBezTo>
                    <a:pt x="34" y="44"/>
                    <a:pt x="34" y="47"/>
                    <a:pt x="34" y="50"/>
                  </a:cubicBezTo>
                  <a:cubicBezTo>
                    <a:pt x="34" y="50"/>
                    <a:pt x="34" y="50"/>
                    <a:pt x="34" y="50"/>
                  </a:cubicBezTo>
                  <a:moveTo>
                    <a:pt x="57" y="49"/>
                  </a:moveTo>
                  <a:cubicBezTo>
                    <a:pt x="57" y="46"/>
                    <a:pt x="57" y="43"/>
                    <a:pt x="57" y="40"/>
                  </a:cubicBezTo>
                  <a:cubicBezTo>
                    <a:pt x="58" y="40"/>
                    <a:pt x="58" y="40"/>
                    <a:pt x="58" y="40"/>
                  </a:cubicBezTo>
                  <a:cubicBezTo>
                    <a:pt x="58" y="43"/>
                    <a:pt x="58" y="46"/>
                    <a:pt x="58" y="49"/>
                  </a:cubicBezTo>
                  <a:cubicBezTo>
                    <a:pt x="58" y="49"/>
                    <a:pt x="57" y="49"/>
                    <a:pt x="57" y="49"/>
                  </a:cubicBezTo>
                  <a:moveTo>
                    <a:pt x="60" y="49"/>
                  </a:moveTo>
                  <a:cubicBezTo>
                    <a:pt x="60" y="46"/>
                    <a:pt x="60" y="43"/>
                    <a:pt x="60" y="39"/>
                  </a:cubicBezTo>
                  <a:cubicBezTo>
                    <a:pt x="61" y="39"/>
                    <a:pt x="62" y="39"/>
                    <a:pt x="63" y="39"/>
                  </a:cubicBezTo>
                  <a:cubicBezTo>
                    <a:pt x="63" y="42"/>
                    <a:pt x="63" y="45"/>
                    <a:pt x="63" y="48"/>
                  </a:cubicBezTo>
                  <a:cubicBezTo>
                    <a:pt x="63" y="48"/>
                    <a:pt x="63" y="48"/>
                    <a:pt x="63" y="48"/>
                  </a:cubicBezTo>
                  <a:cubicBezTo>
                    <a:pt x="63" y="48"/>
                    <a:pt x="63" y="48"/>
                    <a:pt x="63" y="48"/>
                  </a:cubicBezTo>
                  <a:cubicBezTo>
                    <a:pt x="62" y="49"/>
                    <a:pt x="61" y="49"/>
                    <a:pt x="60" y="49"/>
                  </a:cubicBezTo>
                  <a:moveTo>
                    <a:pt x="26" y="49"/>
                  </a:moveTo>
                  <a:cubicBezTo>
                    <a:pt x="24" y="49"/>
                    <a:pt x="22" y="48"/>
                    <a:pt x="20" y="48"/>
                  </a:cubicBezTo>
                  <a:cubicBezTo>
                    <a:pt x="20" y="46"/>
                    <a:pt x="20" y="45"/>
                    <a:pt x="20" y="44"/>
                  </a:cubicBezTo>
                  <a:cubicBezTo>
                    <a:pt x="20" y="42"/>
                    <a:pt x="20" y="40"/>
                    <a:pt x="21" y="38"/>
                  </a:cubicBezTo>
                  <a:cubicBezTo>
                    <a:pt x="22" y="39"/>
                    <a:pt x="24" y="39"/>
                    <a:pt x="26" y="40"/>
                  </a:cubicBezTo>
                  <a:cubicBezTo>
                    <a:pt x="26" y="42"/>
                    <a:pt x="26" y="44"/>
                    <a:pt x="26" y="46"/>
                  </a:cubicBezTo>
                  <a:cubicBezTo>
                    <a:pt x="26" y="47"/>
                    <a:pt x="26" y="48"/>
                    <a:pt x="26" y="49"/>
                  </a:cubicBezTo>
                  <a:moveTo>
                    <a:pt x="65" y="48"/>
                  </a:moveTo>
                  <a:cubicBezTo>
                    <a:pt x="65" y="47"/>
                    <a:pt x="65" y="47"/>
                    <a:pt x="65" y="47"/>
                  </a:cubicBezTo>
                  <a:cubicBezTo>
                    <a:pt x="64" y="47"/>
                    <a:pt x="64" y="47"/>
                    <a:pt x="64" y="47"/>
                  </a:cubicBezTo>
                  <a:cubicBezTo>
                    <a:pt x="64" y="44"/>
                    <a:pt x="64" y="42"/>
                    <a:pt x="64" y="39"/>
                  </a:cubicBezTo>
                  <a:cubicBezTo>
                    <a:pt x="65" y="38"/>
                    <a:pt x="66" y="38"/>
                    <a:pt x="67" y="38"/>
                  </a:cubicBezTo>
                  <a:cubicBezTo>
                    <a:pt x="67" y="40"/>
                    <a:pt x="67" y="41"/>
                    <a:pt x="67" y="43"/>
                  </a:cubicBezTo>
                  <a:cubicBezTo>
                    <a:pt x="67" y="44"/>
                    <a:pt x="67" y="46"/>
                    <a:pt x="67" y="47"/>
                  </a:cubicBezTo>
                  <a:cubicBezTo>
                    <a:pt x="66" y="48"/>
                    <a:pt x="66" y="48"/>
                    <a:pt x="65" y="48"/>
                  </a:cubicBezTo>
                  <a:moveTo>
                    <a:pt x="69" y="47"/>
                  </a:moveTo>
                  <a:cubicBezTo>
                    <a:pt x="69" y="46"/>
                    <a:pt x="69" y="44"/>
                    <a:pt x="69" y="43"/>
                  </a:cubicBezTo>
                  <a:cubicBezTo>
                    <a:pt x="69" y="41"/>
                    <a:pt x="69" y="39"/>
                    <a:pt x="69" y="38"/>
                  </a:cubicBezTo>
                  <a:cubicBezTo>
                    <a:pt x="70" y="37"/>
                    <a:pt x="70" y="37"/>
                    <a:pt x="70" y="37"/>
                  </a:cubicBezTo>
                  <a:cubicBezTo>
                    <a:pt x="71" y="37"/>
                    <a:pt x="72" y="37"/>
                    <a:pt x="73" y="36"/>
                  </a:cubicBezTo>
                  <a:cubicBezTo>
                    <a:pt x="73" y="39"/>
                    <a:pt x="73" y="42"/>
                    <a:pt x="73" y="45"/>
                  </a:cubicBezTo>
                  <a:cubicBezTo>
                    <a:pt x="73" y="46"/>
                    <a:pt x="73" y="46"/>
                    <a:pt x="73" y="46"/>
                  </a:cubicBezTo>
                  <a:cubicBezTo>
                    <a:pt x="72" y="46"/>
                    <a:pt x="70" y="47"/>
                    <a:pt x="69" y="47"/>
                  </a:cubicBezTo>
                  <a:moveTo>
                    <a:pt x="19" y="47"/>
                  </a:moveTo>
                  <a:cubicBezTo>
                    <a:pt x="17" y="46"/>
                    <a:pt x="15" y="45"/>
                    <a:pt x="13" y="44"/>
                  </a:cubicBezTo>
                  <a:cubicBezTo>
                    <a:pt x="13" y="41"/>
                    <a:pt x="13" y="38"/>
                    <a:pt x="13" y="35"/>
                  </a:cubicBezTo>
                  <a:cubicBezTo>
                    <a:pt x="15" y="36"/>
                    <a:pt x="17" y="37"/>
                    <a:pt x="19" y="38"/>
                  </a:cubicBezTo>
                  <a:cubicBezTo>
                    <a:pt x="19" y="40"/>
                    <a:pt x="19" y="42"/>
                    <a:pt x="19" y="44"/>
                  </a:cubicBezTo>
                  <a:cubicBezTo>
                    <a:pt x="19" y="45"/>
                    <a:pt x="19" y="46"/>
                    <a:pt x="19" y="47"/>
                  </a:cubicBezTo>
                  <a:moveTo>
                    <a:pt x="75" y="45"/>
                  </a:moveTo>
                  <a:cubicBezTo>
                    <a:pt x="75" y="45"/>
                    <a:pt x="75" y="45"/>
                    <a:pt x="75" y="45"/>
                  </a:cubicBezTo>
                  <a:cubicBezTo>
                    <a:pt x="75" y="42"/>
                    <a:pt x="75" y="39"/>
                    <a:pt x="74" y="36"/>
                  </a:cubicBezTo>
                  <a:cubicBezTo>
                    <a:pt x="75" y="36"/>
                    <a:pt x="76" y="35"/>
                    <a:pt x="77" y="35"/>
                  </a:cubicBezTo>
                  <a:cubicBezTo>
                    <a:pt x="78" y="38"/>
                    <a:pt x="78" y="41"/>
                    <a:pt x="78" y="44"/>
                  </a:cubicBezTo>
                  <a:cubicBezTo>
                    <a:pt x="77" y="44"/>
                    <a:pt x="76" y="45"/>
                    <a:pt x="75" y="45"/>
                  </a:cubicBezTo>
                  <a:moveTo>
                    <a:pt x="11" y="43"/>
                  </a:moveTo>
                  <a:cubicBezTo>
                    <a:pt x="10" y="43"/>
                    <a:pt x="10" y="42"/>
                    <a:pt x="9" y="42"/>
                  </a:cubicBezTo>
                  <a:cubicBezTo>
                    <a:pt x="9" y="39"/>
                    <a:pt x="9" y="36"/>
                    <a:pt x="9" y="33"/>
                  </a:cubicBezTo>
                  <a:cubicBezTo>
                    <a:pt x="10" y="33"/>
                    <a:pt x="10" y="34"/>
                    <a:pt x="11" y="34"/>
                  </a:cubicBezTo>
                  <a:cubicBezTo>
                    <a:pt x="11" y="35"/>
                    <a:pt x="11" y="35"/>
                    <a:pt x="11" y="35"/>
                  </a:cubicBezTo>
                  <a:cubicBezTo>
                    <a:pt x="11" y="38"/>
                    <a:pt x="11" y="40"/>
                    <a:pt x="11" y="43"/>
                  </a:cubicBezTo>
                  <a:moveTo>
                    <a:pt x="79" y="43"/>
                  </a:moveTo>
                  <a:cubicBezTo>
                    <a:pt x="79" y="40"/>
                    <a:pt x="79" y="37"/>
                    <a:pt x="79" y="34"/>
                  </a:cubicBezTo>
                  <a:cubicBezTo>
                    <a:pt x="81" y="33"/>
                    <a:pt x="82" y="33"/>
                    <a:pt x="84" y="32"/>
                  </a:cubicBezTo>
                  <a:cubicBezTo>
                    <a:pt x="84" y="32"/>
                    <a:pt x="84" y="32"/>
                    <a:pt x="84" y="32"/>
                  </a:cubicBezTo>
                  <a:cubicBezTo>
                    <a:pt x="84" y="34"/>
                    <a:pt x="84" y="37"/>
                    <a:pt x="84" y="40"/>
                  </a:cubicBezTo>
                  <a:cubicBezTo>
                    <a:pt x="84" y="41"/>
                    <a:pt x="83" y="41"/>
                    <a:pt x="82" y="42"/>
                  </a:cubicBezTo>
                  <a:cubicBezTo>
                    <a:pt x="81" y="42"/>
                    <a:pt x="80" y="43"/>
                    <a:pt x="79" y="43"/>
                  </a:cubicBezTo>
                  <a:moveTo>
                    <a:pt x="7" y="40"/>
                  </a:moveTo>
                  <a:cubicBezTo>
                    <a:pt x="7" y="40"/>
                    <a:pt x="6" y="39"/>
                    <a:pt x="6" y="38"/>
                  </a:cubicBezTo>
                  <a:cubicBezTo>
                    <a:pt x="6" y="38"/>
                    <a:pt x="6" y="38"/>
                    <a:pt x="6" y="38"/>
                  </a:cubicBezTo>
                  <a:cubicBezTo>
                    <a:pt x="6" y="36"/>
                    <a:pt x="6" y="33"/>
                    <a:pt x="6" y="31"/>
                  </a:cubicBezTo>
                  <a:cubicBezTo>
                    <a:pt x="7" y="31"/>
                    <a:pt x="7" y="31"/>
                    <a:pt x="7" y="31"/>
                  </a:cubicBezTo>
                  <a:cubicBezTo>
                    <a:pt x="7" y="34"/>
                    <a:pt x="7" y="37"/>
                    <a:pt x="7" y="40"/>
                  </a:cubicBezTo>
                  <a:moveTo>
                    <a:pt x="4" y="32"/>
                  </a:moveTo>
                  <a:cubicBezTo>
                    <a:pt x="4" y="32"/>
                    <a:pt x="4" y="32"/>
                    <a:pt x="4" y="32"/>
                  </a:cubicBezTo>
                  <a:cubicBezTo>
                    <a:pt x="4" y="31"/>
                    <a:pt x="4" y="30"/>
                    <a:pt x="4" y="28"/>
                  </a:cubicBezTo>
                  <a:cubicBezTo>
                    <a:pt x="4" y="29"/>
                    <a:pt x="4" y="29"/>
                    <a:pt x="4" y="29"/>
                  </a:cubicBezTo>
                  <a:cubicBezTo>
                    <a:pt x="4" y="30"/>
                    <a:pt x="4" y="31"/>
                    <a:pt x="4" y="32"/>
                  </a:cubicBezTo>
                  <a:moveTo>
                    <a:pt x="86" y="39"/>
                  </a:moveTo>
                  <a:cubicBezTo>
                    <a:pt x="86" y="36"/>
                    <a:pt x="86" y="33"/>
                    <a:pt x="86" y="30"/>
                  </a:cubicBezTo>
                  <a:cubicBezTo>
                    <a:pt x="87" y="30"/>
                    <a:pt x="88" y="29"/>
                    <a:pt x="89" y="28"/>
                  </a:cubicBezTo>
                  <a:cubicBezTo>
                    <a:pt x="89" y="30"/>
                    <a:pt x="89" y="32"/>
                    <a:pt x="89" y="35"/>
                  </a:cubicBezTo>
                  <a:cubicBezTo>
                    <a:pt x="89" y="35"/>
                    <a:pt x="89" y="35"/>
                    <a:pt x="89" y="35"/>
                  </a:cubicBezTo>
                  <a:cubicBezTo>
                    <a:pt x="88" y="36"/>
                    <a:pt x="87" y="38"/>
                    <a:pt x="86" y="39"/>
                  </a:cubicBezTo>
                  <a:moveTo>
                    <a:pt x="41" y="38"/>
                  </a:moveTo>
                  <a:cubicBezTo>
                    <a:pt x="23" y="38"/>
                    <a:pt x="12" y="32"/>
                    <a:pt x="8" y="28"/>
                  </a:cubicBezTo>
                  <a:cubicBezTo>
                    <a:pt x="6" y="26"/>
                    <a:pt x="5" y="24"/>
                    <a:pt x="5" y="22"/>
                  </a:cubicBezTo>
                  <a:cubicBezTo>
                    <a:pt x="5" y="21"/>
                    <a:pt x="5" y="21"/>
                    <a:pt x="5" y="21"/>
                  </a:cubicBezTo>
                  <a:cubicBezTo>
                    <a:pt x="5" y="20"/>
                    <a:pt x="6" y="18"/>
                    <a:pt x="7" y="17"/>
                  </a:cubicBezTo>
                  <a:cubicBezTo>
                    <a:pt x="8" y="15"/>
                    <a:pt x="10" y="13"/>
                    <a:pt x="12" y="12"/>
                  </a:cubicBezTo>
                  <a:cubicBezTo>
                    <a:pt x="23" y="6"/>
                    <a:pt x="35" y="3"/>
                    <a:pt x="48" y="3"/>
                  </a:cubicBezTo>
                  <a:cubicBezTo>
                    <a:pt x="58" y="3"/>
                    <a:pt x="69" y="5"/>
                    <a:pt x="79" y="9"/>
                  </a:cubicBezTo>
                  <a:cubicBezTo>
                    <a:pt x="82" y="10"/>
                    <a:pt x="85" y="12"/>
                    <a:pt x="86" y="14"/>
                  </a:cubicBezTo>
                  <a:cubicBezTo>
                    <a:pt x="88" y="16"/>
                    <a:pt x="89" y="18"/>
                    <a:pt x="89" y="20"/>
                  </a:cubicBezTo>
                  <a:cubicBezTo>
                    <a:pt x="89" y="20"/>
                    <a:pt x="89" y="21"/>
                    <a:pt x="89" y="21"/>
                  </a:cubicBezTo>
                  <a:cubicBezTo>
                    <a:pt x="88" y="24"/>
                    <a:pt x="86" y="27"/>
                    <a:pt x="82" y="29"/>
                  </a:cubicBezTo>
                  <a:cubicBezTo>
                    <a:pt x="71" y="35"/>
                    <a:pt x="52" y="38"/>
                    <a:pt x="42" y="38"/>
                  </a:cubicBezTo>
                  <a:cubicBezTo>
                    <a:pt x="42" y="38"/>
                    <a:pt x="41" y="38"/>
                    <a:pt x="41" y="38"/>
                  </a:cubicBezTo>
                  <a:cubicBezTo>
                    <a:pt x="41" y="38"/>
                    <a:pt x="41" y="38"/>
                    <a:pt x="41" y="38"/>
                  </a:cubicBezTo>
                  <a:moveTo>
                    <a:pt x="48" y="0"/>
                  </a:moveTo>
                  <a:cubicBezTo>
                    <a:pt x="35" y="0"/>
                    <a:pt x="22" y="3"/>
                    <a:pt x="10" y="9"/>
                  </a:cubicBezTo>
                  <a:cubicBezTo>
                    <a:pt x="8" y="11"/>
                    <a:pt x="6" y="13"/>
                    <a:pt x="4" y="15"/>
                  </a:cubicBezTo>
                  <a:cubicBezTo>
                    <a:pt x="3" y="17"/>
                    <a:pt x="2" y="19"/>
                    <a:pt x="2" y="20"/>
                  </a:cubicBezTo>
                  <a:cubicBezTo>
                    <a:pt x="2" y="21"/>
                    <a:pt x="2" y="21"/>
                    <a:pt x="2" y="21"/>
                  </a:cubicBezTo>
                  <a:cubicBezTo>
                    <a:pt x="1" y="21"/>
                    <a:pt x="1" y="22"/>
                    <a:pt x="1" y="22"/>
                  </a:cubicBezTo>
                  <a:cubicBezTo>
                    <a:pt x="1" y="24"/>
                    <a:pt x="0" y="26"/>
                    <a:pt x="0" y="28"/>
                  </a:cubicBezTo>
                  <a:cubicBezTo>
                    <a:pt x="0" y="30"/>
                    <a:pt x="1" y="33"/>
                    <a:pt x="1" y="36"/>
                  </a:cubicBezTo>
                  <a:cubicBezTo>
                    <a:pt x="1" y="37"/>
                    <a:pt x="1" y="37"/>
                    <a:pt x="2" y="37"/>
                  </a:cubicBezTo>
                  <a:cubicBezTo>
                    <a:pt x="2" y="39"/>
                    <a:pt x="4" y="42"/>
                    <a:pt x="5" y="43"/>
                  </a:cubicBezTo>
                  <a:cubicBezTo>
                    <a:pt x="11" y="49"/>
                    <a:pt x="23" y="54"/>
                    <a:pt x="41" y="54"/>
                  </a:cubicBezTo>
                  <a:cubicBezTo>
                    <a:pt x="49" y="54"/>
                    <a:pt x="60" y="53"/>
                    <a:pt x="70" y="50"/>
                  </a:cubicBezTo>
                  <a:cubicBezTo>
                    <a:pt x="73" y="49"/>
                    <a:pt x="76" y="48"/>
                    <a:pt x="79" y="47"/>
                  </a:cubicBezTo>
                  <a:cubicBezTo>
                    <a:pt x="79" y="47"/>
                    <a:pt x="79" y="47"/>
                    <a:pt x="79" y="47"/>
                  </a:cubicBezTo>
                  <a:cubicBezTo>
                    <a:pt x="80" y="47"/>
                    <a:pt x="80" y="47"/>
                    <a:pt x="80" y="47"/>
                  </a:cubicBezTo>
                  <a:cubicBezTo>
                    <a:pt x="80" y="47"/>
                    <a:pt x="80" y="47"/>
                    <a:pt x="80" y="47"/>
                  </a:cubicBezTo>
                  <a:cubicBezTo>
                    <a:pt x="81" y="46"/>
                    <a:pt x="83" y="45"/>
                    <a:pt x="84" y="45"/>
                  </a:cubicBezTo>
                  <a:cubicBezTo>
                    <a:pt x="84" y="44"/>
                    <a:pt x="85" y="44"/>
                    <a:pt x="86" y="43"/>
                  </a:cubicBezTo>
                  <a:cubicBezTo>
                    <a:pt x="86" y="43"/>
                    <a:pt x="86" y="43"/>
                    <a:pt x="86" y="43"/>
                  </a:cubicBezTo>
                  <a:cubicBezTo>
                    <a:pt x="86" y="43"/>
                    <a:pt x="86" y="43"/>
                    <a:pt x="86" y="43"/>
                  </a:cubicBezTo>
                  <a:cubicBezTo>
                    <a:pt x="89" y="41"/>
                    <a:pt x="91" y="39"/>
                    <a:pt x="92" y="35"/>
                  </a:cubicBezTo>
                  <a:cubicBezTo>
                    <a:pt x="92" y="35"/>
                    <a:pt x="93" y="34"/>
                    <a:pt x="93" y="34"/>
                  </a:cubicBezTo>
                  <a:cubicBezTo>
                    <a:pt x="93" y="33"/>
                    <a:pt x="92" y="33"/>
                    <a:pt x="92" y="32"/>
                  </a:cubicBezTo>
                  <a:cubicBezTo>
                    <a:pt x="92" y="28"/>
                    <a:pt x="93" y="24"/>
                    <a:pt x="93" y="19"/>
                  </a:cubicBezTo>
                  <a:cubicBezTo>
                    <a:pt x="93" y="19"/>
                    <a:pt x="93" y="18"/>
                    <a:pt x="92" y="18"/>
                  </a:cubicBezTo>
                  <a:cubicBezTo>
                    <a:pt x="92" y="16"/>
                    <a:pt x="91" y="13"/>
                    <a:pt x="89" y="12"/>
                  </a:cubicBezTo>
                  <a:cubicBezTo>
                    <a:pt x="86" y="9"/>
                    <a:pt x="83" y="7"/>
                    <a:pt x="80" y="6"/>
                  </a:cubicBezTo>
                  <a:cubicBezTo>
                    <a:pt x="70" y="2"/>
                    <a:pt x="59" y="0"/>
                    <a:pt x="4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7" name="Freeform 785"/>
            <p:cNvSpPr>
              <a:spLocks noEditPoints="1"/>
            </p:cNvSpPr>
            <p:nvPr/>
          </p:nvSpPr>
          <p:spPr bwMode="auto">
            <a:xfrm>
              <a:off x="3009" y="2596"/>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2 h 37"/>
                <a:gd name="T32" fmla="*/ 63 w 93"/>
                <a:gd name="T33" fmla="*/ 31 h 37"/>
                <a:gd name="T34" fmla="*/ 20 w 93"/>
                <a:gd name="T35" fmla="*/ 31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6 w 93"/>
                <a:gd name="T81" fmla="*/ 10 h 37"/>
                <a:gd name="T82" fmla="*/ 4 w 93"/>
                <a:gd name="T83" fmla="*/ 4 h 37"/>
                <a:gd name="T84" fmla="*/ 1 w 93"/>
                <a:gd name="T85" fmla="*/ 4 h 37"/>
                <a:gd name="T86" fmla="*/ 0 w 93"/>
                <a:gd name="T87" fmla="*/ 10 h 37"/>
                <a:gd name="T88" fmla="*/ 5 w 93"/>
                <a:gd name="T89" fmla="*/ 26 h 37"/>
                <a:gd name="T90" fmla="*/ 79 w 93"/>
                <a:gd name="T91" fmla="*/ 30 h 37"/>
                <a:gd name="T92" fmla="*/ 80 w 93"/>
                <a:gd name="T93" fmla="*/ 30 h 37"/>
                <a:gd name="T94" fmla="*/ 86 w 93"/>
                <a:gd name="T95" fmla="*/ 26 h 37"/>
                <a:gd name="T96" fmla="*/ 93 w 93"/>
                <a:gd name="T97" fmla="*/ 17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4"/>
                    <a:pt x="47" y="24"/>
                    <a:pt x="47" y="24"/>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6"/>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1"/>
                    <a:pt x="52" y="32"/>
                    <a:pt x="52" y="33"/>
                  </a:cubicBezTo>
                  <a:cubicBezTo>
                    <a:pt x="51" y="33"/>
                    <a:pt x="50" y="33"/>
                    <a:pt x="49" y="33"/>
                  </a:cubicBezTo>
                  <a:moveTo>
                    <a:pt x="54" y="33"/>
                  </a:moveTo>
                  <a:cubicBezTo>
                    <a:pt x="54" y="32"/>
                    <a:pt x="54" y="32"/>
                    <a:pt x="54" y="32"/>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6"/>
                    <a:pt x="58" y="29"/>
                    <a:pt x="58" y="32"/>
                  </a:cubicBezTo>
                  <a:cubicBezTo>
                    <a:pt x="58" y="32"/>
                    <a:pt x="57" y="32"/>
                    <a:pt x="57" y="32"/>
                  </a:cubicBezTo>
                  <a:moveTo>
                    <a:pt x="34" y="33"/>
                  </a:moveTo>
                  <a:cubicBezTo>
                    <a:pt x="32" y="33"/>
                    <a:pt x="30" y="33"/>
                    <a:pt x="28" y="32"/>
                  </a:cubicBezTo>
                  <a:cubicBezTo>
                    <a:pt x="28" y="31"/>
                    <a:pt x="28" y="30"/>
                    <a:pt x="28" y="29"/>
                  </a:cubicBezTo>
                  <a:cubicBezTo>
                    <a:pt x="28" y="27"/>
                    <a:pt x="28" y="25"/>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9"/>
                    <a:pt x="60" y="25"/>
                    <a:pt x="59" y="22"/>
                  </a:cubicBezTo>
                  <a:cubicBezTo>
                    <a:pt x="61" y="22"/>
                    <a:pt x="62" y="22"/>
                    <a:pt x="63" y="22"/>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1"/>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9"/>
                    <a:pt x="73" y="29"/>
                    <a:pt x="73" y="29"/>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8"/>
                    <a:pt x="75" y="28"/>
                  </a:cubicBezTo>
                  <a:moveTo>
                    <a:pt x="11" y="26"/>
                  </a:moveTo>
                  <a:cubicBezTo>
                    <a:pt x="10" y="26"/>
                    <a:pt x="10" y="25"/>
                    <a:pt x="9" y="25"/>
                  </a:cubicBezTo>
                  <a:cubicBezTo>
                    <a:pt x="9" y="22"/>
                    <a:pt x="9" y="19"/>
                    <a:pt x="9" y="16"/>
                  </a:cubicBezTo>
                  <a:cubicBezTo>
                    <a:pt x="10" y="17"/>
                    <a:pt x="10" y="17"/>
                    <a:pt x="11" y="18"/>
                  </a:cubicBezTo>
                  <a:cubicBezTo>
                    <a:pt x="11" y="20"/>
                    <a:pt x="11" y="23"/>
                    <a:pt x="11" y="26"/>
                  </a:cubicBezTo>
                  <a:moveTo>
                    <a:pt x="7" y="23"/>
                  </a:moveTo>
                  <a:cubicBezTo>
                    <a:pt x="7" y="23"/>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4"/>
                  </a:cubicBezTo>
                  <a:cubicBezTo>
                    <a:pt x="84" y="17"/>
                    <a:pt x="84" y="20"/>
                    <a:pt x="84" y="23"/>
                  </a:cubicBezTo>
                  <a:cubicBezTo>
                    <a:pt x="84" y="24"/>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5"/>
                    <a:pt x="4" y="15"/>
                  </a:cubicBezTo>
                  <a:moveTo>
                    <a:pt x="86" y="22"/>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2"/>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4" y="20"/>
                    <a:pt x="44" y="20"/>
                    <a:pt x="44" y="20"/>
                  </a:cubicBezTo>
                  <a:cubicBezTo>
                    <a:pt x="40" y="20"/>
                    <a:pt x="36" y="20"/>
                    <a:pt x="32" y="19"/>
                  </a:cubicBezTo>
                  <a:cubicBezTo>
                    <a:pt x="22" y="18"/>
                    <a:pt x="12" y="16"/>
                    <a:pt x="6" y="10"/>
                  </a:cubicBezTo>
                  <a:cubicBezTo>
                    <a:pt x="5" y="9"/>
                    <a:pt x="4" y="8"/>
                    <a:pt x="4" y="8"/>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30"/>
                    <a:pt x="80" y="30"/>
                    <a:pt x="80" y="30"/>
                  </a:cubicBezTo>
                  <a:cubicBezTo>
                    <a:pt x="81" y="29"/>
                    <a:pt x="83" y="28"/>
                    <a:pt x="84" y="28"/>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8" name="Freeform 786"/>
            <p:cNvSpPr>
              <a:spLocks noEditPoints="1"/>
            </p:cNvSpPr>
            <p:nvPr/>
          </p:nvSpPr>
          <p:spPr bwMode="auto">
            <a:xfrm>
              <a:off x="3009" y="2648"/>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4 w 93"/>
                <a:gd name="T81" fmla="*/ 7 h 37"/>
                <a:gd name="T82" fmla="*/ 3 w 93"/>
                <a:gd name="T83" fmla="*/ 3 h 37"/>
                <a:gd name="T84" fmla="*/ 0 w 93"/>
                <a:gd name="T85" fmla="*/ 6 h 37"/>
                <a:gd name="T86" fmla="*/ 1 w 93"/>
                <a:gd name="T87" fmla="*/ 19 h 37"/>
                <a:gd name="T88" fmla="*/ 41 w 93"/>
                <a:gd name="T89" fmla="*/ 37 h 37"/>
                <a:gd name="T90" fmla="*/ 79 w 93"/>
                <a:gd name="T91" fmla="*/ 30 h 37"/>
                <a:gd name="T92" fmla="*/ 84 w 93"/>
                <a:gd name="T93" fmla="*/ 27 h 37"/>
                <a:gd name="T94" fmla="*/ 86 w 93"/>
                <a:gd name="T95" fmla="*/ 26 h 37"/>
                <a:gd name="T96" fmla="*/ 92 w 93"/>
                <a:gd name="T97" fmla="*/ 15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4"/>
                    <a:pt x="47" y="24"/>
                    <a:pt x="47" y="24"/>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6"/>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3"/>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6"/>
                    <a:pt x="58" y="29"/>
                    <a:pt x="58" y="32"/>
                  </a:cubicBezTo>
                  <a:cubicBezTo>
                    <a:pt x="58" y="32"/>
                    <a:pt x="57" y="32"/>
                    <a:pt x="57" y="32"/>
                  </a:cubicBezTo>
                  <a:moveTo>
                    <a:pt x="34" y="33"/>
                  </a:moveTo>
                  <a:cubicBezTo>
                    <a:pt x="32" y="33"/>
                    <a:pt x="30" y="33"/>
                    <a:pt x="28" y="32"/>
                  </a:cubicBezTo>
                  <a:cubicBezTo>
                    <a:pt x="28" y="31"/>
                    <a:pt x="28" y="30"/>
                    <a:pt x="28" y="29"/>
                  </a:cubicBezTo>
                  <a:cubicBezTo>
                    <a:pt x="28" y="27"/>
                    <a:pt x="28" y="25"/>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0"/>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9"/>
                    <a:pt x="73" y="29"/>
                    <a:pt x="73" y="29"/>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8"/>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3"/>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4"/>
                  </a:cubicBezTo>
                  <a:cubicBezTo>
                    <a:pt x="84" y="17"/>
                    <a:pt x="84" y="20"/>
                    <a:pt x="84" y="23"/>
                  </a:cubicBezTo>
                  <a:cubicBezTo>
                    <a:pt x="84" y="24"/>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2"/>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2"/>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0" y="20"/>
                    <a:pt x="36" y="20"/>
                    <a:pt x="32" y="19"/>
                  </a:cubicBezTo>
                  <a:cubicBezTo>
                    <a:pt x="22" y="18"/>
                    <a:pt x="12" y="16"/>
                    <a:pt x="6" y="10"/>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30"/>
                    <a:pt x="80" y="30"/>
                    <a:pt x="80" y="30"/>
                  </a:cubicBezTo>
                  <a:cubicBezTo>
                    <a:pt x="81" y="29"/>
                    <a:pt x="83" y="28"/>
                    <a:pt x="84" y="27"/>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19" name="Freeform 787"/>
            <p:cNvSpPr>
              <a:spLocks noEditPoints="1"/>
            </p:cNvSpPr>
            <p:nvPr/>
          </p:nvSpPr>
          <p:spPr bwMode="auto">
            <a:xfrm>
              <a:off x="3009" y="2700"/>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4 w 93"/>
                <a:gd name="T81" fmla="*/ 7 h 37"/>
                <a:gd name="T82" fmla="*/ 3 w 93"/>
                <a:gd name="T83" fmla="*/ 3 h 37"/>
                <a:gd name="T84" fmla="*/ 0 w 93"/>
                <a:gd name="T85" fmla="*/ 6 h 37"/>
                <a:gd name="T86" fmla="*/ 1 w 93"/>
                <a:gd name="T87" fmla="*/ 19 h 37"/>
                <a:gd name="T88" fmla="*/ 41 w 93"/>
                <a:gd name="T89" fmla="*/ 37 h 37"/>
                <a:gd name="T90" fmla="*/ 79 w 93"/>
                <a:gd name="T91" fmla="*/ 30 h 37"/>
                <a:gd name="T92" fmla="*/ 84 w 93"/>
                <a:gd name="T93" fmla="*/ 27 h 37"/>
                <a:gd name="T94" fmla="*/ 86 w 93"/>
                <a:gd name="T95" fmla="*/ 26 h 37"/>
                <a:gd name="T96" fmla="*/ 92 w 93"/>
                <a:gd name="T97" fmla="*/ 15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3"/>
                    <a:pt x="47" y="23"/>
                    <a:pt x="47" y="23"/>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5"/>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3"/>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5"/>
                    <a:pt x="58" y="29"/>
                    <a:pt x="58" y="32"/>
                  </a:cubicBezTo>
                  <a:cubicBezTo>
                    <a:pt x="58" y="32"/>
                    <a:pt x="57" y="32"/>
                    <a:pt x="57" y="32"/>
                  </a:cubicBezTo>
                  <a:moveTo>
                    <a:pt x="34" y="33"/>
                  </a:moveTo>
                  <a:cubicBezTo>
                    <a:pt x="32" y="33"/>
                    <a:pt x="30" y="33"/>
                    <a:pt x="28" y="32"/>
                  </a:cubicBezTo>
                  <a:cubicBezTo>
                    <a:pt x="28" y="31"/>
                    <a:pt x="28" y="30"/>
                    <a:pt x="28" y="29"/>
                  </a:cubicBezTo>
                  <a:cubicBezTo>
                    <a:pt x="28" y="27"/>
                    <a:pt x="28" y="24"/>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0"/>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8"/>
                    <a:pt x="73" y="28"/>
                    <a:pt x="73" y="28"/>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7"/>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2"/>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3"/>
                  </a:cubicBezTo>
                  <a:cubicBezTo>
                    <a:pt x="84" y="17"/>
                    <a:pt x="84" y="20"/>
                    <a:pt x="84" y="23"/>
                  </a:cubicBezTo>
                  <a:cubicBezTo>
                    <a:pt x="84" y="23"/>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1"/>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1"/>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0" y="20"/>
                    <a:pt x="36" y="20"/>
                    <a:pt x="32" y="19"/>
                  </a:cubicBezTo>
                  <a:cubicBezTo>
                    <a:pt x="22" y="18"/>
                    <a:pt x="12" y="16"/>
                    <a:pt x="6" y="10"/>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29"/>
                    <a:pt x="80" y="29"/>
                    <a:pt x="80" y="29"/>
                  </a:cubicBezTo>
                  <a:cubicBezTo>
                    <a:pt x="81" y="29"/>
                    <a:pt x="83" y="28"/>
                    <a:pt x="84" y="27"/>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20" name="Freeform 788"/>
            <p:cNvSpPr>
              <a:spLocks noEditPoints="1"/>
            </p:cNvSpPr>
            <p:nvPr/>
          </p:nvSpPr>
          <p:spPr bwMode="auto">
            <a:xfrm>
              <a:off x="3009" y="2752"/>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89 w 93"/>
                <a:gd name="T79" fmla="*/ 6 h 37"/>
                <a:gd name="T80" fmla="*/ 32 w 93"/>
                <a:gd name="T81" fmla="*/ 19 h 37"/>
                <a:gd name="T82" fmla="*/ 4 w 93"/>
                <a:gd name="T83" fmla="*/ 5 h 37"/>
                <a:gd name="T84" fmla="*/ 2 w 93"/>
                <a:gd name="T85" fmla="*/ 3 h 37"/>
                <a:gd name="T86" fmla="*/ 1 w 93"/>
                <a:gd name="T87" fmla="*/ 8 h 37"/>
                <a:gd name="T88" fmla="*/ 2 w 93"/>
                <a:gd name="T89" fmla="*/ 20 h 37"/>
                <a:gd name="T90" fmla="*/ 70 w 93"/>
                <a:gd name="T91" fmla="*/ 33 h 37"/>
                <a:gd name="T92" fmla="*/ 80 w 93"/>
                <a:gd name="T93" fmla="*/ 29 h 37"/>
                <a:gd name="T94" fmla="*/ 86 w 93"/>
                <a:gd name="T95" fmla="*/ 26 h 37"/>
                <a:gd name="T96" fmla="*/ 92 w 93"/>
                <a:gd name="T97" fmla="*/ 18 h 37"/>
                <a:gd name="T98" fmla="*/ 93 w 93"/>
                <a:gd name="T9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3"/>
                    <a:pt x="47" y="23"/>
                    <a:pt x="47" y="23"/>
                  </a:cubicBezTo>
                  <a:cubicBezTo>
                    <a:pt x="47" y="27"/>
                    <a:pt x="47" y="30"/>
                    <a:pt x="48" y="33"/>
                  </a:cubicBezTo>
                  <a:cubicBezTo>
                    <a:pt x="46" y="33"/>
                    <a:pt x="44" y="33"/>
                    <a:pt x="42" y="33"/>
                  </a:cubicBezTo>
                  <a:cubicBezTo>
                    <a:pt x="42" y="32"/>
                    <a:pt x="42" y="31"/>
                    <a:pt x="42" y="30"/>
                  </a:cubicBezTo>
                  <a:cubicBezTo>
                    <a:pt x="42" y="28"/>
                    <a:pt x="42" y="25"/>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5"/>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2"/>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2"/>
                    <a:pt x="54" y="32"/>
                    <a:pt x="54" y="32"/>
                  </a:cubicBezTo>
                  <a:moveTo>
                    <a:pt x="57" y="32"/>
                  </a:moveTo>
                  <a:cubicBezTo>
                    <a:pt x="57" y="29"/>
                    <a:pt x="57" y="26"/>
                    <a:pt x="57" y="22"/>
                  </a:cubicBezTo>
                  <a:cubicBezTo>
                    <a:pt x="58" y="22"/>
                    <a:pt x="58" y="22"/>
                    <a:pt x="58" y="22"/>
                  </a:cubicBezTo>
                  <a:cubicBezTo>
                    <a:pt x="58" y="25"/>
                    <a:pt x="58" y="29"/>
                    <a:pt x="58" y="32"/>
                  </a:cubicBezTo>
                  <a:cubicBezTo>
                    <a:pt x="58" y="32"/>
                    <a:pt x="57" y="32"/>
                    <a:pt x="57" y="32"/>
                  </a:cubicBezTo>
                  <a:moveTo>
                    <a:pt x="34" y="33"/>
                  </a:moveTo>
                  <a:cubicBezTo>
                    <a:pt x="32" y="33"/>
                    <a:pt x="30" y="33"/>
                    <a:pt x="28" y="32"/>
                  </a:cubicBezTo>
                  <a:cubicBezTo>
                    <a:pt x="28" y="31"/>
                    <a:pt x="28" y="30"/>
                    <a:pt x="28" y="29"/>
                  </a:cubicBezTo>
                  <a:cubicBezTo>
                    <a:pt x="28" y="27"/>
                    <a:pt x="28" y="24"/>
                    <a:pt x="28" y="22"/>
                  </a:cubicBezTo>
                  <a:cubicBezTo>
                    <a:pt x="29" y="22"/>
                    <a:pt x="31" y="22"/>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1"/>
                    <a:pt x="60" y="32"/>
                  </a:cubicBezTo>
                  <a:moveTo>
                    <a:pt x="26" y="32"/>
                  </a:moveTo>
                  <a:cubicBezTo>
                    <a:pt x="24" y="31"/>
                    <a:pt x="22" y="31"/>
                    <a:pt x="20" y="30"/>
                  </a:cubicBezTo>
                  <a:cubicBezTo>
                    <a:pt x="20" y="29"/>
                    <a:pt x="20" y="28"/>
                    <a:pt x="20" y="26"/>
                  </a:cubicBezTo>
                  <a:cubicBezTo>
                    <a:pt x="20" y="24"/>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19"/>
                    <a:pt x="71" y="19"/>
                    <a:pt x="73" y="19"/>
                  </a:cubicBezTo>
                  <a:cubicBezTo>
                    <a:pt x="73" y="22"/>
                    <a:pt x="73" y="25"/>
                    <a:pt x="73" y="27"/>
                  </a:cubicBezTo>
                  <a:cubicBezTo>
                    <a:pt x="73" y="28"/>
                    <a:pt x="73" y="28"/>
                    <a:pt x="73" y="28"/>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7"/>
                    <a:pt x="19" y="29"/>
                    <a:pt x="19" y="30"/>
                  </a:cubicBezTo>
                  <a:moveTo>
                    <a:pt x="75" y="28"/>
                  </a:moveTo>
                  <a:cubicBezTo>
                    <a:pt x="75" y="27"/>
                    <a:pt x="75" y="27"/>
                    <a:pt x="75" y="27"/>
                  </a:cubicBezTo>
                  <a:cubicBezTo>
                    <a:pt x="75" y="24"/>
                    <a:pt x="75" y="21"/>
                    <a:pt x="74" y="18"/>
                  </a:cubicBezTo>
                  <a:cubicBezTo>
                    <a:pt x="75" y="18"/>
                    <a:pt x="76" y="17"/>
                    <a:pt x="77" y="17"/>
                  </a:cubicBezTo>
                  <a:cubicBezTo>
                    <a:pt x="78" y="20"/>
                    <a:pt x="78" y="23"/>
                    <a:pt x="78" y="27"/>
                  </a:cubicBezTo>
                  <a:cubicBezTo>
                    <a:pt x="77" y="27"/>
                    <a:pt x="76" y="27"/>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2"/>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3"/>
                  </a:cubicBezTo>
                  <a:cubicBezTo>
                    <a:pt x="84" y="17"/>
                    <a:pt x="84" y="20"/>
                    <a:pt x="84" y="23"/>
                  </a:cubicBezTo>
                  <a:cubicBezTo>
                    <a:pt x="84" y="23"/>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1"/>
                  </a:moveTo>
                  <a:cubicBezTo>
                    <a:pt x="86" y="18"/>
                    <a:pt x="86" y="15"/>
                    <a:pt x="86" y="13"/>
                  </a:cubicBezTo>
                  <a:cubicBezTo>
                    <a:pt x="87" y="12"/>
                    <a:pt x="88" y="11"/>
                    <a:pt x="89" y="10"/>
                  </a:cubicBezTo>
                  <a:cubicBezTo>
                    <a:pt x="89" y="13"/>
                    <a:pt x="89" y="15"/>
                    <a:pt x="89" y="17"/>
                  </a:cubicBezTo>
                  <a:cubicBezTo>
                    <a:pt x="89" y="18"/>
                    <a:pt x="89" y="18"/>
                    <a:pt x="89" y="18"/>
                  </a:cubicBezTo>
                  <a:cubicBezTo>
                    <a:pt x="88" y="19"/>
                    <a:pt x="87" y="20"/>
                    <a:pt x="86" y="21"/>
                  </a:cubicBezTo>
                  <a:moveTo>
                    <a:pt x="91" y="0"/>
                  </a:moveTo>
                  <a:cubicBezTo>
                    <a:pt x="90" y="0"/>
                    <a:pt x="89" y="1"/>
                    <a:pt x="89" y="2"/>
                  </a:cubicBezTo>
                  <a:cubicBezTo>
                    <a:pt x="89" y="2"/>
                    <a:pt x="89" y="2"/>
                    <a:pt x="89" y="2"/>
                  </a:cubicBezTo>
                  <a:cubicBezTo>
                    <a:pt x="89" y="3"/>
                    <a:pt x="89" y="5"/>
                    <a:pt x="89" y="6"/>
                  </a:cubicBezTo>
                  <a:cubicBezTo>
                    <a:pt x="89" y="6"/>
                    <a:pt x="89" y="6"/>
                    <a:pt x="89" y="6"/>
                  </a:cubicBezTo>
                  <a:cubicBezTo>
                    <a:pt x="76" y="16"/>
                    <a:pt x="60" y="20"/>
                    <a:pt x="44" y="20"/>
                  </a:cubicBezTo>
                  <a:cubicBezTo>
                    <a:pt x="44" y="20"/>
                    <a:pt x="44" y="20"/>
                    <a:pt x="44" y="20"/>
                  </a:cubicBezTo>
                  <a:cubicBezTo>
                    <a:pt x="40" y="20"/>
                    <a:pt x="36" y="20"/>
                    <a:pt x="32" y="19"/>
                  </a:cubicBezTo>
                  <a:cubicBezTo>
                    <a:pt x="22" y="18"/>
                    <a:pt x="12" y="16"/>
                    <a:pt x="6" y="9"/>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29"/>
                    <a:pt x="80" y="29"/>
                    <a:pt x="80" y="29"/>
                  </a:cubicBezTo>
                  <a:cubicBezTo>
                    <a:pt x="80" y="29"/>
                    <a:pt x="80" y="29"/>
                    <a:pt x="80" y="29"/>
                  </a:cubicBezTo>
                  <a:cubicBezTo>
                    <a:pt x="81" y="29"/>
                    <a:pt x="83" y="28"/>
                    <a:pt x="84" y="27"/>
                  </a:cubicBezTo>
                  <a:cubicBezTo>
                    <a:pt x="84" y="27"/>
                    <a:pt x="85" y="26"/>
                    <a:pt x="86" y="26"/>
                  </a:cubicBezTo>
                  <a:cubicBezTo>
                    <a:pt x="86" y="26"/>
                    <a:pt x="86" y="26"/>
                    <a:pt x="86" y="26"/>
                  </a:cubicBezTo>
                  <a:cubicBezTo>
                    <a:pt x="86" y="26"/>
                    <a:pt x="86" y="26"/>
                    <a:pt x="86" y="26"/>
                  </a:cubicBezTo>
                  <a:cubicBezTo>
                    <a:pt x="89" y="24"/>
                    <a:pt x="91" y="21"/>
                    <a:pt x="92" y="18"/>
                  </a:cubicBezTo>
                  <a:cubicBezTo>
                    <a:pt x="92" y="18"/>
                    <a:pt x="93" y="17"/>
                    <a:pt x="93" y="16"/>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21" name="Freeform 789"/>
            <p:cNvSpPr>
              <a:spLocks noEditPoints="1"/>
            </p:cNvSpPr>
            <p:nvPr/>
          </p:nvSpPr>
          <p:spPr bwMode="auto">
            <a:xfrm>
              <a:off x="3343" y="896"/>
              <a:ext cx="258" cy="223"/>
            </a:xfrm>
            <a:custGeom>
              <a:avLst/>
              <a:gdLst>
                <a:gd name="T0" fmla="*/ 77 w 109"/>
                <a:gd name="T1" fmla="*/ 90 h 94"/>
                <a:gd name="T2" fmla="*/ 60 w 109"/>
                <a:gd name="T3" fmla="*/ 73 h 94"/>
                <a:gd name="T4" fmla="*/ 63 w 109"/>
                <a:gd name="T5" fmla="*/ 70 h 94"/>
                <a:gd name="T6" fmla="*/ 72 w 109"/>
                <a:gd name="T7" fmla="*/ 64 h 94"/>
                <a:gd name="T8" fmla="*/ 77 w 109"/>
                <a:gd name="T9" fmla="*/ 90 h 94"/>
                <a:gd name="T10" fmla="*/ 79 w 109"/>
                <a:gd name="T11" fmla="*/ 84 h 94"/>
                <a:gd name="T12" fmla="*/ 75 w 109"/>
                <a:gd name="T13" fmla="*/ 63 h 94"/>
                <a:gd name="T14" fmla="*/ 75 w 109"/>
                <a:gd name="T15" fmla="*/ 62 h 94"/>
                <a:gd name="T16" fmla="*/ 75 w 109"/>
                <a:gd name="T17" fmla="*/ 61 h 94"/>
                <a:gd name="T18" fmla="*/ 19 w 109"/>
                <a:gd name="T19" fmla="*/ 13 h 94"/>
                <a:gd name="T20" fmla="*/ 55 w 109"/>
                <a:gd name="T21" fmla="*/ 37 h 94"/>
                <a:gd name="T22" fmla="*/ 83 w 109"/>
                <a:gd name="T23" fmla="*/ 56 h 94"/>
                <a:gd name="T24" fmla="*/ 79 w 109"/>
                <a:gd name="T25" fmla="*/ 84 h 94"/>
                <a:gd name="T26" fmla="*/ 43 w 109"/>
                <a:gd name="T27" fmla="*/ 81 h 94"/>
                <a:gd name="T28" fmla="*/ 33 w 109"/>
                <a:gd name="T29" fmla="*/ 64 h 94"/>
                <a:gd name="T30" fmla="*/ 13 w 109"/>
                <a:gd name="T31" fmla="*/ 24 h 94"/>
                <a:gd name="T32" fmla="*/ 5 w 109"/>
                <a:gd name="T33" fmla="*/ 9 h 94"/>
                <a:gd name="T34" fmla="*/ 4 w 109"/>
                <a:gd name="T35" fmla="*/ 5 h 94"/>
                <a:gd name="T36" fmla="*/ 71 w 109"/>
                <a:gd name="T37" fmla="*/ 61 h 94"/>
                <a:gd name="T38" fmla="*/ 57 w 109"/>
                <a:gd name="T39" fmla="*/ 72 h 94"/>
                <a:gd name="T40" fmla="*/ 50 w 109"/>
                <a:gd name="T41" fmla="*/ 78 h 94"/>
                <a:gd name="T42" fmla="*/ 43 w 109"/>
                <a:gd name="T43" fmla="*/ 81 h 94"/>
                <a:gd name="T44" fmla="*/ 85 w 109"/>
                <a:gd name="T45" fmla="*/ 54 h 94"/>
                <a:gd name="T46" fmla="*/ 56 w 109"/>
                <a:gd name="T47" fmla="*/ 35 h 94"/>
                <a:gd name="T48" fmla="*/ 10 w 109"/>
                <a:gd name="T49" fmla="*/ 4 h 94"/>
                <a:gd name="T50" fmla="*/ 35 w 109"/>
                <a:gd name="T51" fmla="*/ 13 h 94"/>
                <a:gd name="T52" fmla="*/ 105 w 109"/>
                <a:gd name="T53" fmla="*/ 42 h 94"/>
                <a:gd name="T54" fmla="*/ 85 w 109"/>
                <a:gd name="T55" fmla="*/ 54 h 94"/>
                <a:gd name="T56" fmla="*/ 2 w 109"/>
                <a:gd name="T57" fmla="*/ 0 h 94"/>
                <a:gd name="T58" fmla="*/ 1 w 109"/>
                <a:gd name="T59" fmla="*/ 1 h 94"/>
                <a:gd name="T60" fmla="*/ 1 w 109"/>
                <a:gd name="T61" fmla="*/ 1 h 94"/>
                <a:gd name="T62" fmla="*/ 0 w 109"/>
                <a:gd name="T63" fmla="*/ 1 h 94"/>
                <a:gd name="T64" fmla="*/ 0 w 109"/>
                <a:gd name="T65" fmla="*/ 1 h 94"/>
                <a:gd name="T66" fmla="*/ 0 w 109"/>
                <a:gd name="T67" fmla="*/ 1 h 94"/>
                <a:gd name="T68" fmla="*/ 0 w 109"/>
                <a:gd name="T69" fmla="*/ 1 h 94"/>
                <a:gd name="T70" fmla="*/ 0 w 109"/>
                <a:gd name="T71" fmla="*/ 1 h 94"/>
                <a:gd name="T72" fmla="*/ 0 w 109"/>
                <a:gd name="T73" fmla="*/ 2 h 94"/>
                <a:gd name="T74" fmla="*/ 0 w 109"/>
                <a:gd name="T75" fmla="*/ 2 h 94"/>
                <a:gd name="T76" fmla="*/ 0 w 109"/>
                <a:gd name="T77" fmla="*/ 3 h 94"/>
                <a:gd name="T78" fmla="*/ 0 w 109"/>
                <a:gd name="T79" fmla="*/ 4 h 94"/>
                <a:gd name="T80" fmla="*/ 19 w 109"/>
                <a:gd name="T81" fmla="*/ 43 h 94"/>
                <a:gd name="T82" fmla="*/ 42 w 109"/>
                <a:gd name="T83" fmla="*/ 83 h 94"/>
                <a:gd name="T84" fmla="*/ 43 w 109"/>
                <a:gd name="T85" fmla="*/ 84 h 94"/>
                <a:gd name="T86" fmla="*/ 43 w 109"/>
                <a:gd name="T87" fmla="*/ 84 h 94"/>
                <a:gd name="T88" fmla="*/ 52 w 109"/>
                <a:gd name="T89" fmla="*/ 80 h 94"/>
                <a:gd name="T90" fmla="*/ 58 w 109"/>
                <a:gd name="T91" fmla="*/ 75 h 94"/>
                <a:gd name="T92" fmla="*/ 77 w 109"/>
                <a:gd name="T93" fmla="*/ 94 h 94"/>
                <a:gd name="T94" fmla="*/ 78 w 109"/>
                <a:gd name="T95" fmla="*/ 94 h 94"/>
                <a:gd name="T96" fmla="*/ 78 w 109"/>
                <a:gd name="T97" fmla="*/ 94 h 94"/>
                <a:gd name="T98" fmla="*/ 79 w 109"/>
                <a:gd name="T99" fmla="*/ 94 h 94"/>
                <a:gd name="T100" fmla="*/ 79 w 109"/>
                <a:gd name="T101" fmla="*/ 94 h 94"/>
                <a:gd name="T102" fmla="*/ 80 w 109"/>
                <a:gd name="T103" fmla="*/ 93 h 94"/>
                <a:gd name="T104" fmla="*/ 86 w 109"/>
                <a:gd name="T105" fmla="*/ 56 h 94"/>
                <a:gd name="T106" fmla="*/ 109 w 109"/>
                <a:gd name="T107" fmla="*/ 43 h 94"/>
                <a:gd name="T108" fmla="*/ 109 w 109"/>
                <a:gd name="T109" fmla="*/ 42 h 94"/>
                <a:gd name="T110" fmla="*/ 109 w 109"/>
                <a:gd name="T111" fmla="*/ 41 h 94"/>
                <a:gd name="T112" fmla="*/ 36 w 109"/>
                <a:gd name="T113" fmla="*/ 11 h 94"/>
                <a:gd name="T114" fmla="*/ 3 w 109"/>
                <a:gd name="T115" fmla="*/ 0 h 94"/>
                <a:gd name="T116" fmla="*/ 2 w 109"/>
                <a:gd name="T1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9" h="94">
                  <a:moveTo>
                    <a:pt x="77" y="90"/>
                  </a:moveTo>
                  <a:cubicBezTo>
                    <a:pt x="71" y="84"/>
                    <a:pt x="66" y="79"/>
                    <a:pt x="60" y="73"/>
                  </a:cubicBezTo>
                  <a:cubicBezTo>
                    <a:pt x="61" y="72"/>
                    <a:pt x="62" y="71"/>
                    <a:pt x="63" y="70"/>
                  </a:cubicBezTo>
                  <a:cubicBezTo>
                    <a:pt x="66" y="67"/>
                    <a:pt x="69" y="65"/>
                    <a:pt x="72" y="64"/>
                  </a:cubicBezTo>
                  <a:cubicBezTo>
                    <a:pt x="74" y="70"/>
                    <a:pt x="75" y="78"/>
                    <a:pt x="77" y="90"/>
                  </a:cubicBezTo>
                  <a:moveTo>
                    <a:pt x="79" y="84"/>
                  </a:moveTo>
                  <a:cubicBezTo>
                    <a:pt x="77" y="75"/>
                    <a:pt x="76" y="68"/>
                    <a:pt x="75" y="63"/>
                  </a:cubicBezTo>
                  <a:cubicBezTo>
                    <a:pt x="75" y="62"/>
                    <a:pt x="75" y="62"/>
                    <a:pt x="75" y="62"/>
                  </a:cubicBezTo>
                  <a:cubicBezTo>
                    <a:pt x="75" y="62"/>
                    <a:pt x="75" y="61"/>
                    <a:pt x="75" y="61"/>
                  </a:cubicBezTo>
                  <a:cubicBezTo>
                    <a:pt x="53" y="42"/>
                    <a:pt x="39" y="29"/>
                    <a:pt x="19" y="13"/>
                  </a:cubicBezTo>
                  <a:cubicBezTo>
                    <a:pt x="30" y="21"/>
                    <a:pt x="39" y="28"/>
                    <a:pt x="55" y="37"/>
                  </a:cubicBezTo>
                  <a:cubicBezTo>
                    <a:pt x="64" y="43"/>
                    <a:pt x="75" y="49"/>
                    <a:pt x="83" y="56"/>
                  </a:cubicBezTo>
                  <a:cubicBezTo>
                    <a:pt x="82" y="65"/>
                    <a:pt x="80" y="75"/>
                    <a:pt x="79" y="84"/>
                  </a:cubicBezTo>
                  <a:moveTo>
                    <a:pt x="43" y="81"/>
                  </a:moveTo>
                  <a:cubicBezTo>
                    <a:pt x="41" y="78"/>
                    <a:pt x="37" y="71"/>
                    <a:pt x="33" y="64"/>
                  </a:cubicBezTo>
                  <a:cubicBezTo>
                    <a:pt x="27" y="52"/>
                    <a:pt x="19" y="37"/>
                    <a:pt x="13" y="24"/>
                  </a:cubicBezTo>
                  <a:cubicBezTo>
                    <a:pt x="10" y="18"/>
                    <a:pt x="7" y="13"/>
                    <a:pt x="5" y="9"/>
                  </a:cubicBezTo>
                  <a:cubicBezTo>
                    <a:pt x="5" y="7"/>
                    <a:pt x="4" y="6"/>
                    <a:pt x="4" y="5"/>
                  </a:cubicBezTo>
                  <a:cubicBezTo>
                    <a:pt x="30" y="24"/>
                    <a:pt x="46" y="39"/>
                    <a:pt x="71" y="61"/>
                  </a:cubicBezTo>
                  <a:cubicBezTo>
                    <a:pt x="66" y="63"/>
                    <a:pt x="61" y="67"/>
                    <a:pt x="57" y="72"/>
                  </a:cubicBezTo>
                  <a:cubicBezTo>
                    <a:pt x="55" y="74"/>
                    <a:pt x="53" y="76"/>
                    <a:pt x="50" y="78"/>
                  </a:cubicBezTo>
                  <a:cubicBezTo>
                    <a:pt x="48" y="80"/>
                    <a:pt x="46" y="81"/>
                    <a:pt x="43" y="81"/>
                  </a:cubicBezTo>
                  <a:moveTo>
                    <a:pt x="85" y="54"/>
                  </a:moveTo>
                  <a:cubicBezTo>
                    <a:pt x="76" y="47"/>
                    <a:pt x="66" y="40"/>
                    <a:pt x="56" y="35"/>
                  </a:cubicBezTo>
                  <a:cubicBezTo>
                    <a:pt x="36" y="23"/>
                    <a:pt x="27" y="14"/>
                    <a:pt x="10" y="4"/>
                  </a:cubicBezTo>
                  <a:cubicBezTo>
                    <a:pt x="20" y="7"/>
                    <a:pt x="23" y="8"/>
                    <a:pt x="35" y="13"/>
                  </a:cubicBezTo>
                  <a:cubicBezTo>
                    <a:pt x="59" y="23"/>
                    <a:pt x="84" y="33"/>
                    <a:pt x="105" y="42"/>
                  </a:cubicBezTo>
                  <a:cubicBezTo>
                    <a:pt x="98" y="46"/>
                    <a:pt x="92" y="49"/>
                    <a:pt x="85" y="54"/>
                  </a:cubicBezTo>
                  <a:moveTo>
                    <a:pt x="2" y="0"/>
                  </a:moveTo>
                  <a:cubicBezTo>
                    <a:pt x="2" y="0"/>
                    <a:pt x="1" y="0"/>
                    <a:pt x="1" y="1"/>
                  </a:cubicBezTo>
                  <a:cubicBezTo>
                    <a:pt x="1" y="1"/>
                    <a:pt x="1" y="1"/>
                    <a:pt x="1"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2"/>
                    <a:pt x="0" y="2"/>
                    <a:pt x="0" y="2"/>
                  </a:cubicBezTo>
                  <a:cubicBezTo>
                    <a:pt x="0" y="2"/>
                    <a:pt x="0" y="2"/>
                    <a:pt x="0" y="2"/>
                  </a:cubicBezTo>
                  <a:cubicBezTo>
                    <a:pt x="0" y="3"/>
                    <a:pt x="0" y="3"/>
                    <a:pt x="0" y="3"/>
                  </a:cubicBezTo>
                  <a:cubicBezTo>
                    <a:pt x="0" y="3"/>
                    <a:pt x="0" y="4"/>
                    <a:pt x="0" y="4"/>
                  </a:cubicBezTo>
                  <a:cubicBezTo>
                    <a:pt x="3" y="9"/>
                    <a:pt x="11" y="26"/>
                    <a:pt x="19" y="43"/>
                  </a:cubicBezTo>
                  <a:cubicBezTo>
                    <a:pt x="28" y="60"/>
                    <a:pt x="37" y="77"/>
                    <a:pt x="42" y="83"/>
                  </a:cubicBezTo>
                  <a:cubicBezTo>
                    <a:pt x="42" y="84"/>
                    <a:pt x="42" y="84"/>
                    <a:pt x="43" y="84"/>
                  </a:cubicBezTo>
                  <a:cubicBezTo>
                    <a:pt x="43" y="84"/>
                    <a:pt x="43" y="84"/>
                    <a:pt x="43" y="84"/>
                  </a:cubicBezTo>
                  <a:cubicBezTo>
                    <a:pt x="46" y="84"/>
                    <a:pt x="49" y="82"/>
                    <a:pt x="52" y="80"/>
                  </a:cubicBezTo>
                  <a:cubicBezTo>
                    <a:pt x="54" y="79"/>
                    <a:pt x="56" y="77"/>
                    <a:pt x="58" y="75"/>
                  </a:cubicBezTo>
                  <a:cubicBezTo>
                    <a:pt x="64" y="81"/>
                    <a:pt x="69" y="86"/>
                    <a:pt x="77" y="94"/>
                  </a:cubicBezTo>
                  <a:cubicBezTo>
                    <a:pt x="77" y="94"/>
                    <a:pt x="78" y="94"/>
                    <a:pt x="78" y="94"/>
                  </a:cubicBezTo>
                  <a:cubicBezTo>
                    <a:pt x="78" y="94"/>
                    <a:pt x="78" y="94"/>
                    <a:pt x="78" y="94"/>
                  </a:cubicBezTo>
                  <a:cubicBezTo>
                    <a:pt x="79" y="94"/>
                    <a:pt x="79" y="94"/>
                    <a:pt x="79" y="94"/>
                  </a:cubicBezTo>
                  <a:cubicBezTo>
                    <a:pt x="79" y="94"/>
                    <a:pt x="79" y="94"/>
                    <a:pt x="79" y="94"/>
                  </a:cubicBezTo>
                  <a:cubicBezTo>
                    <a:pt x="80" y="94"/>
                    <a:pt x="80" y="94"/>
                    <a:pt x="80" y="93"/>
                  </a:cubicBezTo>
                  <a:cubicBezTo>
                    <a:pt x="82" y="81"/>
                    <a:pt x="84" y="69"/>
                    <a:pt x="86" y="56"/>
                  </a:cubicBezTo>
                  <a:cubicBezTo>
                    <a:pt x="94" y="50"/>
                    <a:pt x="100" y="48"/>
                    <a:pt x="109" y="43"/>
                  </a:cubicBezTo>
                  <a:cubicBezTo>
                    <a:pt x="109" y="43"/>
                    <a:pt x="109" y="43"/>
                    <a:pt x="109" y="42"/>
                  </a:cubicBezTo>
                  <a:cubicBezTo>
                    <a:pt x="109" y="42"/>
                    <a:pt x="109" y="41"/>
                    <a:pt x="109" y="41"/>
                  </a:cubicBezTo>
                  <a:cubicBezTo>
                    <a:pt x="87" y="32"/>
                    <a:pt x="61" y="21"/>
                    <a:pt x="36" y="11"/>
                  </a:cubicBezTo>
                  <a:cubicBezTo>
                    <a:pt x="21" y="5"/>
                    <a:pt x="20" y="4"/>
                    <a:pt x="3" y="0"/>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22" name="Freeform 790"/>
            <p:cNvSpPr>
              <a:spLocks noEditPoints="1"/>
            </p:cNvSpPr>
            <p:nvPr/>
          </p:nvSpPr>
          <p:spPr bwMode="auto">
            <a:xfrm>
              <a:off x="3080" y="733"/>
              <a:ext cx="263" cy="225"/>
            </a:xfrm>
            <a:custGeom>
              <a:avLst/>
              <a:gdLst>
                <a:gd name="T0" fmla="*/ 78 w 111"/>
                <a:gd name="T1" fmla="*/ 89 h 95"/>
                <a:gd name="T2" fmla="*/ 62 w 111"/>
                <a:gd name="T3" fmla="*/ 74 h 95"/>
                <a:gd name="T4" fmla="*/ 64 w 111"/>
                <a:gd name="T5" fmla="*/ 71 h 95"/>
                <a:gd name="T6" fmla="*/ 73 w 111"/>
                <a:gd name="T7" fmla="*/ 65 h 95"/>
                <a:gd name="T8" fmla="*/ 78 w 111"/>
                <a:gd name="T9" fmla="*/ 89 h 95"/>
                <a:gd name="T10" fmla="*/ 80 w 111"/>
                <a:gd name="T11" fmla="*/ 82 h 95"/>
                <a:gd name="T12" fmla="*/ 76 w 111"/>
                <a:gd name="T13" fmla="*/ 64 h 95"/>
                <a:gd name="T14" fmla="*/ 77 w 111"/>
                <a:gd name="T15" fmla="*/ 63 h 95"/>
                <a:gd name="T16" fmla="*/ 76 w 111"/>
                <a:gd name="T17" fmla="*/ 61 h 95"/>
                <a:gd name="T18" fmla="*/ 31 w 111"/>
                <a:gd name="T19" fmla="*/ 22 h 95"/>
                <a:gd name="T20" fmla="*/ 56 w 111"/>
                <a:gd name="T21" fmla="*/ 38 h 95"/>
                <a:gd name="T22" fmla="*/ 84 w 111"/>
                <a:gd name="T23" fmla="*/ 57 h 95"/>
                <a:gd name="T24" fmla="*/ 80 w 111"/>
                <a:gd name="T25" fmla="*/ 82 h 95"/>
                <a:gd name="T26" fmla="*/ 45 w 111"/>
                <a:gd name="T27" fmla="*/ 81 h 95"/>
                <a:gd name="T28" fmla="*/ 35 w 111"/>
                <a:gd name="T29" fmla="*/ 64 h 95"/>
                <a:gd name="T30" fmla="*/ 14 w 111"/>
                <a:gd name="T31" fmla="*/ 25 h 95"/>
                <a:gd name="T32" fmla="*/ 7 w 111"/>
                <a:gd name="T33" fmla="*/ 9 h 95"/>
                <a:gd name="T34" fmla="*/ 6 w 111"/>
                <a:gd name="T35" fmla="*/ 7 h 95"/>
                <a:gd name="T36" fmla="*/ 71 w 111"/>
                <a:gd name="T37" fmla="*/ 62 h 95"/>
                <a:gd name="T38" fmla="*/ 66 w 111"/>
                <a:gd name="T39" fmla="*/ 65 h 95"/>
                <a:gd name="T40" fmla="*/ 55 w 111"/>
                <a:gd name="T41" fmla="*/ 75 h 95"/>
                <a:gd name="T42" fmla="*/ 45 w 111"/>
                <a:gd name="T43" fmla="*/ 81 h 95"/>
                <a:gd name="T44" fmla="*/ 86 w 111"/>
                <a:gd name="T45" fmla="*/ 54 h 95"/>
                <a:gd name="T46" fmla="*/ 58 w 111"/>
                <a:gd name="T47" fmla="*/ 35 h 95"/>
                <a:gd name="T48" fmla="*/ 31 w 111"/>
                <a:gd name="T49" fmla="*/ 17 h 95"/>
                <a:gd name="T50" fmla="*/ 14 w 111"/>
                <a:gd name="T51" fmla="*/ 6 h 95"/>
                <a:gd name="T52" fmla="*/ 20 w 111"/>
                <a:gd name="T53" fmla="*/ 8 h 95"/>
                <a:gd name="T54" fmla="*/ 36 w 111"/>
                <a:gd name="T55" fmla="*/ 14 h 95"/>
                <a:gd name="T56" fmla="*/ 105 w 111"/>
                <a:gd name="T57" fmla="*/ 43 h 95"/>
                <a:gd name="T58" fmla="*/ 86 w 111"/>
                <a:gd name="T59" fmla="*/ 54 h 95"/>
                <a:gd name="T60" fmla="*/ 4 w 111"/>
                <a:gd name="T61" fmla="*/ 0 h 95"/>
                <a:gd name="T62" fmla="*/ 2 w 111"/>
                <a:gd name="T63" fmla="*/ 1 h 95"/>
                <a:gd name="T64" fmla="*/ 1 w 111"/>
                <a:gd name="T65" fmla="*/ 1 h 95"/>
                <a:gd name="T66" fmla="*/ 1 w 111"/>
                <a:gd name="T67" fmla="*/ 1 h 95"/>
                <a:gd name="T68" fmla="*/ 1 w 111"/>
                <a:gd name="T69" fmla="*/ 1 h 95"/>
                <a:gd name="T70" fmla="*/ 1 w 111"/>
                <a:gd name="T71" fmla="*/ 1 h 95"/>
                <a:gd name="T72" fmla="*/ 1 w 111"/>
                <a:gd name="T73" fmla="*/ 1 h 95"/>
                <a:gd name="T74" fmla="*/ 0 w 111"/>
                <a:gd name="T75" fmla="*/ 2 h 95"/>
                <a:gd name="T76" fmla="*/ 0 w 111"/>
                <a:gd name="T77" fmla="*/ 3 h 95"/>
                <a:gd name="T78" fmla="*/ 0 w 111"/>
                <a:gd name="T79" fmla="*/ 3 h 95"/>
                <a:gd name="T80" fmla="*/ 1 w 111"/>
                <a:gd name="T81" fmla="*/ 5 h 95"/>
                <a:gd name="T82" fmla="*/ 20 w 111"/>
                <a:gd name="T83" fmla="*/ 44 h 95"/>
                <a:gd name="T84" fmla="*/ 33 w 111"/>
                <a:gd name="T85" fmla="*/ 68 h 95"/>
                <a:gd name="T86" fmla="*/ 42 w 111"/>
                <a:gd name="T87" fmla="*/ 84 h 95"/>
                <a:gd name="T88" fmla="*/ 44 w 111"/>
                <a:gd name="T89" fmla="*/ 85 h 95"/>
                <a:gd name="T90" fmla="*/ 44 w 111"/>
                <a:gd name="T91" fmla="*/ 85 h 95"/>
                <a:gd name="T92" fmla="*/ 53 w 111"/>
                <a:gd name="T93" fmla="*/ 81 h 95"/>
                <a:gd name="T94" fmla="*/ 59 w 111"/>
                <a:gd name="T95" fmla="*/ 76 h 95"/>
                <a:gd name="T96" fmla="*/ 78 w 111"/>
                <a:gd name="T97" fmla="*/ 94 h 95"/>
                <a:gd name="T98" fmla="*/ 79 w 111"/>
                <a:gd name="T99" fmla="*/ 95 h 95"/>
                <a:gd name="T100" fmla="*/ 80 w 111"/>
                <a:gd name="T101" fmla="*/ 95 h 95"/>
                <a:gd name="T102" fmla="*/ 80 w 111"/>
                <a:gd name="T103" fmla="*/ 95 h 95"/>
                <a:gd name="T104" fmla="*/ 82 w 111"/>
                <a:gd name="T105" fmla="*/ 94 h 95"/>
                <a:gd name="T106" fmla="*/ 88 w 111"/>
                <a:gd name="T107" fmla="*/ 57 h 95"/>
                <a:gd name="T108" fmla="*/ 110 w 111"/>
                <a:gd name="T109" fmla="*/ 44 h 95"/>
                <a:gd name="T110" fmla="*/ 111 w 111"/>
                <a:gd name="T111" fmla="*/ 43 h 95"/>
                <a:gd name="T112" fmla="*/ 110 w 111"/>
                <a:gd name="T113" fmla="*/ 41 h 95"/>
                <a:gd name="T114" fmla="*/ 37 w 111"/>
                <a:gd name="T115" fmla="*/ 11 h 95"/>
                <a:gd name="T116" fmla="*/ 22 w 111"/>
                <a:gd name="T117" fmla="*/ 5 h 95"/>
                <a:gd name="T118" fmla="*/ 4 w 111"/>
                <a:gd name="T119" fmla="*/ 0 h 95"/>
                <a:gd name="T120" fmla="*/ 4 w 111"/>
                <a:gd name="T1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 h="95">
                  <a:moveTo>
                    <a:pt x="78" y="89"/>
                  </a:moveTo>
                  <a:cubicBezTo>
                    <a:pt x="72" y="84"/>
                    <a:pt x="67" y="79"/>
                    <a:pt x="62" y="74"/>
                  </a:cubicBezTo>
                  <a:cubicBezTo>
                    <a:pt x="62" y="73"/>
                    <a:pt x="63" y="72"/>
                    <a:pt x="64" y="71"/>
                  </a:cubicBezTo>
                  <a:cubicBezTo>
                    <a:pt x="67" y="68"/>
                    <a:pt x="70" y="66"/>
                    <a:pt x="73" y="65"/>
                  </a:cubicBezTo>
                  <a:cubicBezTo>
                    <a:pt x="74" y="71"/>
                    <a:pt x="76" y="78"/>
                    <a:pt x="78" y="89"/>
                  </a:cubicBezTo>
                  <a:moveTo>
                    <a:pt x="80" y="82"/>
                  </a:moveTo>
                  <a:cubicBezTo>
                    <a:pt x="79" y="74"/>
                    <a:pt x="78" y="69"/>
                    <a:pt x="76" y="64"/>
                  </a:cubicBezTo>
                  <a:cubicBezTo>
                    <a:pt x="77" y="63"/>
                    <a:pt x="77" y="63"/>
                    <a:pt x="77" y="63"/>
                  </a:cubicBezTo>
                  <a:cubicBezTo>
                    <a:pt x="77" y="62"/>
                    <a:pt x="77" y="61"/>
                    <a:pt x="76" y="61"/>
                  </a:cubicBezTo>
                  <a:cubicBezTo>
                    <a:pt x="59" y="46"/>
                    <a:pt x="46" y="34"/>
                    <a:pt x="31" y="22"/>
                  </a:cubicBezTo>
                  <a:cubicBezTo>
                    <a:pt x="38" y="27"/>
                    <a:pt x="46" y="32"/>
                    <a:pt x="56" y="38"/>
                  </a:cubicBezTo>
                  <a:cubicBezTo>
                    <a:pt x="65" y="44"/>
                    <a:pt x="76" y="50"/>
                    <a:pt x="84" y="57"/>
                  </a:cubicBezTo>
                  <a:cubicBezTo>
                    <a:pt x="83" y="65"/>
                    <a:pt x="81" y="74"/>
                    <a:pt x="80" y="82"/>
                  </a:cubicBezTo>
                  <a:moveTo>
                    <a:pt x="45" y="81"/>
                  </a:moveTo>
                  <a:cubicBezTo>
                    <a:pt x="42" y="78"/>
                    <a:pt x="39" y="72"/>
                    <a:pt x="35" y="64"/>
                  </a:cubicBezTo>
                  <a:cubicBezTo>
                    <a:pt x="28" y="52"/>
                    <a:pt x="21" y="37"/>
                    <a:pt x="14" y="25"/>
                  </a:cubicBezTo>
                  <a:cubicBezTo>
                    <a:pt x="11" y="18"/>
                    <a:pt x="9" y="13"/>
                    <a:pt x="7" y="9"/>
                  </a:cubicBezTo>
                  <a:cubicBezTo>
                    <a:pt x="6" y="8"/>
                    <a:pt x="6" y="7"/>
                    <a:pt x="6" y="7"/>
                  </a:cubicBezTo>
                  <a:cubicBezTo>
                    <a:pt x="31" y="25"/>
                    <a:pt x="47" y="40"/>
                    <a:pt x="71" y="62"/>
                  </a:cubicBezTo>
                  <a:cubicBezTo>
                    <a:pt x="69" y="62"/>
                    <a:pt x="67" y="63"/>
                    <a:pt x="66" y="65"/>
                  </a:cubicBezTo>
                  <a:cubicBezTo>
                    <a:pt x="62" y="68"/>
                    <a:pt x="58" y="72"/>
                    <a:pt x="55" y="75"/>
                  </a:cubicBezTo>
                  <a:cubicBezTo>
                    <a:pt x="51" y="79"/>
                    <a:pt x="48" y="81"/>
                    <a:pt x="45" y="81"/>
                  </a:cubicBezTo>
                  <a:moveTo>
                    <a:pt x="86" y="54"/>
                  </a:moveTo>
                  <a:cubicBezTo>
                    <a:pt x="77" y="47"/>
                    <a:pt x="67" y="40"/>
                    <a:pt x="58" y="35"/>
                  </a:cubicBezTo>
                  <a:cubicBezTo>
                    <a:pt x="46" y="28"/>
                    <a:pt x="38" y="22"/>
                    <a:pt x="31" y="17"/>
                  </a:cubicBezTo>
                  <a:cubicBezTo>
                    <a:pt x="25" y="13"/>
                    <a:pt x="20" y="10"/>
                    <a:pt x="14" y="6"/>
                  </a:cubicBezTo>
                  <a:cubicBezTo>
                    <a:pt x="17" y="7"/>
                    <a:pt x="19" y="7"/>
                    <a:pt x="20" y="8"/>
                  </a:cubicBezTo>
                  <a:cubicBezTo>
                    <a:pt x="24" y="10"/>
                    <a:pt x="29" y="11"/>
                    <a:pt x="36" y="14"/>
                  </a:cubicBezTo>
                  <a:cubicBezTo>
                    <a:pt x="59" y="23"/>
                    <a:pt x="84" y="34"/>
                    <a:pt x="105" y="43"/>
                  </a:cubicBezTo>
                  <a:cubicBezTo>
                    <a:pt x="98" y="46"/>
                    <a:pt x="93" y="49"/>
                    <a:pt x="86" y="54"/>
                  </a:cubicBezTo>
                  <a:moveTo>
                    <a:pt x="4" y="0"/>
                  </a:moveTo>
                  <a:cubicBezTo>
                    <a:pt x="3" y="0"/>
                    <a:pt x="2" y="0"/>
                    <a:pt x="2"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2"/>
                    <a:pt x="1" y="2"/>
                    <a:pt x="0" y="2"/>
                  </a:cubicBezTo>
                  <a:cubicBezTo>
                    <a:pt x="0" y="3"/>
                    <a:pt x="0" y="3"/>
                    <a:pt x="0" y="3"/>
                  </a:cubicBezTo>
                  <a:cubicBezTo>
                    <a:pt x="0" y="3"/>
                    <a:pt x="0" y="3"/>
                    <a:pt x="0" y="3"/>
                  </a:cubicBezTo>
                  <a:cubicBezTo>
                    <a:pt x="1" y="4"/>
                    <a:pt x="1" y="4"/>
                    <a:pt x="1" y="5"/>
                  </a:cubicBezTo>
                  <a:cubicBezTo>
                    <a:pt x="3" y="10"/>
                    <a:pt x="11" y="27"/>
                    <a:pt x="20" y="44"/>
                  </a:cubicBezTo>
                  <a:cubicBezTo>
                    <a:pt x="24" y="52"/>
                    <a:pt x="29" y="61"/>
                    <a:pt x="33" y="68"/>
                  </a:cubicBezTo>
                  <a:cubicBezTo>
                    <a:pt x="37" y="75"/>
                    <a:pt x="40" y="81"/>
                    <a:pt x="42" y="84"/>
                  </a:cubicBezTo>
                  <a:cubicBezTo>
                    <a:pt x="43" y="85"/>
                    <a:pt x="43" y="85"/>
                    <a:pt x="44" y="85"/>
                  </a:cubicBezTo>
                  <a:cubicBezTo>
                    <a:pt x="44" y="85"/>
                    <a:pt x="44" y="85"/>
                    <a:pt x="44" y="85"/>
                  </a:cubicBezTo>
                  <a:cubicBezTo>
                    <a:pt x="47" y="85"/>
                    <a:pt x="51" y="83"/>
                    <a:pt x="53" y="81"/>
                  </a:cubicBezTo>
                  <a:cubicBezTo>
                    <a:pt x="55" y="80"/>
                    <a:pt x="57" y="78"/>
                    <a:pt x="59" y="76"/>
                  </a:cubicBezTo>
                  <a:cubicBezTo>
                    <a:pt x="65" y="82"/>
                    <a:pt x="70" y="87"/>
                    <a:pt x="78" y="94"/>
                  </a:cubicBezTo>
                  <a:cubicBezTo>
                    <a:pt x="78" y="95"/>
                    <a:pt x="79" y="95"/>
                    <a:pt x="79" y="95"/>
                  </a:cubicBezTo>
                  <a:cubicBezTo>
                    <a:pt x="80" y="95"/>
                    <a:pt x="80" y="95"/>
                    <a:pt x="80" y="95"/>
                  </a:cubicBezTo>
                  <a:cubicBezTo>
                    <a:pt x="80" y="95"/>
                    <a:pt x="80" y="95"/>
                    <a:pt x="80" y="95"/>
                  </a:cubicBezTo>
                  <a:cubicBezTo>
                    <a:pt x="81" y="95"/>
                    <a:pt x="82" y="95"/>
                    <a:pt x="82" y="94"/>
                  </a:cubicBezTo>
                  <a:cubicBezTo>
                    <a:pt x="84" y="82"/>
                    <a:pt x="86" y="69"/>
                    <a:pt x="88" y="57"/>
                  </a:cubicBezTo>
                  <a:cubicBezTo>
                    <a:pt x="95" y="51"/>
                    <a:pt x="101" y="49"/>
                    <a:pt x="110" y="44"/>
                  </a:cubicBezTo>
                  <a:cubicBezTo>
                    <a:pt x="111" y="44"/>
                    <a:pt x="111" y="44"/>
                    <a:pt x="111" y="43"/>
                  </a:cubicBezTo>
                  <a:cubicBezTo>
                    <a:pt x="111" y="42"/>
                    <a:pt x="111" y="41"/>
                    <a:pt x="110" y="41"/>
                  </a:cubicBezTo>
                  <a:cubicBezTo>
                    <a:pt x="89" y="32"/>
                    <a:pt x="62" y="21"/>
                    <a:pt x="37" y="11"/>
                  </a:cubicBezTo>
                  <a:cubicBezTo>
                    <a:pt x="30" y="8"/>
                    <a:pt x="26" y="6"/>
                    <a:pt x="22" y="5"/>
                  </a:cubicBezTo>
                  <a:cubicBezTo>
                    <a:pt x="17" y="3"/>
                    <a:pt x="13" y="2"/>
                    <a:pt x="4" y="0"/>
                  </a:cubicBezTo>
                  <a:cubicBezTo>
                    <a:pt x="4" y="0"/>
                    <a:pt x="4" y="0"/>
                    <a:pt x="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23" name="Freeform 791"/>
            <p:cNvSpPr>
              <a:spLocks noEditPoints="1"/>
            </p:cNvSpPr>
            <p:nvPr/>
          </p:nvSpPr>
          <p:spPr bwMode="auto">
            <a:xfrm>
              <a:off x="3454" y="3395"/>
              <a:ext cx="362" cy="344"/>
            </a:xfrm>
            <a:custGeom>
              <a:avLst/>
              <a:gdLst>
                <a:gd name="T0" fmla="*/ 43 w 153"/>
                <a:gd name="T1" fmla="*/ 141 h 145"/>
                <a:gd name="T2" fmla="*/ 13 w 153"/>
                <a:gd name="T3" fmla="*/ 127 h 145"/>
                <a:gd name="T4" fmla="*/ 85 w 153"/>
                <a:gd name="T5" fmla="*/ 135 h 145"/>
                <a:gd name="T6" fmla="*/ 93 w 153"/>
                <a:gd name="T7" fmla="*/ 134 h 145"/>
                <a:gd name="T8" fmla="*/ 101 w 153"/>
                <a:gd name="T9" fmla="*/ 114 h 145"/>
                <a:gd name="T10" fmla="*/ 106 w 153"/>
                <a:gd name="T11" fmla="*/ 74 h 145"/>
                <a:gd name="T12" fmla="*/ 108 w 153"/>
                <a:gd name="T13" fmla="*/ 53 h 145"/>
                <a:gd name="T14" fmla="*/ 126 w 153"/>
                <a:gd name="T15" fmla="*/ 42 h 145"/>
                <a:gd name="T16" fmla="*/ 137 w 153"/>
                <a:gd name="T17" fmla="*/ 49 h 145"/>
                <a:gd name="T18" fmla="*/ 118 w 153"/>
                <a:gd name="T19" fmla="*/ 78 h 145"/>
                <a:gd name="T20" fmla="*/ 107 w 153"/>
                <a:gd name="T21" fmla="*/ 41 h 145"/>
                <a:gd name="T22" fmla="*/ 124 w 153"/>
                <a:gd name="T23" fmla="*/ 29 h 145"/>
                <a:gd name="T24" fmla="*/ 137 w 153"/>
                <a:gd name="T25" fmla="*/ 32 h 145"/>
                <a:gd name="T26" fmla="*/ 140 w 153"/>
                <a:gd name="T27" fmla="*/ 83 h 145"/>
                <a:gd name="T28" fmla="*/ 106 w 153"/>
                <a:gd name="T29" fmla="*/ 89 h 145"/>
                <a:gd name="T30" fmla="*/ 118 w 153"/>
                <a:gd name="T31" fmla="*/ 82 h 145"/>
                <a:gd name="T32" fmla="*/ 140 w 153"/>
                <a:gd name="T33" fmla="*/ 47 h 145"/>
                <a:gd name="T34" fmla="*/ 126 w 153"/>
                <a:gd name="T35" fmla="*/ 39 h 145"/>
                <a:gd name="T36" fmla="*/ 126 w 153"/>
                <a:gd name="T37" fmla="*/ 39 h 145"/>
                <a:gd name="T38" fmla="*/ 125 w 153"/>
                <a:gd name="T39" fmla="*/ 39 h 145"/>
                <a:gd name="T40" fmla="*/ 107 w 153"/>
                <a:gd name="T41" fmla="*/ 48 h 145"/>
                <a:gd name="T42" fmla="*/ 86 w 153"/>
                <a:gd name="T43" fmla="*/ 45 h 145"/>
                <a:gd name="T44" fmla="*/ 104 w 153"/>
                <a:gd name="T45" fmla="*/ 28 h 145"/>
                <a:gd name="T46" fmla="*/ 86 w 153"/>
                <a:gd name="T47" fmla="*/ 56 h 145"/>
                <a:gd name="T48" fmla="*/ 90 w 153"/>
                <a:gd name="T49" fmla="*/ 52 h 145"/>
                <a:gd name="T50" fmla="*/ 102 w 153"/>
                <a:gd name="T51" fmla="*/ 60 h 145"/>
                <a:gd name="T52" fmla="*/ 89 w 153"/>
                <a:gd name="T53" fmla="*/ 80 h 145"/>
                <a:gd name="T54" fmla="*/ 102 w 153"/>
                <a:gd name="T55" fmla="*/ 74 h 145"/>
                <a:gd name="T56" fmla="*/ 87 w 153"/>
                <a:gd name="T57" fmla="*/ 92 h 145"/>
                <a:gd name="T58" fmla="*/ 88 w 153"/>
                <a:gd name="T59" fmla="*/ 93 h 145"/>
                <a:gd name="T60" fmla="*/ 99 w 153"/>
                <a:gd name="T61" fmla="*/ 113 h 145"/>
                <a:gd name="T62" fmla="*/ 84 w 153"/>
                <a:gd name="T63" fmla="*/ 131 h 145"/>
                <a:gd name="T64" fmla="*/ 51 w 153"/>
                <a:gd name="T65" fmla="*/ 136 h 145"/>
                <a:gd name="T66" fmla="*/ 6 w 153"/>
                <a:gd name="T67" fmla="*/ 29 h 145"/>
                <a:gd name="T68" fmla="*/ 81 w 153"/>
                <a:gd name="T69" fmla="*/ 36 h 145"/>
                <a:gd name="T70" fmla="*/ 85 w 153"/>
                <a:gd name="T71" fmla="*/ 43 h 145"/>
                <a:gd name="T72" fmla="*/ 15 w 153"/>
                <a:gd name="T73" fmla="*/ 29 h 145"/>
                <a:gd name="T74" fmla="*/ 5 w 153"/>
                <a:gd name="T75" fmla="*/ 22 h 145"/>
                <a:gd name="T76" fmla="*/ 33 w 153"/>
                <a:gd name="T77" fmla="*/ 6 h 145"/>
                <a:gd name="T78" fmla="*/ 91 w 153"/>
                <a:gd name="T79" fmla="*/ 7 h 145"/>
                <a:gd name="T80" fmla="*/ 104 w 153"/>
                <a:gd name="T81" fmla="*/ 20 h 145"/>
                <a:gd name="T82" fmla="*/ 58 w 153"/>
                <a:gd name="T83" fmla="*/ 17 h 145"/>
                <a:gd name="T84" fmla="*/ 57 w 153"/>
                <a:gd name="T85" fmla="*/ 0 h 145"/>
                <a:gd name="T86" fmla="*/ 5 w 153"/>
                <a:gd name="T87" fmla="*/ 15 h 145"/>
                <a:gd name="T88" fmla="*/ 0 w 153"/>
                <a:gd name="T89" fmla="*/ 23 h 145"/>
                <a:gd name="T90" fmla="*/ 10 w 153"/>
                <a:gd name="T91" fmla="*/ 124 h 145"/>
                <a:gd name="T92" fmla="*/ 10 w 153"/>
                <a:gd name="T93" fmla="*/ 131 h 145"/>
                <a:gd name="T94" fmla="*/ 11 w 153"/>
                <a:gd name="T95" fmla="*/ 133 h 145"/>
                <a:gd name="T96" fmla="*/ 43 w 153"/>
                <a:gd name="T97" fmla="*/ 144 h 145"/>
                <a:gd name="T98" fmla="*/ 95 w 153"/>
                <a:gd name="T99" fmla="*/ 137 h 145"/>
                <a:gd name="T100" fmla="*/ 98 w 153"/>
                <a:gd name="T101" fmla="*/ 132 h 145"/>
                <a:gd name="T102" fmla="*/ 104 w 153"/>
                <a:gd name="T103" fmla="*/ 123 h 145"/>
                <a:gd name="T104" fmla="*/ 104 w 153"/>
                <a:gd name="T105" fmla="*/ 122 h 145"/>
                <a:gd name="T106" fmla="*/ 119 w 153"/>
                <a:gd name="T107" fmla="*/ 96 h 145"/>
                <a:gd name="T108" fmla="*/ 138 w 153"/>
                <a:gd name="T109" fmla="*/ 28 h 145"/>
                <a:gd name="T110" fmla="*/ 113 w 153"/>
                <a:gd name="T111" fmla="*/ 28 h 145"/>
                <a:gd name="T112" fmla="*/ 107 w 153"/>
                <a:gd name="T113" fmla="*/ 32 h 145"/>
                <a:gd name="T114" fmla="*/ 108 w 153"/>
                <a:gd name="T115" fmla="*/ 19 h 145"/>
                <a:gd name="T116" fmla="*/ 79 w 153"/>
                <a:gd name="T117" fmla="*/ 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3" h="145">
                  <a:moveTo>
                    <a:pt x="57" y="141"/>
                  </a:moveTo>
                  <a:cubicBezTo>
                    <a:pt x="57" y="141"/>
                    <a:pt x="57" y="141"/>
                    <a:pt x="57" y="141"/>
                  </a:cubicBezTo>
                  <a:cubicBezTo>
                    <a:pt x="53" y="141"/>
                    <a:pt x="48" y="141"/>
                    <a:pt x="43" y="141"/>
                  </a:cubicBezTo>
                  <a:cubicBezTo>
                    <a:pt x="38" y="140"/>
                    <a:pt x="31" y="139"/>
                    <a:pt x="25" y="137"/>
                  </a:cubicBezTo>
                  <a:cubicBezTo>
                    <a:pt x="20" y="135"/>
                    <a:pt x="16" y="132"/>
                    <a:pt x="14" y="130"/>
                  </a:cubicBezTo>
                  <a:cubicBezTo>
                    <a:pt x="13" y="129"/>
                    <a:pt x="13" y="128"/>
                    <a:pt x="13" y="127"/>
                  </a:cubicBezTo>
                  <a:cubicBezTo>
                    <a:pt x="20" y="133"/>
                    <a:pt x="32" y="138"/>
                    <a:pt x="51" y="139"/>
                  </a:cubicBezTo>
                  <a:cubicBezTo>
                    <a:pt x="53" y="140"/>
                    <a:pt x="55" y="140"/>
                    <a:pt x="56" y="140"/>
                  </a:cubicBezTo>
                  <a:cubicBezTo>
                    <a:pt x="67" y="140"/>
                    <a:pt x="77" y="138"/>
                    <a:pt x="85" y="135"/>
                  </a:cubicBezTo>
                  <a:cubicBezTo>
                    <a:pt x="89" y="133"/>
                    <a:pt x="92" y="132"/>
                    <a:pt x="95" y="130"/>
                  </a:cubicBezTo>
                  <a:cubicBezTo>
                    <a:pt x="95" y="131"/>
                    <a:pt x="95" y="131"/>
                    <a:pt x="95" y="132"/>
                  </a:cubicBezTo>
                  <a:cubicBezTo>
                    <a:pt x="94" y="132"/>
                    <a:pt x="94" y="133"/>
                    <a:pt x="93" y="134"/>
                  </a:cubicBezTo>
                  <a:cubicBezTo>
                    <a:pt x="88" y="137"/>
                    <a:pt x="76" y="141"/>
                    <a:pt x="57" y="141"/>
                  </a:cubicBezTo>
                  <a:moveTo>
                    <a:pt x="87" y="130"/>
                  </a:moveTo>
                  <a:cubicBezTo>
                    <a:pt x="91" y="125"/>
                    <a:pt x="96" y="119"/>
                    <a:pt x="101" y="114"/>
                  </a:cubicBezTo>
                  <a:cubicBezTo>
                    <a:pt x="101" y="117"/>
                    <a:pt x="100" y="119"/>
                    <a:pt x="100" y="121"/>
                  </a:cubicBezTo>
                  <a:cubicBezTo>
                    <a:pt x="97" y="125"/>
                    <a:pt x="93" y="128"/>
                    <a:pt x="87" y="130"/>
                  </a:cubicBezTo>
                  <a:moveTo>
                    <a:pt x="106" y="74"/>
                  </a:moveTo>
                  <a:cubicBezTo>
                    <a:pt x="106" y="68"/>
                    <a:pt x="106" y="62"/>
                    <a:pt x="106" y="56"/>
                  </a:cubicBezTo>
                  <a:cubicBezTo>
                    <a:pt x="107" y="56"/>
                    <a:pt x="107" y="56"/>
                    <a:pt x="107" y="56"/>
                  </a:cubicBezTo>
                  <a:cubicBezTo>
                    <a:pt x="107" y="55"/>
                    <a:pt x="108" y="54"/>
                    <a:pt x="108" y="53"/>
                  </a:cubicBezTo>
                  <a:cubicBezTo>
                    <a:pt x="109" y="50"/>
                    <a:pt x="111" y="48"/>
                    <a:pt x="114" y="46"/>
                  </a:cubicBezTo>
                  <a:cubicBezTo>
                    <a:pt x="117" y="44"/>
                    <a:pt x="121" y="42"/>
                    <a:pt x="125" y="42"/>
                  </a:cubicBezTo>
                  <a:cubicBezTo>
                    <a:pt x="126" y="42"/>
                    <a:pt x="126" y="42"/>
                    <a:pt x="126" y="42"/>
                  </a:cubicBezTo>
                  <a:cubicBezTo>
                    <a:pt x="126" y="42"/>
                    <a:pt x="126" y="42"/>
                    <a:pt x="126" y="42"/>
                  </a:cubicBezTo>
                  <a:cubicBezTo>
                    <a:pt x="128" y="43"/>
                    <a:pt x="131" y="43"/>
                    <a:pt x="132" y="44"/>
                  </a:cubicBezTo>
                  <a:cubicBezTo>
                    <a:pt x="134" y="45"/>
                    <a:pt x="136" y="47"/>
                    <a:pt x="137" y="49"/>
                  </a:cubicBezTo>
                  <a:cubicBezTo>
                    <a:pt x="138" y="52"/>
                    <a:pt x="139" y="54"/>
                    <a:pt x="139" y="57"/>
                  </a:cubicBezTo>
                  <a:cubicBezTo>
                    <a:pt x="139" y="63"/>
                    <a:pt x="136" y="68"/>
                    <a:pt x="133" y="72"/>
                  </a:cubicBezTo>
                  <a:cubicBezTo>
                    <a:pt x="129" y="76"/>
                    <a:pt x="124" y="78"/>
                    <a:pt x="118" y="78"/>
                  </a:cubicBezTo>
                  <a:cubicBezTo>
                    <a:pt x="114" y="78"/>
                    <a:pt x="110" y="77"/>
                    <a:pt x="106" y="74"/>
                  </a:cubicBezTo>
                  <a:cubicBezTo>
                    <a:pt x="106" y="74"/>
                    <a:pt x="106" y="74"/>
                    <a:pt x="106" y="74"/>
                  </a:cubicBezTo>
                  <a:moveTo>
                    <a:pt x="107" y="41"/>
                  </a:moveTo>
                  <a:cubicBezTo>
                    <a:pt x="109" y="36"/>
                    <a:pt x="111" y="33"/>
                    <a:pt x="115" y="31"/>
                  </a:cubicBezTo>
                  <a:cubicBezTo>
                    <a:pt x="118" y="29"/>
                    <a:pt x="121" y="29"/>
                    <a:pt x="124" y="29"/>
                  </a:cubicBezTo>
                  <a:cubicBezTo>
                    <a:pt x="124" y="29"/>
                    <a:pt x="124" y="29"/>
                    <a:pt x="124" y="29"/>
                  </a:cubicBezTo>
                  <a:cubicBezTo>
                    <a:pt x="125" y="29"/>
                    <a:pt x="126" y="29"/>
                    <a:pt x="126" y="29"/>
                  </a:cubicBezTo>
                  <a:cubicBezTo>
                    <a:pt x="126" y="29"/>
                    <a:pt x="126" y="29"/>
                    <a:pt x="126" y="29"/>
                  </a:cubicBezTo>
                  <a:cubicBezTo>
                    <a:pt x="130" y="29"/>
                    <a:pt x="133" y="30"/>
                    <a:pt x="137" y="32"/>
                  </a:cubicBezTo>
                  <a:cubicBezTo>
                    <a:pt x="140" y="33"/>
                    <a:pt x="143" y="36"/>
                    <a:pt x="145" y="40"/>
                  </a:cubicBezTo>
                  <a:cubicBezTo>
                    <a:pt x="148" y="47"/>
                    <a:pt x="150" y="53"/>
                    <a:pt x="150" y="58"/>
                  </a:cubicBezTo>
                  <a:cubicBezTo>
                    <a:pt x="150" y="68"/>
                    <a:pt x="146" y="77"/>
                    <a:pt x="140" y="83"/>
                  </a:cubicBezTo>
                  <a:cubicBezTo>
                    <a:pt x="135" y="89"/>
                    <a:pt x="127" y="92"/>
                    <a:pt x="119" y="92"/>
                  </a:cubicBezTo>
                  <a:cubicBezTo>
                    <a:pt x="119" y="92"/>
                    <a:pt x="119" y="92"/>
                    <a:pt x="119" y="92"/>
                  </a:cubicBezTo>
                  <a:cubicBezTo>
                    <a:pt x="115" y="92"/>
                    <a:pt x="110" y="91"/>
                    <a:pt x="106" y="89"/>
                  </a:cubicBezTo>
                  <a:cubicBezTo>
                    <a:pt x="105" y="90"/>
                    <a:pt x="105" y="90"/>
                    <a:pt x="105" y="90"/>
                  </a:cubicBezTo>
                  <a:cubicBezTo>
                    <a:pt x="105" y="86"/>
                    <a:pt x="105" y="82"/>
                    <a:pt x="105" y="78"/>
                  </a:cubicBezTo>
                  <a:cubicBezTo>
                    <a:pt x="110" y="81"/>
                    <a:pt x="114" y="82"/>
                    <a:pt x="118" y="82"/>
                  </a:cubicBezTo>
                  <a:cubicBezTo>
                    <a:pt x="118" y="82"/>
                    <a:pt x="118" y="82"/>
                    <a:pt x="118" y="82"/>
                  </a:cubicBezTo>
                  <a:cubicBezTo>
                    <a:pt x="131" y="82"/>
                    <a:pt x="142" y="71"/>
                    <a:pt x="142" y="57"/>
                  </a:cubicBezTo>
                  <a:cubicBezTo>
                    <a:pt x="142" y="54"/>
                    <a:pt x="142" y="50"/>
                    <a:pt x="140" y="47"/>
                  </a:cubicBezTo>
                  <a:cubicBezTo>
                    <a:pt x="139" y="44"/>
                    <a:pt x="137" y="42"/>
                    <a:pt x="134" y="41"/>
                  </a:cubicBezTo>
                  <a:cubicBezTo>
                    <a:pt x="132" y="40"/>
                    <a:pt x="129"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5" y="39"/>
                    <a:pt x="125" y="39"/>
                  </a:cubicBezTo>
                  <a:cubicBezTo>
                    <a:pt x="125" y="39"/>
                    <a:pt x="125" y="39"/>
                    <a:pt x="125" y="39"/>
                  </a:cubicBezTo>
                  <a:cubicBezTo>
                    <a:pt x="118" y="39"/>
                    <a:pt x="113" y="42"/>
                    <a:pt x="109" y="45"/>
                  </a:cubicBezTo>
                  <a:cubicBezTo>
                    <a:pt x="108" y="46"/>
                    <a:pt x="107" y="47"/>
                    <a:pt x="107" y="48"/>
                  </a:cubicBezTo>
                  <a:cubicBezTo>
                    <a:pt x="107" y="46"/>
                    <a:pt x="107" y="43"/>
                    <a:pt x="107" y="40"/>
                  </a:cubicBezTo>
                  <a:cubicBezTo>
                    <a:pt x="107" y="41"/>
                    <a:pt x="107" y="41"/>
                    <a:pt x="107" y="41"/>
                  </a:cubicBezTo>
                  <a:moveTo>
                    <a:pt x="86" y="45"/>
                  </a:moveTo>
                  <a:cubicBezTo>
                    <a:pt x="86" y="45"/>
                    <a:pt x="86" y="45"/>
                    <a:pt x="86" y="45"/>
                  </a:cubicBezTo>
                  <a:cubicBezTo>
                    <a:pt x="92" y="40"/>
                    <a:pt x="98" y="34"/>
                    <a:pt x="104" y="28"/>
                  </a:cubicBezTo>
                  <a:cubicBezTo>
                    <a:pt x="104" y="28"/>
                    <a:pt x="104" y="28"/>
                    <a:pt x="104" y="28"/>
                  </a:cubicBezTo>
                  <a:cubicBezTo>
                    <a:pt x="104" y="30"/>
                    <a:pt x="104" y="33"/>
                    <a:pt x="104" y="35"/>
                  </a:cubicBezTo>
                  <a:cubicBezTo>
                    <a:pt x="98" y="41"/>
                    <a:pt x="92" y="48"/>
                    <a:pt x="86" y="54"/>
                  </a:cubicBezTo>
                  <a:cubicBezTo>
                    <a:pt x="86" y="56"/>
                    <a:pt x="86" y="56"/>
                    <a:pt x="86" y="56"/>
                  </a:cubicBezTo>
                  <a:cubicBezTo>
                    <a:pt x="87" y="56"/>
                    <a:pt x="87" y="56"/>
                    <a:pt x="87" y="56"/>
                  </a:cubicBezTo>
                  <a:cubicBezTo>
                    <a:pt x="88" y="55"/>
                    <a:pt x="89" y="54"/>
                    <a:pt x="90" y="53"/>
                  </a:cubicBezTo>
                  <a:cubicBezTo>
                    <a:pt x="90" y="52"/>
                    <a:pt x="90" y="52"/>
                    <a:pt x="90" y="52"/>
                  </a:cubicBezTo>
                  <a:cubicBezTo>
                    <a:pt x="95" y="47"/>
                    <a:pt x="99" y="43"/>
                    <a:pt x="104" y="38"/>
                  </a:cubicBezTo>
                  <a:cubicBezTo>
                    <a:pt x="103" y="45"/>
                    <a:pt x="103" y="52"/>
                    <a:pt x="103" y="59"/>
                  </a:cubicBezTo>
                  <a:cubicBezTo>
                    <a:pt x="102" y="60"/>
                    <a:pt x="102" y="60"/>
                    <a:pt x="102" y="60"/>
                  </a:cubicBezTo>
                  <a:cubicBezTo>
                    <a:pt x="97" y="66"/>
                    <a:pt x="93" y="72"/>
                    <a:pt x="88" y="79"/>
                  </a:cubicBezTo>
                  <a:cubicBezTo>
                    <a:pt x="88" y="79"/>
                    <a:pt x="88" y="80"/>
                    <a:pt x="88" y="80"/>
                  </a:cubicBezTo>
                  <a:cubicBezTo>
                    <a:pt x="88" y="80"/>
                    <a:pt x="88" y="80"/>
                    <a:pt x="89" y="80"/>
                  </a:cubicBezTo>
                  <a:cubicBezTo>
                    <a:pt x="89" y="80"/>
                    <a:pt x="89" y="80"/>
                    <a:pt x="89" y="80"/>
                  </a:cubicBezTo>
                  <a:cubicBezTo>
                    <a:pt x="94" y="74"/>
                    <a:pt x="98" y="68"/>
                    <a:pt x="102" y="62"/>
                  </a:cubicBezTo>
                  <a:cubicBezTo>
                    <a:pt x="102" y="66"/>
                    <a:pt x="102" y="70"/>
                    <a:pt x="102" y="74"/>
                  </a:cubicBezTo>
                  <a:cubicBezTo>
                    <a:pt x="102" y="74"/>
                    <a:pt x="102" y="74"/>
                    <a:pt x="101" y="74"/>
                  </a:cubicBezTo>
                  <a:cubicBezTo>
                    <a:pt x="101" y="74"/>
                    <a:pt x="101" y="74"/>
                    <a:pt x="101" y="74"/>
                  </a:cubicBezTo>
                  <a:cubicBezTo>
                    <a:pt x="96" y="80"/>
                    <a:pt x="91" y="86"/>
                    <a:pt x="87" y="92"/>
                  </a:cubicBezTo>
                  <a:cubicBezTo>
                    <a:pt x="86" y="93"/>
                    <a:pt x="87" y="93"/>
                    <a:pt x="87" y="93"/>
                  </a:cubicBezTo>
                  <a:cubicBezTo>
                    <a:pt x="87" y="94"/>
                    <a:pt x="87" y="94"/>
                    <a:pt x="87" y="94"/>
                  </a:cubicBezTo>
                  <a:cubicBezTo>
                    <a:pt x="88" y="94"/>
                    <a:pt x="88" y="93"/>
                    <a:pt x="88" y="93"/>
                  </a:cubicBezTo>
                  <a:cubicBezTo>
                    <a:pt x="93" y="87"/>
                    <a:pt x="97" y="81"/>
                    <a:pt x="102" y="75"/>
                  </a:cubicBezTo>
                  <a:cubicBezTo>
                    <a:pt x="101" y="88"/>
                    <a:pt x="101" y="101"/>
                    <a:pt x="101" y="113"/>
                  </a:cubicBezTo>
                  <a:cubicBezTo>
                    <a:pt x="99" y="113"/>
                    <a:pt x="99" y="113"/>
                    <a:pt x="99" y="113"/>
                  </a:cubicBezTo>
                  <a:cubicBezTo>
                    <a:pt x="94" y="118"/>
                    <a:pt x="89" y="124"/>
                    <a:pt x="84" y="131"/>
                  </a:cubicBezTo>
                  <a:cubicBezTo>
                    <a:pt x="84" y="131"/>
                    <a:pt x="84" y="131"/>
                    <a:pt x="84" y="131"/>
                  </a:cubicBezTo>
                  <a:cubicBezTo>
                    <a:pt x="84" y="131"/>
                    <a:pt x="84" y="131"/>
                    <a:pt x="84" y="131"/>
                  </a:cubicBezTo>
                  <a:cubicBezTo>
                    <a:pt x="76" y="134"/>
                    <a:pt x="67" y="136"/>
                    <a:pt x="56" y="136"/>
                  </a:cubicBezTo>
                  <a:cubicBezTo>
                    <a:pt x="56" y="136"/>
                    <a:pt x="56" y="136"/>
                    <a:pt x="56" y="136"/>
                  </a:cubicBezTo>
                  <a:cubicBezTo>
                    <a:pt x="55" y="136"/>
                    <a:pt x="53" y="136"/>
                    <a:pt x="51" y="136"/>
                  </a:cubicBezTo>
                  <a:cubicBezTo>
                    <a:pt x="22" y="134"/>
                    <a:pt x="12" y="122"/>
                    <a:pt x="8" y="115"/>
                  </a:cubicBezTo>
                  <a:cubicBezTo>
                    <a:pt x="7" y="90"/>
                    <a:pt x="7" y="55"/>
                    <a:pt x="4" y="28"/>
                  </a:cubicBezTo>
                  <a:cubicBezTo>
                    <a:pt x="5" y="29"/>
                    <a:pt x="5" y="29"/>
                    <a:pt x="6" y="29"/>
                  </a:cubicBezTo>
                  <a:cubicBezTo>
                    <a:pt x="8" y="31"/>
                    <a:pt x="12" y="32"/>
                    <a:pt x="18" y="34"/>
                  </a:cubicBezTo>
                  <a:cubicBezTo>
                    <a:pt x="29" y="36"/>
                    <a:pt x="41" y="38"/>
                    <a:pt x="56" y="38"/>
                  </a:cubicBezTo>
                  <a:cubicBezTo>
                    <a:pt x="64" y="38"/>
                    <a:pt x="72" y="37"/>
                    <a:pt x="81" y="36"/>
                  </a:cubicBezTo>
                  <a:cubicBezTo>
                    <a:pt x="83" y="36"/>
                    <a:pt x="87" y="35"/>
                    <a:pt x="90" y="34"/>
                  </a:cubicBezTo>
                  <a:cubicBezTo>
                    <a:pt x="93" y="34"/>
                    <a:pt x="95" y="33"/>
                    <a:pt x="97" y="32"/>
                  </a:cubicBezTo>
                  <a:cubicBezTo>
                    <a:pt x="93" y="36"/>
                    <a:pt x="89" y="40"/>
                    <a:pt x="85" y="43"/>
                  </a:cubicBezTo>
                  <a:cubicBezTo>
                    <a:pt x="85" y="44"/>
                    <a:pt x="85" y="44"/>
                    <a:pt x="85" y="45"/>
                  </a:cubicBezTo>
                  <a:cubicBezTo>
                    <a:pt x="85" y="45"/>
                    <a:pt x="85" y="45"/>
                    <a:pt x="86" y="45"/>
                  </a:cubicBezTo>
                  <a:moveTo>
                    <a:pt x="15" y="29"/>
                  </a:moveTo>
                  <a:cubicBezTo>
                    <a:pt x="12" y="28"/>
                    <a:pt x="9" y="27"/>
                    <a:pt x="8" y="26"/>
                  </a:cubicBezTo>
                  <a:cubicBezTo>
                    <a:pt x="6" y="25"/>
                    <a:pt x="5" y="24"/>
                    <a:pt x="5" y="23"/>
                  </a:cubicBezTo>
                  <a:cubicBezTo>
                    <a:pt x="5" y="23"/>
                    <a:pt x="5" y="22"/>
                    <a:pt x="5" y="22"/>
                  </a:cubicBezTo>
                  <a:cubicBezTo>
                    <a:pt x="4" y="21"/>
                    <a:pt x="5" y="19"/>
                    <a:pt x="7" y="17"/>
                  </a:cubicBezTo>
                  <a:cubicBezTo>
                    <a:pt x="10" y="15"/>
                    <a:pt x="15" y="12"/>
                    <a:pt x="20" y="10"/>
                  </a:cubicBezTo>
                  <a:cubicBezTo>
                    <a:pt x="24" y="8"/>
                    <a:pt x="29" y="6"/>
                    <a:pt x="33" y="6"/>
                  </a:cubicBezTo>
                  <a:cubicBezTo>
                    <a:pt x="40" y="4"/>
                    <a:pt x="49" y="4"/>
                    <a:pt x="57" y="4"/>
                  </a:cubicBezTo>
                  <a:cubicBezTo>
                    <a:pt x="65" y="4"/>
                    <a:pt x="72" y="4"/>
                    <a:pt x="79" y="5"/>
                  </a:cubicBezTo>
                  <a:cubicBezTo>
                    <a:pt x="85" y="6"/>
                    <a:pt x="90" y="6"/>
                    <a:pt x="91" y="7"/>
                  </a:cubicBezTo>
                  <a:cubicBezTo>
                    <a:pt x="97" y="9"/>
                    <a:pt x="100" y="11"/>
                    <a:pt x="102" y="13"/>
                  </a:cubicBezTo>
                  <a:cubicBezTo>
                    <a:pt x="104" y="15"/>
                    <a:pt x="104" y="17"/>
                    <a:pt x="104" y="19"/>
                  </a:cubicBezTo>
                  <a:cubicBezTo>
                    <a:pt x="104" y="19"/>
                    <a:pt x="104" y="20"/>
                    <a:pt x="104" y="20"/>
                  </a:cubicBezTo>
                  <a:cubicBezTo>
                    <a:pt x="104" y="22"/>
                    <a:pt x="103" y="23"/>
                    <a:pt x="102" y="25"/>
                  </a:cubicBezTo>
                  <a:cubicBezTo>
                    <a:pt x="101" y="26"/>
                    <a:pt x="100" y="27"/>
                    <a:pt x="98" y="28"/>
                  </a:cubicBezTo>
                  <a:cubicBezTo>
                    <a:pt x="93" y="20"/>
                    <a:pt x="78" y="17"/>
                    <a:pt x="58" y="17"/>
                  </a:cubicBezTo>
                  <a:cubicBezTo>
                    <a:pt x="55" y="17"/>
                    <a:pt x="51" y="17"/>
                    <a:pt x="47" y="17"/>
                  </a:cubicBezTo>
                  <a:cubicBezTo>
                    <a:pt x="29" y="18"/>
                    <a:pt x="14" y="25"/>
                    <a:pt x="15" y="29"/>
                  </a:cubicBezTo>
                  <a:moveTo>
                    <a:pt x="57" y="0"/>
                  </a:moveTo>
                  <a:cubicBezTo>
                    <a:pt x="48" y="0"/>
                    <a:pt x="40" y="1"/>
                    <a:pt x="32" y="2"/>
                  </a:cubicBezTo>
                  <a:cubicBezTo>
                    <a:pt x="27" y="3"/>
                    <a:pt x="20" y="6"/>
                    <a:pt x="13" y="9"/>
                  </a:cubicBezTo>
                  <a:cubicBezTo>
                    <a:pt x="10" y="11"/>
                    <a:pt x="7" y="13"/>
                    <a:pt x="5" y="15"/>
                  </a:cubicBezTo>
                  <a:cubicBezTo>
                    <a:pt x="3" y="17"/>
                    <a:pt x="1" y="19"/>
                    <a:pt x="1" y="22"/>
                  </a:cubicBezTo>
                  <a:cubicBezTo>
                    <a:pt x="1" y="23"/>
                    <a:pt x="1" y="23"/>
                    <a:pt x="1" y="23"/>
                  </a:cubicBezTo>
                  <a:cubicBezTo>
                    <a:pt x="0" y="23"/>
                    <a:pt x="0" y="23"/>
                    <a:pt x="0" y="23"/>
                  </a:cubicBezTo>
                  <a:cubicBezTo>
                    <a:pt x="4" y="50"/>
                    <a:pt x="3" y="90"/>
                    <a:pt x="5" y="117"/>
                  </a:cubicBezTo>
                  <a:cubicBezTo>
                    <a:pt x="5" y="117"/>
                    <a:pt x="5" y="117"/>
                    <a:pt x="5" y="117"/>
                  </a:cubicBezTo>
                  <a:cubicBezTo>
                    <a:pt x="6" y="119"/>
                    <a:pt x="8" y="122"/>
                    <a:pt x="10" y="124"/>
                  </a:cubicBezTo>
                  <a:cubicBezTo>
                    <a:pt x="10" y="124"/>
                    <a:pt x="10" y="124"/>
                    <a:pt x="10" y="124"/>
                  </a:cubicBezTo>
                  <a:cubicBezTo>
                    <a:pt x="9" y="125"/>
                    <a:pt x="9" y="125"/>
                    <a:pt x="9" y="126"/>
                  </a:cubicBezTo>
                  <a:cubicBezTo>
                    <a:pt x="9" y="128"/>
                    <a:pt x="10" y="130"/>
                    <a:pt x="10" y="131"/>
                  </a:cubicBezTo>
                  <a:cubicBezTo>
                    <a:pt x="10" y="131"/>
                    <a:pt x="10" y="131"/>
                    <a:pt x="10" y="131"/>
                  </a:cubicBezTo>
                  <a:cubicBezTo>
                    <a:pt x="10" y="132"/>
                    <a:pt x="10" y="132"/>
                    <a:pt x="10" y="132"/>
                  </a:cubicBezTo>
                  <a:cubicBezTo>
                    <a:pt x="11" y="133"/>
                    <a:pt x="11" y="133"/>
                    <a:pt x="11" y="133"/>
                  </a:cubicBezTo>
                  <a:cubicBezTo>
                    <a:pt x="11" y="133"/>
                    <a:pt x="11" y="133"/>
                    <a:pt x="11" y="133"/>
                  </a:cubicBezTo>
                  <a:cubicBezTo>
                    <a:pt x="14" y="136"/>
                    <a:pt x="19" y="138"/>
                    <a:pt x="24" y="140"/>
                  </a:cubicBezTo>
                  <a:cubicBezTo>
                    <a:pt x="30" y="142"/>
                    <a:pt x="37" y="144"/>
                    <a:pt x="43" y="144"/>
                  </a:cubicBezTo>
                  <a:cubicBezTo>
                    <a:pt x="48" y="145"/>
                    <a:pt x="53" y="145"/>
                    <a:pt x="57" y="145"/>
                  </a:cubicBezTo>
                  <a:cubicBezTo>
                    <a:pt x="70" y="145"/>
                    <a:pt x="80" y="143"/>
                    <a:pt x="87" y="140"/>
                  </a:cubicBezTo>
                  <a:cubicBezTo>
                    <a:pt x="90" y="139"/>
                    <a:pt x="93" y="138"/>
                    <a:pt x="95" y="137"/>
                  </a:cubicBezTo>
                  <a:cubicBezTo>
                    <a:pt x="97" y="135"/>
                    <a:pt x="98" y="134"/>
                    <a:pt x="99" y="132"/>
                  </a:cubicBezTo>
                  <a:cubicBezTo>
                    <a:pt x="98" y="132"/>
                    <a:pt x="98" y="132"/>
                    <a:pt x="98" y="132"/>
                  </a:cubicBezTo>
                  <a:cubicBezTo>
                    <a:pt x="98" y="132"/>
                    <a:pt x="98" y="132"/>
                    <a:pt x="98" y="132"/>
                  </a:cubicBezTo>
                  <a:cubicBezTo>
                    <a:pt x="98" y="131"/>
                    <a:pt x="98" y="129"/>
                    <a:pt x="98" y="128"/>
                  </a:cubicBezTo>
                  <a:cubicBezTo>
                    <a:pt x="101" y="126"/>
                    <a:pt x="102" y="125"/>
                    <a:pt x="104" y="123"/>
                  </a:cubicBezTo>
                  <a:cubicBezTo>
                    <a:pt x="104" y="123"/>
                    <a:pt x="104" y="123"/>
                    <a:pt x="104" y="123"/>
                  </a:cubicBezTo>
                  <a:cubicBezTo>
                    <a:pt x="104" y="123"/>
                    <a:pt x="104" y="123"/>
                    <a:pt x="104" y="123"/>
                  </a:cubicBezTo>
                  <a:cubicBezTo>
                    <a:pt x="104" y="123"/>
                    <a:pt x="104" y="123"/>
                    <a:pt x="104" y="123"/>
                  </a:cubicBezTo>
                  <a:cubicBezTo>
                    <a:pt x="104" y="122"/>
                    <a:pt x="104" y="122"/>
                    <a:pt x="104" y="122"/>
                  </a:cubicBezTo>
                  <a:cubicBezTo>
                    <a:pt x="104" y="113"/>
                    <a:pt x="105" y="103"/>
                    <a:pt x="105" y="92"/>
                  </a:cubicBezTo>
                  <a:cubicBezTo>
                    <a:pt x="109" y="95"/>
                    <a:pt x="114" y="96"/>
                    <a:pt x="119" y="96"/>
                  </a:cubicBezTo>
                  <a:cubicBezTo>
                    <a:pt x="119" y="96"/>
                    <a:pt x="119" y="96"/>
                    <a:pt x="119" y="96"/>
                  </a:cubicBezTo>
                  <a:cubicBezTo>
                    <a:pt x="137" y="96"/>
                    <a:pt x="153" y="80"/>
                    <a:pt x="153" y="58"/>
                  </a:cubicBezTo>
                  <a:cubicBezTo>
                    <a:pt x="153" y="52"/>
                    <a:pt x="152" y="46"/>
                    <a:pt x="149" y="39"/>
                  </a:cubicBezTo>
                  <a:cubicBezTo>
                    <a:pt x="146" y="34"/>
                    <a:pt x="142" y="30"/>
                    <a:pt x="138" y="28"/>
                  </a:cubicBezTo>
                  <a:cubicBezTo>
                    <a:pt x="134" y="26"/>
                    <a:pt x="130" y="25"/>
                    <a:pt x="127" y="25"/>
                  </a:cubicBezTo>
                  <a:cubicBezTo>
                    <a:pt x="126" y="25"/>
                    <a:pt x="125" y="25"/>
                    <a:pt x="124" y="25"/>
                  </a:cubicBezTo>
                  <a:cubicBezTo>
                    <a:pt x="121" y="25"/>
                    <a:pt x="116" y="26"/>
                    <a:pt x="113" y="28"/>
                  </a:cubicBezTo>
                  <a:cubicBezTo>
                    <a:pt x="111" y="29"/>
                    <a:pt x="109" y="31"/>
                    <a:pt x="108" y="32"/>
                  </a:cubicBezTo>
                  <a:cubicBezTo>
                    <a:pt x="108" y="32"/>
                    <a:pt x="108" y="32"/>
                    <a:pt x="108" y="32"/>
                  </a:cubicBezTo>
                  <a:cubicBezTo>
                    <a:pt x="107" y="32"/>
                    <a:pt x="107" y="32"/>
                    <a:pt x="107" y="32"/>
                  </a:cubicBezTo>
                  <a:cubicBezTo>
                    <a:pt x="108" y="27"/>
                    <a:pt x="108" y="23"/>
                    <a:pt x="108" y="19"/>
                  </a:cubicBezTo>
                  <a:cubicBezTo>
                    <a:pt x="108" y="19"/>
                    <a:pt x="108" y="19"/>
                    <a:pt x="108" y="19"/>
                  </a:cubicBezTo>
                  <a:cubicBezTo>
                    <a:pt x="108" y="19"/>
                    <a:pt x="108" y="19"/>
                    <a:pt x="108" y="19"/>
                  </a:cubicBezTo>
                  <a:cubicBezTo>
                    <a:pt x="108" y="16"/>
                    <a:pt x="107" y="13"/>
                    <a:pt x="104" y="10"/>
                  </a:cubicBezTo>
                  <a:cubicBezTo>
                    <a:pt x="102" y="7"/>
                    <a:pt x="98" y="5"/>
                    <a:pt x="92" y="3"/>
                  </a:cubicBezTo>
                  <a:cubicBezTo>
                    <a:pt x="90" y="3"/>
                    <a:pt x="85" y="2"/>
                    <a:pt x="79" y="1"/>
                  </a:cubicBezTo>
                  <a:cubicBezTo>
                    <a:pt x="73" y="1"/>
                    <a:pt x="65" y="0"/>
                    <a:pt x="5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24" name="Freeform 792"/>
            <p:cNvSpPr/>
            <p:nvPr/>
          </p:nvSpPr>
          <p:spPr bwMode="auto">
            <a:xfrm>
              <a:off x="3755" y="345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25" name="Freeform 793"/>
            <p:cNvSpPr/>
            <p:nvPr/>
          </p:nvSpPr>
          <p:spPr bwMode="auto">
            <a:xfrm>
              <a:off x="3755" y="3455"/>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26" name="Rectangle 794"/>
            <p:cNvSpPr>
              <a:spLocks noChangeArrowheads="1"/>
            </p:cNvSpPr>
            <p:nvPr/>
          </p:nvSpPr>
          <p:spPr bwMode="auto">
            <a:xfrm>
              <a:off x="3752" y="3488"/>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27" name="Rectangle 795"/>
            <p:cNvSpPr>
              <a:spLocks noChangeArrowheads="1"/>
            </p:cNvSpPr>
            <p:nvPr/>
          </p:nvSpPr>
          <p:spPr bwMode="auto">
            <a:xfrm>
              <a:off x="3752" y="3488"/>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28" name="Rectangle 796"/>
            <p:cNvSpPr>
              <a:spLocks noChangeArrowheads="1"/>
            </p:cNvSpPr>
            <p:nvPr/>
          </p:nvSpPr>
          <p:spPr bwMode="auto">
            <a:xfrm>
              <a:off x="3752" y="3488"/>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29" name="Freeform 797"/>
            <p:cNvSpPr/>
            <p:nvPr/>
          </p:nvSpPr>
          <p:spPr bwMode="auto">
            <a:xfrm>
              <a:off x="3752" y="348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0" name="Freeform 798"/>
            <p:cNvSpPr/>
            <p:nvPr/>
          </p:nvSpPr>
          <p:spPr bwMode="auto">
            <a:xfrm>
              <a:off x="3662" y="3507"/>
              <a:ext cx="36" cy="45"/>
            </a:xfrm>
            <a:custGeom>
              <a:avLst/>
              <a:gdLst>
                <a:gd name="T0" fmla="*/ 14 w 15"/>
                <a:gd name="T1" fmla="*/ 0 h 19"/>
                <a:gd name="T2" fmla="*/ 13 w 15"/>
                <a:gd name="T3" fmla="*/ 0 h 19"/>
                <a:gd name="T4" fmla="*/ 1 w 15"/>
                <a:gd name="T5" fmla="*/ 17 h 19"/>
                <a:gd name="T6" fmla="*/ 1 w 15"/>
                <a:gd name="T7" fmla="*/ 19 h 19"/>
                <a:gd name="T8" fmla="*/ 1 w 15"/>
                <a:gd name="T9" fmla="*/ 19 h 19"/>
                <a:gd name="T10" fmla="*/ 2 w 15"/>
                <a:gd name="T11" fmla="*/ 18 h 19"/>
                <a:gd name="T12" fmla="*/ 15 w 15"/>
                <a:gd name="T13" fmla="*/ 1 h 19"/>
                <a:gd name="T14" fmla="*/ 14 w 15"/>
                <a:gd name="T15" fmla="*/ 0 h 19"/>
                <a:gd name="T16" fmla="*/ 14 w 15"/>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14" y="0"/>
                  </a:moveTo>
                  <a:cubicBezTo>
                    <a:pt x="14" y="0"/>
                    <a:pt x="13" y="0"/>
                    <a:pt x="13" y="0"/>
                  </a:cubicBezTo>
                  <a:cubicBezTo>
                    <a:pt x="9" y="6"/>
                    <a:pt x="5" y="12"/>
                    <a:pt x="1" y="17"/>
                  </a:cubicBezTo>
                  <a:cubicBezTo>
                    <a:pt x="0" y="18"/>
                    <a:pt x="0" y="18"/>
                    <a:pt x="1" y="19"/>
                  </a:cubicBezTo>
                  <a:cubicBezTo>
                    <a:pt x="1" y="19"/>
                    <a:pt x="1" y="19"/>
                    <a:pt x="1" y="19"/>
                  </a:cubicBezTo>
                  <a:cubicBezTo>
                    <a:pt x="2" y="19"/>
                    <a:pt x="2" y="19"/>
                    <a:pt x="2" y="18"/>
                  </a:cubicBezTo>
                  <a:cubicBezTo>
                    <a:pt x="6" y="13"/>
                    <a:pt x="10" y="7"/>
                    <a:pt x="15" y="1"/>
                  </a:cubicBezTo>
                  <a:cubicBezTo>
                    <a:pt x="15" y="1"/>
                    <a:pt x="15" y="0"/>
                    <a:pt x="14" y="0"/>
                  </a:cubicBezTo>
                  <a:cubicBezTo>
                    <a:pt x="14" y="0"/>
                    <a:pt x="14" y="0"/>
                    <a:pt x="1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1" name="Freeform 799"/>
            <p:cNvSpPr/>
            <p:nvPr/>
          </p:nvSpPr>
          <p:spPr bwMode="auto">
            <a:xfrm>
              <a:off x="3660" y="3608"/>
              <a:ext cx="31" cy="38"/>
            </a:xfrm>
            <a:custGeom>
              <a:avLst/>
              <a:gdLst>
                <a:gd name="T0" fmla="*/ 12 w 13"/>
                <a:gd name="T1" fmla="*/ 0 h 16"/>
                <a:gd name="T2" fmla="*/ 11 w 13"/>
                <a:gd name="T3" fmla="*/ 0 h 16"/>
                <a:gd name="T4" fmla="*/ 1 w 13"/>
                <a:gd name="T5" fmla="*/ 15 h 16"/>
                <a:gd name="T6" fmla="*/ 1 w 13"/>
                <a:gd name="T7" fmla="*/ 16 h 16"/>
                <a:gd name="T8" fmla="*/ 1 w 13"/>
                <a:gd name="T9" fmla="*/ 16 h 16"/>
                <a:gd name="T10" fmla="*/ 2 w 13"/>
                <a:gd name="T11" fmla="*/ 16 h 16"/>
                <a:gd name="T12" fmla="*/ 13 w 13"/>
                <a:gd name="T13" fmla="*/ 1 h 16"/>
                <a:gd name="T14" fmla="*/ 13 w 13"/>
                <a:gd name="T15" fmla="*/ 0 h 16"/>
                <a:gd name="T16" fmla="*/ 12 w 13"/>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6">
                  <a:moveTo>
                    <a:pt x="12" y="0"/>
                  </a:moveTo>
                  <a:cubicBezTo>
                    <a:pt x="12" y="0"/>
                    <a:pt x="11" y="0"/>
                    <a:pt x="11" y="0"/>
                  </a:cubicBezTo>
                  <a:cubicBezTo>
                    <a:pt x="8" y="5"/>
                    <a:pt x="4" y="10"/>
                    <a:pt x="1" y="15"/>
                  </a:cubicBezTo>
                  <a:cubicBezTo>
                    <a:pt x="0" y="15"/>
                    <a:pt x="1" y="16"/>
                    <a:pt x="1" y="16"/>
                  </a:cubicBezTo>
                  <a:cubicBezTo>
                    <a:pt x="1" y="16"/>
                    <a:pt x="1" y="16"/>
                    <a:pt x="1" y="16"/>
                  </a:cubicBezTo>
                  <a:cubicBezTo>
                    <a:pt x="2" y="16"/>
                    <a:pt x="2" y="16"/>
                    <a:pt x="2" y="16"/>
                  </a:cubicBezTo>
                  <a:cubicBezTo>
                    <a:pt x="6" y="11"/>
                    <a:pt x="9" y="6"/>
                    <a:pt x="13" y="1"/>
                  </a:cubicBezTo>
                  <a:cubicBezTo>
                    <a:pt x="13" y="1"/>
                    <a:pt x="13" y="0"/>
                    <a:pt x="13" y="0"/>
                  </a:cubicBezTo>
                  <a:cubicBezTo>
                    <a:pt x="12" y="0"/>
                    <a:pt x="12" y="0"/>
                    <a:pt x="1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2" name="Freeform 800"/>
            <p:cNvSpPr/>
            <p:nvPr/>
          </p:nvSpPr>
          <p:spPr bwMode="auto">
            <a:xfrm>
              <a:off x="3658" y="3639"/>
              <a:ext cx="33" cy="40"/>
            </a:xfrm>
            <a:custGeom>
              <a:avLst/>
              <a:gdLst>
                <a:gd name="T0" fmla="*/ 13 w 14"/>
                <a:gd name="T1" fmla="*/ 0 h 17"/>
                <a:gd name="T2" fmla="*/ 13 w 14"/>
                <a:gd name="T3" fmla="*/ 0 h 17"/>
                <a:gd name="T4" fmla="*/ 0 w 14"/>
                <a:gd name="T5" fmla="*/ 15 h 17"/>
                <a:gd name="T6" fmla="*/ 0 w 14"/>
                <a:gd name="T7" fmla="*/ 16 h 17"/>
                <a:gd name="T8" fmla="*/ 1 w 14"/>
                <a:gd name="T9" fmla="*/ 17 h 17"/>
                <a:gd name="T10" fmla="*/ 1 w 14"/>
                <a:gd name="T11" fmla="*/ 16 h 17"/>
                <a:gd name="T12" fmla="*/ 14 w 14"/>
                <a:gd name="T13" fmla="*/ 1 h 17"/>
                <a:gd name="T14" fmla="*/ 14 w 14"/>
                <a:gd name="T15" fmla="*/ 0 h 17"/>
                <a:gd name="T16" fmla="*/ 13 w 14"/>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3" y="0"/>
                  </a:moveTo>
                  <a:cubicBezTo>
                    <a:pt x="13" y="0"/>
                    <a:pt x="13" y="0"/>
                    <a:pt x="13" y="0"/>
                  </a:cubicBezTo>
                  <a:cubicBezTo>
                    <a:pt x="8" y="5"/>
                    <a:pt x="4" y="10"/>
                    <a:pt x="0" y="15"/>
                  </a:cubicBezTo>
                  <a:cubicBezTo>
                    <a:pt x="0" y="16"/>
                    <a:pt x="0" y="16"/>
                    <a:pt x="0" y="16"/>
                  </a:cubicBezTo>
                  <a:cubicBezTo>
                    <a:pt x="0" y="17"/>
                    <a:pt x="0" y="17"/>
                    <a:pt x="1" y="17"/>
                  </a:cubicBezTo>
                  <a:cubicBezTo>
                    <a:pt x="1" y="17"/>
                    <a:pt x="1" y="16"/>
                    <a:pt x="1" y="16"/>
                  </a:cubicBezTo>
                  <a:cubicBezTo>
                    <a:pt x="5" y="11"/>
                    <a:pt x="10" y="6"/>
                    <a:pt x="14" y="1"/>
                  </a:cubicBezTo>
                  <a:cubicBezTo>
                    <a:pt x="14" y="1"/>
                    <a:pt x="14" y="0"/>
                    <a:pt x="14" y="0"/>
                  </a:cubicBezTo>
                  <a:cubicBezTo>
                    <a:pt x="14"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3" name="Freeform 801"/>
            <p:cNvSpPr/>
            <p:nvPr/>
          </p:nvSpPr>
          <p:spPr bwMode="auto">
            <a:xfrm>
              <a:off x="3035" y="3485"/>
              <a:ext cx="391" cy="310"/>
            </a:xfrm>
            <a:custGeom>
              <a:avLst/>
              <a:gdLst>
                <a:gd name="T0" fmla="*/ 15 w 165"/>
                <a:gd name="T1" fmla="*/ 0 h 131"/>
                <a:gd name="T2" fmla="*/ 13 w 165"/>
                <a:gd name="T3" fmla="*/ 2 h 131"/>
                <a:gd name="T4" fmla="*/ 13 w 165"/>
                <a:gd name="T5" fmla="*/ 14 h 131"/>
                <a:gd name="T6" fmla="*/ 9 w 165"/>
                <a:gd name="T7" fmla="*/ 14 h 131"/>
                <a:gd name="T8" fmla="*/ 7 w 165"/>
                <a:gd name="T9" fmla="*/ 16 h 131"/>
                <a:gd name="T10" fmla="*/ 9 w 165"/>
                <a:gd name="T11" fmla="*/ 18 h 131"/>
                <a:gd name="T12" fmla="*/ 13 w 165"/>
                <a:gd name="T13" fmla="*/ 18 h 131"/>
                <a:gd name="T14" fmla="*/ 13 w 165"/>
                <a:gd name="T15" fmla="*/ 29 h 131"/>
                <a:gd name="T16" fmla="*/ 9 w 165"/>
                <a:gd name="T17" fmla="*/ 29 h 131"/>
                <a:gd name="T18" fmla="*/ 7 w 165"/>
                <a:gd name="T19" fmla="*/ 31 h 131"/>
                <a:gd name="T20" fmla="*/ 9 w 165"/>
                <a:gd name="T21" fmla="*/ 32 h 131"/>
                <a:gd name="T22" fmla="*/ 13 w 165"/>
                <a:gd name="T23" fmla="*/ 32 h 131"/>
                <a:gd name="T24" fmla="*/ 13 w 165"/>
                <a:gd name="T25" fmla="*/ 45 h 131"/>
                <a:gd name="T26" fmla="*/ 9 w 165"/>
                <a:gd name="T27" fmla="*/ 45 h 131"/>
                <a:gd name="T28" fmla="*/ 7 w 165"/>
                <a:gd name="T29" fmla="*/ 46 h 131"/>
                <a:gd name="T30" fmla="*/ 9 w 165"/>
                <a:gd name="T31" fmla="*/ 48 h 131"/>
                <a:gd name="T32" fmla="*/ 13 w 165"/>
                <a:gd name="T33" fmla="*/ 48 h 131"/>
                <a:gd name="T34" fmla="*/ 13 w 165"/>
                <a:gd name="T35" fmla="*/ 62 h 131"/>
                <a:gd name="T36" fmla="*/ 9 w 165"/>
                <a:gd name="T37" fmla="*/ 62 h 131"/>
                <a:gd name="T38" fmla="*/ 7 w 165"/>
                <a:gd name="T39" fmla="*/ 64 h 131"/>
                <a:gd name="T40" fmla="*/ 9 w 165"/>
                <a:gd name="T41" fmla="*/ 66 h 131"/>
                <a:gd name="T42" fmla="*/ 13 w 165"/>
                <a:gd name="T43" fmla="*/ 66 h 131"/>
                <a:gd name="T44" fmla="*/ 13 w 165"/>
                <a:gd name="T45" fmla="*/ 79 h 131"/>
                <a:gd name="T46" fmla="*/ 9 w 165"/>
                <a:gd name="T47" fmla="*/ 79 h 131"/>
                <a:gd name="T48" fmla="*/ 7 w 165"/>
                <a:gd name="T49" fmla="*/ 80 h 131"/>
                <a:gd name="T50" fmla="*/ 9 w 165"/>
                <a:gd name="T51" fmla="*/ 82 h 131"/>
                <a:gd name="T52" fmla="*/ 13 w 165"/>
                <a:gd name="T53" fmla="*/ 82 h 131"/>
                <a:gd name="T54" fmla="*/ 13 w 165"/>
                <a:gd name="T55" fmla="*/ 96 h 131"/>
                <a:gd name="T56" fmla="*/ 9 w 165"/>
                <a:gd name="T57" fmla="*/ 96 h 131"/>
                <a:gd name="T58" fmla="*/ 7 w 165"/>
                <a:gd name="T59" fmla="*/ 98 h 131"/>
                <a:gd name="T60" fmla="*/ 9 w 165"/>
                <a:gd name="T61" fmla="*/ 100 h 131"/>
                <a:gd name="T62" fmla="*/ 13 w 165"/>
                <a:gd name="T63" fmla="*/ 100 h 131"/>
                <a:gd name="T64" fmla="*/ 13 w 165"/>
                <a:gd name="T65" fmla="*/ 113 h 131"/>
                <a:gd name="T66" fmla="*/ 2 w 165"/>
                <a:gd name="T67" fmla="*/ 113 h 131"/>
                <a:gd name="T68" fmla="*/ 0 w 165"/>
                <a:gd name="T69" fmla="*/ 115 h 131"/>
                <a:gd name="T70" fmla="*/ 2 w 165"/>
                <a:gd name="T71" fmla="*/ 116 h 131"/>
                <a:gd name="T72" fmla="*/ 13 w 165"/>
                <a:gd name="T73" fmla="*/ 116 h 131"/>
                <a:gd name="T74" fmla="*/ 13 w 165"/>
                <a:gd name="T75" fmla="*/ 129 h 131"/>
                <a:gd name="T76" fmla="*/ 15 w 165"/>
                <a:gd name="T77" fmla="*/ 131 h 131"/>
                <a:gd name="T78" fmla="*/ 16 w 165"/>
                <a:gd name="T79" fmla="*/ 129 h 131"/>
                <a:gd name="T80" fmla="*/ 16 w 165"/>
                <a:gd name="T81" fmla="*/ 116 h 131"/>
                <a:gd name="T82" fmla="*/ 163 w 165"/>
                <a:gd name="T83" fmla="*/ 116 h 131"/>
                <a:gd name="T84" fmla="*/ 165 w 165"/>
                <a:gd name="T85" fmla="*/ 115 h 131"/>
                <a:gd name="T86" fmla="*/ 163 w 165"/>
                <a:gd name="T87" fmla="*/ 113 h 131"/>
                <a:gd name="T88" fmla="*/ 16 w 165"/>
                <a:gd name="T89" fmla="*/ 113 h 131"/>
                <a:gd name="T90" fmla="*/ 16 w 165"/>
                <a:gd name="T91" fmla="*/ 2 h 131"/>
                <a:gd name="T92" fmla="*/ 15 w 165"/>
                <a:gd name="T93"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5" h="131">
                  <a:moveTo>
                    <a:pt x="15" y="0"/>
                  </a:moveTo>
                  <a:cubicBezTo>
                    <a:pt x="14" y="0"/>
                    <a:pt x="13" y="1"/>
                    <a:pt x="13" y="2"/>
                  </a:cubicBezTo>
                  <a:cubicBezTo>
                    <a:pt x="13" y="14"/>
                    <a:pt x="13" y="14"/>
                    <a:pt x="13" y="14"/>
                  </a:cubicBezTo>
                  <a:cubicBezTo>
                    <a:pt x="11" y="14"/>
                    <a:pt x="10" y="14"/>
                    <a:pt x="9" y="14"/>
                  </a:cubicBezTo>
                  <a:cubicBezTo>
                    <a:pt x="8" y="14"/>
                    <a:pt x="7" y="15"/>
                    <a:pt x="7" y="16"/>
                  </a:cubicBezTo>
                  <a:cubicBezTo>
                    <a:pt x="7" y="17"/>
                    <a:pt x="8" y="18"/>
                    <a:pt x="9" y="18"/>
                  </a:cubicBezTo>
                  <a:cubicBezTo>
                    <a:pt x="10" y="18"/>
                    <a:pt x="11" y="18"/>
                    <a:pt x="13" y="18"/>
                  </a:cubicBezTo>
                  <a:cubicBezTo>
                    <a:pt x="13" y="29"/>
                    <a:pt x="13" y="29"/>
                    <a:pt x="13" y="29"/>
                  </a:cubicBezTo>
                  <a:cubicBezTo>
                    <a:pt x="11" y="29"/>
                    <a:pt x="10" y="29"/>
                    <a:pt x="9" y="29"/>
                  </a:cubicBezTo>
                  <a:cubicBezTo>
                    <a:pt x="8" y="29"/>
                    <a:pt x="7" y="30"/>
                    <a:pt x="7" y="31"/>
                  </a:cubicBezTo>
                  <a:cubicBezTo>
                    <a:pt x="7" y="32"/>
                    <a:pt x="8" y="32"/>
                    <a:pt x="9" y="32"/>
                  </a:cubicBezTo>
                  <a:cubicBezTo>
                    <a:pt x="10" y="32"/>
                    <a:pt x="11" y="32"/>
                    <a:pt x="13" y="32"/>
                  </a:cubicBezTo>
                  <a:cubicBezTo>
                    <a:pt x="13" y="45"/>
                    <a:pt x="13" y="45"/>
                    <a:pt x="13" y="45"/>
                  </a:cubicBezTo>
                  <a:cubicBezTo>
                    <a:pt x="11" y="45"/>
                    <a:pt x="10" y="45"/>
                    <a:pt x="9" y="45"/>
                  </a:cubicBezTo>
                  <a:cubicBezTo>
                    <a:pt x="8" y="45"/>
                    <a:pt x="7" y="45"/>
                    <a:pt x="7" y="46"/>
                  </a:cubicBezTo>
                  <a:cubicBezTo>
                    <a:pt x="7" y="47"/>
                    <a:pt x="8" y="48"/>
                    <a:pt x="9" y="48"/>
                  </a:cubicBezTo>
                  <a:cubicBezTo>
                    <a:pt x="10" y="48"/>
                    <a:pt x="11" y="48"/>
                    <a:pt x="13" y="48"/>
                  </a:cubicBezTo>
                  <a:cubicBezTo>
                    <a:pt x="13" y="62"/>
                    <a:pt x="13" y="62"/>
                    <a:pt x="13" y="62"/>
                  </a:cubicBezTo>
                  <a:cubicBezTo>
                    <a:pt x="11" y="62"/>
                    <a:pt x="10" y="62"/>
                    <a:pt x="9" y="62"/>
                  </a:cubicBezTo>
                  <a:cubicBezTo>
                    <a:pt x="8" y="62"/>
                    <a:pt x="7" y="63"/>
                    <a:pt x="7" y="64"/>
                  </a:cubicBezTo>
                  <a:cubicBezTo>
                    <a:pt x="7" y="65"/>
                    <a:pt x="8" y="66"/>
                    <a:pt x="9" y="66"/>
                  </a:cubicBezTo>
                  <a:cubicBezTo>
                    <a:pt x="10" y="66"/>
                    <a:pt x="11" y="66"/>
                    <a:pt x="13" y="66"/>
                  </a:cubicBezTo>
                  <a:cubicBezTo>
                    <a:pt x="13" y="79"/>
                    <a:pt x="13" y="79"/>
                    <a:pt x="13" y="79"/>
                  </a:cubicBezTo>
                  <a:cubicBezTo>
                    <a:pt x="11" y="79"/>
                    <a:pt x="10" y="79"/>
                    <a:pt x="9" y="79"/>
                  </a:cubicBezTo>
                  <a:cubicBezTo>
                    <a:pt x="8" y="79"/>
                    <a:pt x="7" y="79"/>
                    <a:pt x="7" y="80"/>
                  </a:cubicBezTo>
                  <a:cubicBezTo>
                    <a:pt x="7" y="81"/>
                    <a:pt x="8" y="82"/>
                    <a:pt x="9" y="82"/>
                  </a:cubicBezTo>
                  <a:cubicBezTo>
                    <a:pt x="10" y="82"/>
                    <a:pt x="11" y="82"/>
                    <a:pt x="13" y="82"/>
                  </a:cubicBezTo>
                  <a:cubicBezTo>
                    <a:pt x="13" y="96"/>
                    <a:pt x="13" y="96"/>
                    <a:pt x="13" y="96"/>
                  </a:cubicBezTo>
                  <a:cubicBezTo>
                    <a:pt x="11" y="96"/>
                    <a:pt x="10" y="96"/>
                    <a:pt x="9" y="96"/>
                  </a:cubicBezTo>
                  <a:cubicBezTo>
                    <a:pt x="8" y="96"/>
                    <a:pt x="7" y="97"/>
                    <a:pt x="7" y="98"/>
                  </a:cubicBezTo>
                  <a:cubicBezTo>
                    <a:pt x="7" y="99"/>
                    <a:pt x="8" y="100"/>
                    <a:pt x="9" y="100"/>
                  </a:cubicBezTo>
                  <a:cubicBezTo>
                    <a:pt x="10" y="100"/>
                    <a:pt x="11" y="100"/>
                    <a:pt x="13" y="100"/>
                  </a:cubicBezTo>
                  <a:cubicBezTo>
                    <a:pt x="13" y="113"/>
                    <a:pt x="13" y="113"/>
                    <a:pt x="13" y="113"/>
                  </a:cubicBezTo>
                  <a:cubicBezTo>
                    <a:pt x="2" y="113"/>
                    <a:pt x="2" y="113"/>
                    <a:pt x="2" y="113"/>
                  </a:cubicBezTo>
                  <a:cubicBezTo>
                    <a:pt x="1" y="113"/>
                    <a:pt x="0" y="114"/>
                    <a:pt x="0" y="115"/>
                  </a:cubicBezTo>
                  <a:cubicBezTo>
                    <a:pt x="0" y="116"/>
                    <a:pt x="1" y="116"/>
                    <a:pt x="2" y="116"/>
                  </a:cubicBezTo>
                  <a:cubicBezTo>
                    <a:pt x="13" y="116"/>
                    <a:pt x="13" y="116"/>
                    <a:pt x="13" y="116"/>
                  </a:cubicBezTo>
                  <a:cubicBezTo>
                    <a:pt x="13" y="129"/>
                    <a:pt x="13" y="129"/>
                    <a:pt x="13" y="129"/>
                  </a:cubicBezTo>
                  <a:cubicBezTo>
                    <a:pt x="13" y="130"/>
                    <a:pt x="14" y="131"/>
                    <a:pt x="15" y="131"/>
                  </a:cubicBezTo>
                  <a:cubicBezTo>
                    <a:pt x="16" y="131"/>
                    <a:pt x="16" y="130"/>
                    <a:pt x="16" y="129"/>
                  </a:cubicBezTo>
                  <a:cubicBezTo>
                    <a:pt x="16" y="116"/>
                    <a:pt x="16" y="116"/>
                    <a:pt x="16" y="116"/>
                  </a:cubicBezTo>
                  <a:cubicBezTo>
                    <a:pt x="163" y="116"/>
                    <a:pt x="163" y="116"/>
                    <a:pt x="163" y="116"/>
                  </a:cubicBezTo>
                  <a:cubicBezTo>
                    <a:pt x="164" y="116"/>
                    <a:pt x="165" y="116"/>
                    <a:pt x="165" y="115"/>
                  </a:cubicBezTo>
                  <a:cubicBezTo>
                    <a:pt x="165" y="114"/>
                    <a:pt x="164" y="113"/>
                    <a:pt x="163" y="113"/>
                  </a:cubicBezTo>
                  <a:cubicBezTo>
                    <a:pt x="16" y="113"/>
                    <a:pt x="16" y="113"/>
                    <a:pt x="16" y="113"/>
                  </a:cubicBezTo>
                  <a:cubicBezTo>
                    <a:pt x="16" y="2"/>
                    <a:pt x="16" y="2"/>
                    <a:pt x="16" y="2"/>
                  </a:cubicBezTo>
                  <a:cubicBezTo>
                    <a:pt x="16" y="1"/>
                    <a:pt x="16" y="0"/>
                    <a:pt x="1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4" name="Freeform 802"/>
            <p:cNvSpPr>
              <a:spLocks noEditPoints="1"/>
            </p:cNvSpPr>
            <p:nvPr/>
          </p:nvSpPr>
          <p:spPr bwMode="auto">
            <a:xfrm>
              <a:off x="3177" y="3511"/>
              <a:ext cx="74" cy="225"/>
            </a:xfrm>
            <a:custGeom>
              <a:avLst/>
              <a:gdLst>
                <a:gd name="T0" fmla="*/ 28 w 31"/>
                <a:gd name="T1" fmla="*/ 85 h 95"/>
                <a:gd name="T2" fmla="*/ 27 w 31"/>
                <a:gd name="T3" fmla="*/ 87 h 95"/>
                <a:gd name="T4" fmla="*/ 21 w 31"/>
                <a:gd name="T5" fmla="*/ 88 h 95"/>
                <a:gd name="T6" fmla="*/ 28 w 31"/>
                <a:gd name="T7" fmla="*/ 82 h 95"/>
                <a:gd name="T8" fmla="*/ 27 w 31"/>
                <a:gd name="T9" fmla="*/ 83 h 95"/>
                <a:gd name="T10" fmla="*/ 21 w 31"/>
                <a:gd name="T11" fmla="*/ 91 h 95"/>
                <a:gd name="T12" fmla="*/ 21 w 31"/>
                <a:gd name="T13" fmla="*/ 80 h 95"/>
                <a:gd name="T14" fmla="*/ 28 w 31"/>
                <a:gd name="T15" fmla="*/ 70 h 95"/>
                <a:gd name="T16" fmla="*/ 21 w 31"/>
                <a:gd name="T17" fmla="*/ 84 h 95"/>
                <a:gd name="T18" fmla="*/ 21 w 31"/>
                <a:gd name="T19" fmla="*/ 72 h 95"/>
                <a:gd name="T20" fmla="*/ 27 w 31"/>
                <a:gd name="T21" fmla="*/ 68 h 95"/>
                <a:gd name="T22" fmla="*/ 21 w 31"/>
                <a:gd name="T23" fmla="*/ 77 h 95"/>
                <a:gd name="T24" fmla="*/ 21 w 31"/>
                <a:gd name="T25" fmla="*/ 64 h 95"/>
                <a:gd name="T26" fmla="*/ 27 w 31"/>
                <a:gd name="T27" fmla="*/ 53 h 95"/>
                <a:gd name="T28" fmla="*/ 27 w 31"/>
                <a:gd name="T29" fmla="*/ 59 h 95"/>
                <a:gd name="T30" fmla="*/ 21 w 31"/>
                <a:gd name="T31" fmla="*/ 61 h 95"/>
                <a:gd name="T32" fmla="*/ 27 w 31"/>
                <a:gd name="T33" fmla="*/ 42 h 95"/>
                <a:gd name="T34" fmla="*/ 21 w 31"/>
                <a:gd name="T35" fmla="*/ 61 h 95"/>
                <a:gd name="T36" fmla="*/ 20 w 31"/>
                <a:gd name="T37" fmla="*/ 43 h 95"/>
                <a:gd name="T38" fmla="*/ 27 w 31"/>
                <a:gd name="T39" fmla="*/ 39 h 95"/>
                <a:gd name="T40" fmla="*/ 21 w 31"/>
                <a:gd name="T41" fmla="*/ 49 h 95"/>
                <a:gd name="T42" fmla="*/ 20 w 31"/>
                <a:gd name="T43" fmla="*/ 38 h 95"/>
                <a:gd name="T44" fmla="*/ 21 w 31"/>
                <a:gd name="T45" fmla="*/ 36 h 95"/>
                <a:gd name="T46" fmla="*/ 27 w 31"/>
                <a:gd name="T47" fmla="*/ 26 h 95"/>
                <a:gd name="T48" fmla="*/ 26 w 31"/>
                <a:gd name="T49" fmla="*/ 32 h 95"/>
                <a:gd name="T50" fmla="*/ 17 w 31"/>
                <a:gd name="T51" fmla="*/ 92 h 95"/>
                <a:gd name="T52" fmla="*/ 4 w 31"/>
                <a:gd name="T53" fmla="*/ 57 h 95"/>
                <a:gd name="T54" fmla="*/ 12 w 31"/>
                <a:gd name="T55" fmla="*/ 13 h 95"/>
                <a:gd name="T56" fmla="*/ 17 w 31"/>
                <a:gd name="T57" fmla="*/ 36 h 95"/>
                <a:gd name="T58" fmla="*/ 17 w 31"/>
                <a:gd name="T59" fmla="*/ 92 h 95"/>
                <a:gd name="T60" fmla="*/ 20 w 31"/>
                <a:gd name="T61" fmla="*/ 25 h 95"/>
                <a:gd name="T62" fmla="*/ 27 w 31"/>
                <a:gd name="T63" fmla="*/ 23 h 95"/>
                <a:gd name="T64" fmla="*/ 20 w 31"/>
                <a:gd name="T65" fmla="*/ 21 h 95"/>
                <a:gd name="T66" fmla="*/ 20 w 31"/>
                <a:gd name="T67" fmla="*/ 13 h 95"/>
                <a:gd name="T68" fmla="*/ 27 w 31"/>
                <a:gd name="T69" fmla="*/ 7 h 95"/>
                <a:gd name="T70" fmla="*/ 27 w 31"/>
                <a:gd name="T71" fmla="*/ 10 h 95"/>
                <a:gd name="T72" fmla="*/ 18 w 31"/>
                <a:gd name="T73" fmla="*/ 10 h 95"/>
                <a:gd name="T74" fmla="*/ 14 w 31"/>
                <a:gd name="T75" fmla="*/ 4 h 95"/>
                <a:gd name="T76" fmla="*/ 25 w 31"/>
                <a:gd name="T77" fmla="*/ 4 h 95"/>
                <a:gd name="T78" fmla="*/ 23 w 31"/>
                <a:gd name="T79" fmla="*/ 0 h 95"/>
                <a:gd name="T80" fmla="*/ 12 w 31"/>
                <a:gd name="T81" fmla="*/ 1 h 95"/>
                <a:gd name="T82" fmla="*/ 1 w 31"/>
                <a:gd name="T83" fmla="*/ 10 h 95"/>
                <a:gd name="T84" fmla="*/ 1 w 31"/>
                <a:gd name="T85" fmla="*/ 10 h 95"/>
                <a:gd name="T86" fmla="*/ 0 w 31"/>
                <a:gd name="T87" fmla="*/ 11 h 95"/>
                <a:gd name="T88" fmla="*/ 0 w 31"/>
                <a:gd name="T89" fmla="*/ 11 h 95"/>
                <a:gd name="T90" fmla="*/ 0 w 31"/>
                <a:gd name="T91" fmla="*/ 57 h 95"/>
                <a:gd name="T92" fmla="*/ 1 w 31"/>
                <a:gd name="T93" fmla="*/ 93 h 95"/>
                <a:gd name="T94" fmla="*/ 18 w 31"/>
                <a:gd name="T95" fmla="*/ 95 h 95"/>
                <a:gd name="T96" fmla="*/ 20 w 31"/>
                <a:gd name="T97" fmla="*/ 95 h 95"/>
                <a:gd name="T98" fmla="*/ 30 w 31"/>
                <a:gd name="T99" fmla="*/ 89 h 95"/>
                <a:gd name="T100" fmla="*/ 31 w 31"/>
                <a:gd name="T101" fmla="*/ 88 h 95"/>
                <a:gd name="T102" fmla="*/ 31 w 31"/>
                <a:gd name="T103" fmla="*/ 87 h 95"/>
                <a:gd name="T104" fmla="*/ 31 w 31"/>
                <a:gd name="T105" fmla="*/ 3 h 95"/>
                <a:gd name="T106" fmla="*/ 31 w 31"/>
                <a:gd name="T107" fmla="*/ 2 h 95"/>
                <a:gd name="T108" fmla="*/ 31 w 31"/>
                <a:gd name="T109" fmla="*/ 2 h 95"/>
                <a:gd name="T110" fmla="*/ 31 w 31"/>
                <a:gd name="T111" fmla="*/ 1 h 95"/>
                <a:gd name="T112" fmla="*/ 30 w 31"/>
                <a:gd name="T113" fmla="*/ 1 h 95"/>
                <a:gd name="T114" fmla="*/ 23 w 31"/>
                <a:gd name="T11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 h="95">
                  <a:moveTo>
                    <a:pt x="27" y="87"/>
                  </a:moveTo>
                  <a:cubicBezTo>
                    <a:pt x="27" y="86"/>
                    <a:pt x="27" y="86"/>
                    <a:pt x="28" y="85"/>
                  </a:cubicBezTo>
                  <a:cubicBezTo>
                    <a:pt x="28" y="86"/>
                    <a:pt x="28" y="86"/>
                    <a:pt x="28" y="86"/>
                  </a:cubicBezTo>
                  <a:cubicBezTo>
                    <a:pt x="27" y="87"/>
                    <a:pt x="27" y="87"/>
                    <a:pt x="27" y="87"/>
                  </a:cubicBezTo>
                  <a:moveTo>
                    <a:pt x="21" y="91"/>
                  </a:moveTo>
                  <a:cubicBezTo>
                    <a:pt x="21" y="90"/>
                    <a:pt x="21" y="89"/>
                    <a:pt x="21" y="88"/>
                  </a:cubicBezTo>
                  <a:cubicBezTo>
                    <a:pt x="22" y="84"/>
                    <a:pt x="25" y="81"/>
                    <a:pt x="28" y="78"/>
                  </a:cubicBezTo>
                  <a:cubicBezTo>
                    <a:pt x="28" y="79"/>
                    <a:pt x="28" y="81"/>
                    <a:pt x="28" y="82"/>
                  </a:cubicBezTo>
                  <a:cubicBezTo>
                    <a:pt x="27" y="82"/>
                    <a:pt x="27" y="82"/>
                    <a:pt x="27" y="82"/>
                  </a:cubicBezTo>
                  <a:cubicBezTo>
                    <a:pt x="27" y="82"/>
                    <a:pt x="27" y="83"/>
                    <a:pt x="27" y="83"/>
                  </a:cubicBezTo>
                  <a:cubicBezTo>
                    <a:pt x="26" y="85"/>
                    <a:pt x="24" y="87"/>
                    <a:pt x="23" y="89"/>
                  </a:cubicBezTo>
                  <a:cubicBezTo>
                    <a:pt x="22" y="90"/>
                    <a:pt x="21" y="90"/>
                    <a:pt x="21" y="91"/>
                  </a:cubicBezTo>
                  <a:moveTo>
                    <a:pt x="21" y="84"/>
                  </a:moveTo>
                  <a:cubicBezTo>
                    <a:pt x="21" y="83"/>
                    <a:pt x="21" y="82"/>
                    <a:pt x="21" y="80"/>
                  </a:cubicBezTo>
                  <a:cubicBezTo>
                    <a:pt x="21" y="80"/>
                    <a:pt x="21" y="80"/>
                    <a:pt x="21" y="80"/>
                  </a:cubicBezTo>
                  <a:cubicBezTo>
                    <a:pt x="23" y="76"/>
                    <a:pt x="25" y="73"/>
                    <a:pt x="28" y="70"/>
                  </a:cubicBezTo>
                  <a:cubicBezTo>
                    <a:pt x="28" y="72"/>
                    <a:pt x="28" y="74"/>
                    <a:pt x="28" y="75"/>
                  </a:cubicBezTo>
                  <a:cubicBezTo>
                    <a:pt x="25" y="78"/>
                    <a:pt x="23" y="81"/>
                    <a:pt x="21" y="84"/>
                  </a:cubicBezTo>
                  <a:moveTo>
                    <a:pt x="21" y="77"/>
                  </a:moveTo>
                  <a:cubicBezTo>
                    <a:pt x="21" y="75"/>
                    <a:pt x="21" y="73"/>
                    <a:pt x="21" y="72"/>
                  </a:cubicBezTo>
                  <a:cubicBezTo>
                    <a:pt x="23" y="68"/>
                    <a:pt x="25" y="65"/>
                    <a:pt x="27" y="61"/>
                  </a:cubicBezTo>
                  <a:cubicBezTo>
                    <a:pt x="27" y="63"/>
                    <a:pt x="27" y="66"/>
                    <a:pt x="27" y="68"/>
                  </a:cubicBezTo>
                  <a:cubicBezTo>
                    <a:pt x="27" y="68"/>
                    <a:pt x="27" y="68"/>
                    <a:pt x="27" y="68"/>
                  </a:cubicBezTo>
                  <a:cubicBezTo>
                    <a:pt x="25" y="71"/>
                    <a:pt x="23" y="74"/>
                    <a:pt x="21" y="77"/>
                  </a:cubicBezTo>
                  <a:moveTo>
                    <a:pt x="21" y="68"/>
                  </a:moveTo>
                  <a:cubicBezTo>
                    <a:pt x="21" y="67"/>
                    <a:pt x="21" y="65"/>
                    <a:pt x="21" y="64"/>
                  </a:cubicBezTo>
                  <a:cubicBezTo>
                    <a:pt x="21" y="64"/>
                    <a:pt x="21" y="64"/>
                    <a:pt x="21" y="64"/>
                  </a:cubicBezTo>
                  <a:cubicBezTo>
                    <a:pt x="23" y="60"/>
                    <a:pt x="25" y="57"/>
                    <a:pt x="27" y="53"/>
                  </a:cubicBezTo>
                  <a:cubicBezTo>
                    <a:pt x="27" y="55"/>
                    <a:pt x="27" y="57"/>
                    <a:pt x="27" y="59"/>
                  </a:cubicBezTo>
                  <a:cubicBezTo>
                    <a:pt x="27" y="59"/>
                    <a:pt x="27" y="59"/>
                    <a:pt x="27" y="59"/>
                  </a:cubicBezTo>
                  <a:cubicBezTo>
                    <a:pt x="25" y="62"/>
                    <a:pt x="23" y="65"/>
                    <a:pt x="21" y="68"/>
                  </a:cubicBezTo>
                  <a:moveTo>
                    <a:pt x="21" y="61"/>
                  </a:moveTo>
                  <a:cubicBezTo>
                    <a:pt x="21" y="58"/>
                    <a:pt x="21" y="55"/>
                    <a:pt x="21" y="52"/>
                  </a:cubicBezTo>
                  <a:cubicBezTo>
                    <a:pt x="23" y="48"/>
                    <a:pt x="25" y="45"/>
                    <a:pt x="27" y="42"/>
                  </a:cubicBezTo>
                  <a:cubicBezTo>
                    <a:pt x="27" y="45"/>
                    <a:pt x="27" y="47"/>
                    <a:pt x="27" y="50"/>
                  </a:cubicBezTo>
                  <a:cubicBezTo>
                    <a:pt x="25" y="53"/>
                    <a:pt x="23" y="57"/>
                    <a:pt x="21" y="61"/>
                  </a:cubicBezTo>
                  <a:moveTo>
                    <a:pt x="21" y="49"/>
                  </a:moveTo>
                  <a:cubicBezTo>
                    <a:pt x="20" y="47"/>
                    <a:pt x="20" y="45"/>
                    <a:pt x="20" y="43"/>
                  </a:cubicBezTo>
                  <a:cubicBezTo>
                    <a:pt x="23" y="40"/>
                    <a:pt x="25" y="37"/>
                    <a:pt x="27" y="34"/>
                  </a:cubicBezTo>
                  <a:cubicBezTo>
                    <a:pt x="27" y="36"/>
                    <a:pt x="27" y="37"/>
                    <a:pt x="27" y="39"/>
                  </a:cubicBezTo>
                  <a:cubicBezTo>
                    <a:pt x="27" y="39"/>
                    <a:pt x="27" y="39"/>
                    <a:pt x="27" y="39"/>
                  </a:cubicBezTo>
                  <a:cubicBezTo>
                    <a:pt x="25" y="42"/>
                    <a:pt x="22" y="45"/>
                    <a:pt x="21" y="49"/>
                  </a:cubicBezTo>
                  <a:moveTo>
                    <a:pt x="20" y="40"/>
                  </a:moveTo>
                  <a:cubicBezTo>
                    <a:pt x="20" y="39"/>
                    <a:pt x="20" y="38"/>
                    <a:pt x="20" y="38"/>
                  </a:cubicBezTo>
                  <a:cubicBezTo>
                    <a:pt x="21" y="38"/>
                    <a:pt x="21" y="38"/>
                    <a:pt x="21" y="38"/>
                  </a:cubicBezTo>
                  <a:cubicBezTo>
                    <a:pt x="21" y="37"/>
                    <a:pt x="21" y="37"/>
                    <a:pt x="21" y="36"/>
                  </a:cubicBezTo>
                  <a:cubicBezTo>
                    <a:pt x="21" y="36"/>
                    <a:pt x="21" y="36"/>
                    <a:pt x="21" y="36"/>
                  </a:cubicBezTo>
                  <a:cubicBezTo>
                    <a:pt x="23" y="33"/>
                    <a:pt x="25" y="29"/>
                    <a:pt x="27" y="26"/>
                  </a:cubicBezTo>
                  <a:cubicBezTo>
                    <a:pt x="27" y="28"/>
                    <a:pt x="27" y="30"/>
                    <a:pt x="27" y="32"/>
                  </a:cubicBezTo>
                  <a:cubicBezTo>
                    <a:pt x="26" y="32"/>
                    <a:pt x="26" y="32"/>
                    <a:pt x="26" y="32"/>
                  </a:cubicBezTo>
                  <a:cubicBezTo>
                    <a:pt x="24" y="35"/>
                    <a:pt x="22" y="37"/>
                    <a:pt x="20" y="40"/>
                  </a:cubicBezTo>
                  <a:moveTo>
                    <a:pt x="17" y="92"/>
                  </a:moveTo>
                  <a:cubicBezTo>
                    <a:pt x="12" y="91"/>
                    <a:pt x="9" y="91"/>
                    <a:pt x="4" y="91"/>
                  </a:cubicBezTo>
                  <a:cubicBezTo>
                    <a:pt x="4" y="82"/>
                    <a:pt x="4" y="70"/>
                    <a:pt x="4" y="57"/>
                  </a:cubicBezTo>
                  <a:cubicBezTo>
                    <a:pt x="4" y="40"/>
                    <a:pt x="4" y="22"/>
                    <a:pt x="4" y="13"/>
                  </a:cubicBezTo>
                  <a:cubicBezTo>
                    <a:pt x="7" y="13"/>
                    <a:pt x="10" y="13"/>
                    <a:pt x="12" y="13"/>
                  </a:cubicBezTo>
                  <a:cubicBezTo>
                    <a:pt x="14" y="13"/>
                    <a:pt x="16" y="13"/>
                    <a:pt x="17" y="13"/>
                  </a:cubicBezTo>
                  <a:cubicBezTo>
                    <a:pt x="17" y="17"/>
                    <a:pt x="17" y="26"/>
                    <a:pt x="17" y="36"/>
                  </a:cubicBezTo>
                  <a:cubicBezTo>
                    <a:pt x="17" y="50"/>
                    <a:pt x="17" y="67"/>
                    <a:pt x="17" y="79"/>
                  </a:cubicBezTo>
                  <a:cubicBezTo>
                    <a:pt x="17" y="84"/>
                    <a:pt x="17" y="88"/>
                    <a:pt x="17" y="92"/>
                  </a:cubicBezTo>
                  <a:moveTo>
                    <a:pt x="20" y="33"/>
                  </a:moveTo>
                  <a:cubicBezTo>
                    <a:pt x="20" y="30"/>
                    <a:pt x="20" y="27"/>
                    <a:pt x="20" y="25"/>
                  </a:cubicBezTo>
                  <a:cubicBezTo>
                    <a:pt x="23" y="21"/>
                    <a:pt x="25" y="17"/>
                    <a:pt x="27" y="13"/>
                  </a:cubicBezTo>
                  <a:cubicBezTo>
                    <a:pt x="27" y="16"/>
                    <a:pt x="27" y="19"/>
                    <a:pt x="27" y="23"/>
                  </a:cubicBezTo>
                  <a:cubicBezTo>
                    <a:pt x="25" y="26"/>
                    <a:pt x="23" y="30"/>
                    <a:pt x="20" y="33"/>
                  </a:cubicBezTo>
                  <a:moveTo>
                    <a:pt x="20" y="21"/>
                  </a:moveTo>
                  <a:cubicBezTo>
                    <a:pt x="20" y="18"/>
                    <a:pt x="20" y="15"/>
                    <a:pt x="20" y="13"/>
                  </a:cubicBezTo>
                  <a:cubicBezTo>
                    <a:pt x="20" y="13"/>
                    <a:pt x="20" y="13"/>
                    <a:pt x="20" y="13"/>
                  </a:cubicBezTo>
                  <a:cubicBezTo>
                    <a:pt x="23" y="10"/>
                    <a:pt x="25" y="8"/>
                    <a:pt x="27" y="6"/>
                  </a:cubicBezTo>
                  <a:cubicBezTo>
                    <a:pt x="27" y="6"/>
                    <a:pt x="27" y="7"/>
                    <a:pt x="27" y="7"/>
                  </a:cubicBezTo>
                  <a:cubicBezTo>
                    <a:pt x="27" y="8"/>
                    <a:pt x="27" y="9"/>
                    <a:pt x="27" y="10"/>
                  </a:cubicBezTo>
                  <a:cubicBezTo>
                    <a:pt x="27" y="10"/>
                    <a:pt x="27" y="10"/>
                    <a:pt x="27" y="10"/>
                  </a:cubicBezTo>
                  <a:cubicBezTo>
                    <a:pt x="25" y="14"/>
                    <a:pt x="22" y="18"/>
                    <a:pt x="20" y="21"/>
                  </a:cubicBezTo>
                  <a:moveTo>
                    <a:pt x="18" y="10"/>
                  </a:moveTo>
                  <a:cubicBezTo>
                    <a:pt x="17" y="10"/>
                    <a:pt x="12" y="10"/>
                    <a:pt x="7" y="10"/>
                  </a:cubicBezTo>
                  <a:cubicBezTo>
                    <a:pt x="10" y="7"/>
                    <a:pt x="13" y="5"/>
                    <a:pt x="14" y="4"/>
                  </a:cubicBezTo>
                  <a:cubicBezTo>
                    <a:pt x="15" y="4"/>
                    <a:pt x="19" y="4"/>
                    <a:pt x="23" y="4"/>
                  </a:cubicBezTo>
                  <a:cubicBezTo>
                    <a:pt x="23" y="4"/>
                    <a:pt x="24" y="4"/>
                    <a:pt x="25" y="4"/>
                  </a:cubicBezTo>
                  <a:cubicBezTo>
                    <a:pt x="23" y="6"/>
                    <a:pt x="21" y="8"/>
                    <a:pt x="18" y="10"/>
                  </a:cubicBezTo>
                  <a:moveTo>
                    <a:pt x="23" y="0"/>
                  </a:moveTo>
                  <a:cubicBezTo>
                    <a:pt x="18" y="0"/>
                    <a:pt x="13" y="0"/>
                    <a:pt x="13" y="0"/>
                  </a:cubicBezTo>
                  <a:cubicBezTo>
                    <a:pt x="13" y="0"/>
                    <a:pt x="12" y="0"/>
                    <a:pt x="12" y="1"/>
                  </a:cubicBezTo>
                  <a:cubicBezTo>
                    <a:pt x="12" y="1"/>
                    <a:pt x="11" y="2"/>
                    <a:pt x="9" y="3"/>
                  </a:cubicBezTo>
                  <a:cubicBezTo>
                    <a:pt x="7" y="5"/>
                    <a:pt x="4" y="7"/>
                    <a:pt x="1" y="10"/>
                  </a:cubicBezTo>
                  <a:cubicBezTo>
                    <a:pt x="1" y="10"/>
                    <a:pt x="1" y="10"/>
                    <a:pt x="1" y="10"/>
                  </a:cubicBezTo>
                  <a:cubicBezTo>
                    <a:pt x="1" y="10"/>
                    <a:pt x="1" y="10"/>
                    <a:pt x="1" y="10"/>
                  </a:cubicBezTo>
                  <a:cubicBezTo>
                    <a:pt x="1" y="10"/>
                    <a:pt x="1" y="10"/>
                    <a:pt x="1" y="10"/>
                  </a:cubicBezTo>
                  <a:cubicBezTo>
                    <a:pt x="0" y="11"/>
                    <a:pt x="0" y="11"/>
                    <a:pt x="0" y="11"/>
                  </a:cubicBezTo>
                  <a:cubicBezTo>
                    <a:pt x="0" y="11"/>
                    <a:pt x="0" y="11"/>
                    <a:pt x="0" y="11"/>
                  </a:cubicBezTo>
                  <a:cubicBezTo>
                    <a:pt x="0" y="11"/>
                    <a:pt x="0" y="11"/>
                    <a:pt x="0" y="11"/>
                  </a:cubicBezTo>
                  <a:cubicBezTo>
                    <a:pt x="0" y="11"/>
                    <a:pt x="0" y="11"/>
                    <a:pt x="0" y="11"/>
                  </a:cubicBezTo>
                  <a:cubicBezTo>
                    <a:pt x="0" y="20"/>
                    <a:pt x="0" y="39"/>
                    <a:pt x="0" y="57"/>
                  </a:cubicBezTo>
                  <a:cubicBezTo>
                    <a:pt x="0" y="71"/>
                    <a:pt x="0" y="84"/>
                    <a:pt x="0" y="93"/>
                  </a:cubicBezTo>
                  <a:cubicBezTo>
                    <a:pt x="1" y="93"/>
                    <a:pt x="1" y="93"/>
                    <a:pt x="1" y="93"/>
                  </a:cubicBezTo>
                  <a:cubicBezTo>
                    <a:pt x="1" y="94"/>
                    <a:pt x="2" y="94"/>
                    <a:pt x="2" y="95"/>
                  </a:cubicBezTo>
                  <a:cubicBezTo>
                    <a:pt x="9" y="95"/>
                    <a:pt x="12" y="95"/>
                    <a:pt x="18" y="95"/>
                  </a:cubicBezTo>
                  <a:cubicBezTo>
                    <a:pt x="18" y="95"/>
                    <a:pt x="19" y="95"/>
                    <a:pt x="19" y="95"/>
                  </a:cubicBezTo>
                  <a:cubicBezTo>
                    <a:pt x="19" y="95"/>
                    <a:pt x="19" y="95"/>
                    <a:pt x="20" y="95"/>
                  </a:cubicBezTo>
                  <a:cubicBezTo>
                    <a:pt x="20" y="95"/>
                    <a:pt x="20" y="95"/>
                    <a:pt x="20" y="95"/>
                  </a:cubicBezTo>
                  <a:cubicBezTo>
                    <a:pt x="23" y="93"/>
                    <a:pt x="27" y="91"/>
                    <a:pt x="30" y="89"/>
                  </a:cubicBezTo>
                  <a:cubicBezTo>
                    <a:pt x="31" y="88"/>
                    <a:pt x="31" y="88"/>
                    <a:pt x="31" y="88"/>
                  </a:cubicBezTo>
                  <a:cubicBezTo>
                    <a:pt x="31" y="88"/>
                    <a:pt x="31" y="88"/>
                    <a:pt x="31" y="88"/>
                  </a:cubicBezTo>
                  <a:cubicBezTo>
                    <a:pt x="31" y="88"/>
                    <a:pt x="31" y="88"/>
                    <a:pt x="31" y="88"/>
                  </a:cubicBezTo>
                  <a:cubicBezTo>
                    <a:pt x="31" y="88"/>
                    <a:pt x="31" y="88"/>
                    <a:pt x="31" y="87"/>
                  </a:cubicBezTo>
                  <a:cubicBezTo>
                    <a:pt x="31" y="72"/>
                    <a:pt x="31" y="23"/>
                    <a:pt x="31" y="7"/>
                  </a:cubicBezTo>
                  <a:cubicBezTo>
                    <a:pt x="31" y="5"/>
                    <a:pt x="31" y="4"/>
                    <a:pt x="31" y="3"/>
                  </a:cubicBezTo>
                  <a:cubicBezTo>
                    <a:pt x="31" y="3"/>
                    <a:pt x="31" y="3"/>
                    <a:pt x="31" y="2"/>
                  </a:cubicBezTo>
                  <a:cubicBezTo>
                    <a:pt x="31" y="2"/>
                    <a:pt x="31" y="2"/>
                    <a:pt x="31" y="2"/>
                  </a:cubicBezTo>
                  <a:cubicBezTo>
                    <a:pt x="31" y="2"/>
                    <a:pt x="31" y="2"/>
                    <a:pt x="31" y="2"/>
                  </a:cubicBezTo>
                  <a:cubicBezTo>
                    <a:pt x="31" y="2"/>
                    <a:pt x="31" y="2"/>
                    <a:pt x="31" y="2"/>
                  </a:cubicBezTo>
                  <a:cubicBezTo>
                    <a:pt x="31" y="1"/>
                    <a:pt x="31" y="1"/>
                    <a:pt x="31" y="1"/>
                  </a:cubicBezTo>
                  <a:cubicBezTo>
                    <a:pt x="31" y="1"/>
                    <a:pt x="31" y="1"/>
                    <a:pt x="31" y="1"/>
                  </a:cubicBezTo>
                  <a:cubicBezTo>
                    <a:pt x="31" y="1"/>
                    <a:pt x="31" y="1"/>
                    <a:pt x="31" y="1"/>
                  </a:cubicBezTo>
                  <a:cubicBezTo>
                    <a:pt x="30" y="1"/>
                    <a:pt x="30" y="1"/>
                    <a:pt x="30" y="1"/>
                  </a:cubicBezTo>
                  <a:cubicBezTo>
                    <a:pt x="30" y="0"/>
                    <a:pt x="30" y="0"/>
                    <a:pt x="29" y="0"/>
                  </a:cubicBezTo>
                  <a:cubicBezTo>
                    <a:pt x="27" y="0"/>
                    <a:pt x="25"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5" name="Freeform 803"/>
            <p:cNvSpPr>
              <a:spLocks noEditPoints="1"/>
            </p:cNvSpPr>
            <p:nvPr/>
          </p:nvSpPr>
          <p:spPr bwMode="auto">
            <a:xfrm>
              <a:off x="3258" y="3448"/>
              <a:ext cx="73" cy="288"/>
            </a:xfrm>
            <a:custGeom>
              <a:avLst/>
              <a:gdLst>
                <a:gd name="T0" fmla="*/ 28 w 31"/>
                <a:gd name="T1" fmla="*/ 109 h 122"/>
                <a:gd name="T2" fmla="*/ 22 w 31"/>
                <a:gd name="T3" fmla="*/ 117 h 122"/>
                <a:gd name="T4" fmla="*/ 21 w 31"/>
                <a:gd name="T5" fmla="*/ 110 h 122"/>
                <a:gd name="T6" fmla="*/ 28 w 31"/>
                <a:gd name="T7" fmla="*/ 101 h 122"/>
                <a:gd name="T8" fmla="*/ 21 w 31"/>
                <a:gd name="T9" fmla="*/ 115 h 122"/>
                <a:gd name="T10" fmla="*/ 21 w 31"/>
                <a:gd name="T11" fmla="*/ 104 h 122"/>
                <a:gd name="T12" fmla="*/ 28 w 31"/>
                <a:gd name="T13" fmla="*/ 94 h 122"/>
                <a:gd name="T14" fmla="*/ 21 w 31"/>
                <a:gd name="T15" fmla="*/ 107 h 122"/>
                <a:gd name="T16" fmla="*/ 21 w 31"/>
                <a:gd name="T17" fmla="*/ 96 h 122"/>
                <a:gd name="T18" fmla="*/ 28 w 31"/>
                <a:gd name="T19" fmla="*/ 91 h 122"/>
                <a:gd name="T20" fmla="*/ 21 w 31"/>
                <a:gd name="T21" fmla="*/ 93 h 122"/>
                <a:gd name="T22" fmla="*/ 28 w 31"/>
                <a:gd name="T23" fmla="*/ 78 h 122"/>
                <a:gd name="T24" fmla="*/ 27 w 31"/>
                <a:gd name="T25" fmla="*/ 84 h 122"/>
                <a:gd name="T26" fmla="*/ 21 w 31"/>
                <a:gd name="T27" fmla="*/ 84 h 122"/>
                <a:gd name="T28" fmla="*/ 28 w 31"/>
                <a:gd name="T29" fmla="*/ 70 h 122"/>
                <a:gd name="T30" fmla="*/ 27 w 31"/>
                <a:gd name="T31" fmla="*/ 75 h 122"/>
                <a:gd name="T32" fmla="*/ 21 w 31"/>
                <a:gd name="T33" fmla="*/ 77 h 122"/>
                <a:gd name="T34" fmla="*/ 27 w 31"/>
                <a:gd name="T35" fmla="*/ 58 h 122"/>
                <a:gd name="T36" fmla="*/ 21 w 31"/>
                <a:gd name="T37" fmla="*/ 77 h 122"/>
                <a:gd name="T38" fmla="*/ 21 w 31"/>
                <a:gd name="T39" fmla="*/ 60 h 122"/>
                <a:gd name="T40" fmla="*/ 21 w 31"/>
                <a:gd name="T41" fmla="*/ 58 h 122"/>
                <a:gd name="T42" fmla="*/ 27 w 31"/>
                <a:gd name="T43" fmla="*/ 48 h 122"/>
                <a:gd name="T44" fmla="*/ 21 w 31"/>
                <a:gd name="T45" fmla="*/ 65 h 122"/>
                <a:gd name="T46" fmla="*/ 20 w 31"/>
                <a:gd name="T47" fmla="*/ 51 h 122"/>
                <a:gd name="T48" fmla="*/ 27 w 31"/>
                <a:gd name="T49" fmla="*/ 45 h 122"/>
                <a:gd name="T50" fmla="*/ 20 w 31"/>
                <a:gd name="T51" fmla="*/ 46 h 122"/>
                <a:gd name="T52" fmla="*/ 21 w 31"/>
                <a:gd name="T53" fmla="*/ 36 h 122"/>
                <a:gd name="T54" fmla="*/ 27 w 31"/>
                <a:gd name="T55" fmla="*/ 34 h 122"/>
                <a:gd name="T56" fmla="*/ 20 w 31"/>
                <a:gd name="T57" fmla="*/ 33 h 122"/>
                <a:gd name="T58" fmla="*/ 27 w 31"/>
                <a:gd name="T59" fmla="*/ 14 h 122"/>
                <a:gd name="T60" fmla="*/ 26 w 31"/>
                <a:gd name="T61" fmla="*/ 26 h 122"/>
                <a:gd name="T62" fmla="*/ 17 w 31"/>
                <a:gd name="T63" fmla="*/ 119 h 122"/>
                <a:gd name="T64" fmla="*/ 4 w 31"/>
                <a:gd name="T65" fmla="*/ 73 h 122"/>
                <a:gd name="T66" fmla="*/ 13 w 31"/>
                <a:gd name="T67" fmla="*/ 13 h 122"/>
                <a:gd name="T68" fmla="*/ 17 w 31"/>
                <a:gd name="T69" fmla="*/ 21 h 122"/>
                <a:gd name="T70" fmla="*/ 17 w 31"/>
                <a:gd name="T71" fmla="*/ 119 h 122"/>
                <a:gd name="T72" fmla="*/ 20 w 31"/>
                <a:gd name="T73" fmla="*/ 13 h 122"/>
                <a:gd name="T74" fmla="*/ 27 w 31"/>
                <a:gd name="T75" fmla="*/ 6 h 122"/>
                <a:gd name="T76" fmla="*/ 20 w 31"/>
                <a:gd name="T77" fmla="*/ 21 h 122"/>
                <a:gd name="T78" fmla="*/ 7 w 31"/>
                <a:gd name="T79" fmla="*/ 9 h 122"/>
                <a:gd name="T80" fmla="*/ 23 w 31"/>
                <a:gd name="T81" fmla="*/ 3 h 122"/>
                <a:gd name="T82" fmla="*/ 18 w 31"/>
                <a:gd name="T83" fmla="*/ 10 h 122"/>
                <a:gd name="T84" fmla="*/ 28 w 31"/>
                <a:gd name="T85" fmla="*/ 0 h 122"/>
                <a:gd name="T86" fmla="*/ 13 w 31"/>
                <a:gd name="T87" fmla="*/ 0 h 122"/>
                <a:gd name="T88" fmla="*/ 9 w 31"/>
                <a:gd name="T89" fmla="*/ 3 h 122"/>
                <a:gd name="T90" fmla="*/ 1 w 31"/>
                <a:gd name="T91" fmla="*/ 10 h 122"/>
                <a:gd name="T92" fmla="*/ 1 w 31"/>
                <a:gd name="T93" fmla="*/ 10 h 122"/>
                <a:gd name="T94" fmla="*/ 0 w 31"/>
                <a:gd name="T95" fmla="*/ 11 h 122"/>
                <a:gd name="T96" fmla="*/ 0 w 31"/>
                <a:gd name="T97" fmla="*/ 11 h 122"/>
                <a:gd name="T98" fmla="*/ 0 w 31"/>
                <a:gd name="T99" fmla="*/ 120 h 122"/>
                <a:gd name="T100" fmla="*/ 2 w 31"/>
                <a:gd name="T101" fmla="*/ 122 h 122"/>
                <a:gd name="T102" fmla="*/ 19 w 31"/>
                <a:gd name="T103" fmla="*/ 122 h 122"/>
                <a:gd name="T104" fmla="*/ 30 w 31"/>
                <a:gd name="T105" fmla="*/ 116 h 122"/>
                <a:gd name="T106" fmla="*/ 31 w 31"/>
                <a:gd name="T107" fmla="*/ 115 h 122"/>
                <a:gd name="T108" fmla="*/ 31 w 31"/>
                <a:gd name="T109" fmla="*/ 114 h 122"/>
                <a:gd name="T110" fmla="*/ 31 w 31"/>
                <a:gd name="T111" fmla="*/ 17 h 122"/>
                <a:gd name="T112" fmla="*/ 29 w 31"/>
                <a:gd name="T113"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 h="122">
                  <a:moveTo>
                    <a:pt x="22" y="117"/>
                  </a:moveTo>
                  <a:cubicBezTo>
                    <a:pt x="24" y="114"/>
                    <a:pt x="26" y="111"/>
                    <a:pt x="28" y="109"/>
                  </a:cubicBezTo>
                  <a:cubicBezTo>
                    <a:pt x="28" y="110"/>
                    <a:pt x="28" y="112"/>
                    <a:pt x="28" y="113"/>
                  </a:cubicBezTo>
                  <a:cubicBezTo>
                    <a:pt x="26" y="115"/>
                    <a:pt x="24" y="116"/>
                    <a:pt x="22" y="117"/>
                  </a:cubicBezTo>
                  <a:moveTo>
                    <a:pt x="21" y="115"/>
                  </a:moveTo>
                  <a:cubicBezTo>
                    <a:pt x="21" y="114"/>
                    <a:pt x="21" y="112"/>
                    <a:pt x="21" y="110"/>
                  </a:cubicBezTo>
                  <a:cubicBezTo>
                    <a:pt x="21" y="110"/>
                    <a:pt x="21" y="110"/>
                    <a:pt x="21" y="110"/>
                  </a:cubicBezTo>
                  <a:cubicBezTo>
                    <a:pt x="23" y="107"/>
                    <a:pt x="25" y="104"/>
                    <a:pt x="28" y="101"/>
                  </a:cubicBezTo>
                  <a:cubicBezTo>
                    <a:pt x="28" y="102"/>
                    <a:pt x="28" y="104"/>
                    <a:pt x="28" y="106"/>
                  </a:cubicBezTo>
                  <a:cubicBezTo>
                    <a:pt x="25" y="109"/>
                    <a:pt x="23" y="112"/>
                    <a:pt x="21" y="115"/>
                  </a:cubicBezTo>
                  <a:moveTo>
                    <a:pt x="21" y="107"/>
                  </a:moveTo>
                  <a:cubicBezTo>
                    <a:pt x="21" y="106"/>
                    <a:pt x="21" y="105"/>
                    <a:pt x="21" y="104"/>
                  </a:cubicBezTo>
                  <a:cubicBezTo>
                    <a:pt x="21" y="103"/>
                    <a:pt x="21" y="103"/>
                    <a:pt x="21" y="103"/>
                  </a:cubicBezTo>
                  <a:cubicBezTo>
                    <a:pt x="23" y="100"/>
                    <a:pt x="25" y="97"/>
                    <a:pt x="28" y="94"/>
                  </a:cubicBezTo>
                  <a:cubicBezTo>
                    <a:pt x="28" y="95"/>
                    <a:pt x="28" y="97"/>
                    <a:pt x="28" y="98"/>
                  </a:cubicBezTo>
                  <a:cubicBezTo>
                    <a:pt x="25" y="101"/>
                    <a:pt x="23" y="104"/>
                    <a:pt x="21" y="107"/>
                  </a:cubicBezTo>
                  <a:moveTo>
                    <a:pt x="21" y="100"/>
                  </a:moveTo>
                  <a:cubicBezTo>
                    <a:pt x="21" y="99"/>
                    <a:pt x="21" y="97"/>
                    <a:pt x="21" y="96"/>
                  </a:cubicBezTo>
                  <a:cubicBezTo>
                    <a:pt x="23" y="93"/>
                    <a:pt x="25" y="89"/>
                    <a:pt x="28" y="86"/>
                  </a:cubicBezTo>
                  <a:cubicBezTo>
                    <a:pt x="28" y="88"/>
                    <a:pt x="28" y="90"/>
                    <a:pt x="28" y="91"/>
                  </a:cubicBezTo>
                  <a:cubicBezTo>
                    <a:pt x="25" y="94"/>
                    <a:pt x="23" y="97"/>
                    <a:pt x="21" y="100"/>
                  </a:cubicBezTo>
                  <a:moveTo>
                    <a:pt x="21" y="93"/>
                  </a:moveTo>
                  <a:cubicBezTo>
                    <a:pt x="21" y="91"/>
                    <a:pt x="21" y="89"/>
                    <a:pt x="21" y="87"/>
                  </a:cubicBezTo>
                  <a:cubicBezTo>
                    <a:pt x="23" y="84"/>
                    <a:pt x="25" y="81"/>
                    <a:pt x="28" y="78"/>
                  </a:cubicBezTo>
                  <a:cubicBezTo>
                    <a:pt x="28" y="80"/>
                    <a:pt x="28" y="82"/>
                    <a:pt x="28" y="84"/>
                  </a:cubicBezTo>
                  <a:cubicBezTo>
                    <a:pt x="27" y="84"/>
                    <a:pt x="27" y="84"/>
                    <a:pt x="27" y="84"/>
                  </a:cubicBezTo>
                  <a:cubicBezTo>
                    <a:pt x="25" y="87"/>
                    <a:pt x="23" y="90"/>
                    <a:pt x="21" y="93"/>
                  </a:cubicBezTo>
                  <a:moveTo>
                    <a:pt x="21" y="84"/>
                  </a:moveTo>
                  <a:cubicBezTo>
                    <a:pt x="21" y="83"/>
                    <a:pt x="21" y="81"/>
                    <a:pt x="21" y="80"/>
                  </a:cubicBezTo>
                  <a:cubicBezTo>
                    <a:pt x="23" y="76"/>
                    <a:pt x="25" y="73"/>
                    <a:pt x="28" y="70"/>
                  </a:cubicBezTo>
                  <a:cubicBezTo>
                    <a:pt x="28" y="72"/>
                    <a:pt x="28" y="74"/>
                    <a:pt x="28" y="75"/>
                  </a:cubicBezTo>
                  <a:cubicBezTo>
                    <a:pt x="27" y="75"/>
                    <a:pt x="27" y="75"/>
                    <a:pt x="27" y="75"/>
                  </a:cubicBezTo>
                  <a:cubicBezTo>
                    <a:pt x="25" y="78"/>
                    <a:pt x="23" y="81"/>
                    <a:pt x="21" y="84"/>
                  </a:cubicBezTo>
                  <a:moveTo>
                    <a:pt x="21" y="77"/>
                  </a:moveTo>
                  <a:cubicBezTo>
                    <a:pt x="21" y="74"/>
                    <a:pt x="21" y="71"/>
                    <a:pt x="21" y="69"/>
                  </a:cubicBezTo>
                  <a:cubicBezTo>
                    <a:pt x="23" y="65"/>
                    <a:pt x="25" y="62"/>
                    <a:pt x="27" y="58"/>
                  </a:cubicBezTo>
                  <a:cubicBezTo>
                    <a:pt x="27" y="61"/>
                    <a:pt x="27" y="65"/>
                    <a:pt x="28" y="68"/>
                  </a:cubicBezTo>
                  <a:cubicBezTo>
                    <a:pt x="25" y="70"/>
                    <a:pt x="23" y="73"/>
                    <a:pt x="21" y="77"/>
                  </a:cubicBezTo>
                  <a:moveTo>
                    <a:pt x="21" y="65"/>
                  </a:moveTo>
                  <a:cubicBezTo>
                    <a:pt x="21" y="63"/>
                    <a:pt x="21" y="62"/>
                    <a:pt x="21" y="60"/>
                  </a:cubicBezTo>
                  <a:cubicBezTo>
                    <a:pt x="21" y="59"/>
                    <a:pt x="21" y="59"/>
                    <a:pt x="21" y="59"/>
                  </a:cubicBezTo>
                  <a:cubicBezTo>
                    <a:pt x="21" y="59"/>
                    <a:pt x="22" y="59"/>
                    <a:pt x="21" y="58"/>
                  </a:cubicBezTo>
                  <a:cubicBezTo>
                    <a:pt x="21" y="58"/>
                    <a:pt x="21" y="58"/>
                    <a:pt x="21" y="58"/>
                  </a:cubicBezTo>
                  <a:cubicBezTo>
                    <a:pt x="23" y="55"/>
                    <a:pt x="25" y="52"/>
                    <a:pt x="27" y="48"/>
                  </a:cubicBezTo>
                  <a:cubicBezTo>
                    <a:pt x="27" y="51"/>
                    <a:pt x="27" y="53"/>
                    <a:pt x="27" y="55"/>
                  </a:cubicBezTo>
                  <a:cubicBezTo>
                    <a:pt x="25" y="59"/>
                    <a:pt x="23" y="62"/>
                    <a:pt x="21" y="65"/>
                  </a:cubicBezTo>
                  <a:moveTo>
                    <a:pt x="21" y="56"/>
                  </a:moveTo>
                  <a:cubicBezTo>
                    <a:pt x="21" y="54"/>
                    <a:pt x="21" y="52"/>
                    <a:pt x="20" y="51"/>
                  </a:cubicBezTo>
                  <a:cubicBezTo>
                    <a:pt x="22" y="46"/>
                    <a:pt x="25" y="42"/>
                    <a:pt x="27" y="38"/>
                  </a:cubicBezTo>
                  <a:cubicBezTo>
                    <a:pt x="27" y="40"/>
                    <a:pt x="27" y="42"/>
                    <a:pt x="27" y="45"/>
                  </a:cubicBezTo>
                  <a:cubicBezTo>
                    <a:pt x="25" y="49"/>
                    <a:pt x="23" y="52"/>
                    <a:pt x="21" y="56"/>
                  </a:cubicBezTo>
                  <a:moveTo>
                    <a:pt x="20" y="46"/>
                  </a:moveTo>
                  <a:cubicBezTo>
                    <a:pt x="20" y="43"/>
                    <a:pt x="20" y="39"/>
                    <a:pt x="20" y="36"/>
                  </a:cubicBezTo>
                  <a:cubicBezTo>
                    <a:pt x="21" y="36"/>
                    <a:pt x="21" y="36"/>
                    <a:pt x="21" y="36"/>
                  </a:cubicBezTo>
                  <a:cubicBezTo>
                    <a:pt x="23" y="33"/>
                    <a:pt x="25" y="30"/>
                    <a:pt x="27" y="27"/>
                  </a:cubicBezTo>
                  <a:cubicBezTo>
                    <a:pt x="27" y="29"/>
                    <a:pt x="27" y="32"/>
                    <a:pt x="27" y="34"/>
                  </a:cubicBezTo>
                  <a:cubicBezTo>
                    <a:pt x="25" y="38"/>
                    <a:pt x="22" y="42"/>
                    <a:pt x="20" y="46"/>
                  </a:cubicBezTo>
                  <a:moveTo>
                    <a:pt x="20" y="33"/>
                  </a:moveTo>
                  <a:cubicBezTo>
                    <a:pt x="20" y="30"/>
                    <a:pt x="20" y="27"/>
                    <a:pt x="20" y="24"/>
                  </a:cubicBezTo>
                  <a:cubicBezTo>
                    <a:pt x="23" y="21"/>
                    <a:pt x="25" y="17"/>
                    <a:pt x="27" y="14"/>
                  </a:cubicBezTo>
                  <a:cubicBezTo>
                    <a:pt x="27" y="17"/>
                    <a:pt x="27" y="21"/>
                    <a:pt x="27" y="24"/>
                  </a:cubicBezTo>
                  <a:cubicBezTo>
                    <a:pt x="27" y="25"/>
                    <a:pt x="26" y="25"/>
                    <a:pt x="26" y="26"/>
                  </a:cubicBezTo>
                  <a:cubicBezTo>
                    <a:pt x="24" y="28"/>
                    <a:pt x="22" y="31"/>
                    <a:pt x="20" y="33"/>
                  </a:cubicBezTo>
                  <a:moveTo>
                    <a:pt x="17" y="119"/>
                  </a:moveTo>
                  <a:cubicBezTo>
                    <a:pt x="12" y="118"/>
                    <a:pt x="9" y="118"/>
                    <a:pt x="4" y="118"/>
                  </a:cubicBezTo>
                  <a:cubicBezTo>
                    <a:pt x="4" y="109"/>
                    <a:pt x="4" y="91"/>
                    <a:pt x="4" y="73"/>
                  </a:cubicBezTo>
                  <a:cubicBezTo>
                    <a:pt x="4" y="49"/>
                    <a:pt x="4" y="23"/>
                    <a:pt x="4" y="13"/>
                  </a:cubicBezTo>
                  <a:cubicBezTo>
                    <a:pt x="7" y="13"/>
                    <a:pt x="10" y="13"/>
                    <a:pt x="13" y="13"/>
                  </a:cubicBezTo>
                  <a:cubicBezTo>
                    <a:pt x="14" y="13"/>
                    <a:pt x="16" y="13"/>
                    <a:pt x="17" y="13"/>
                  </a:cubicBezTo>
                  <a:cubicBezTo>
                    <a:pt x="17" y="15"/>
                    <a:pt x="17" y="18"/>
                    <a:pt x="17" y="21"/>
                  </a:cubicBezTo>
                  <a:cubicBezTo>
                    <a:pt x="17" y="40"/>
                    <a:pt x="17" y="80"/>
                    <a:pt x="17" y="104"/>
                  </a:cubicBezTo>
                  <a:cubicBezTo>
                    <a:pt x="17" y="110"/>
                    <a:pt x="17" y="115"/>
                    <a:pt x="17" y="119"/>
                  </a:cubicBezTo>
                  <a:moveTo>
                    <a:pt x="20" y="21"/>
                  </a:moveTo>
                  <a:cubicBezTo>
                    <a:pt x="20" y="17"/>
                    <a:pt x="20" y="14"/>
                    <a:pt x="20" y="13"/>
                  </a:cubicBezTo>
                  <a:cubicBezTo>
                    <a:pt x="20" y="13"/>
                    <a:pt x="20" y="13"/>
                    <a:pt x="20" y="13"/>
                  </a:cubicBezTo>
                  <a:cubicBezTo>
                    <a:pt x="23" y="10"/>
                    <a:pt x="25" y="8"/>
                    <a:pt x="27" y="6"/>
                  </a:cubicBezTo>
                  <a:cubicBezTo>
                    <a:pt x="27" y="7"/>
                    <a:pt x="27" y="9"/>
                    <a:pt x="27" y="11"/>
                  </a:cubicBezTo>
                  <a:cubicBezTo>
                    <a:pt x="25" y="14"/>
                    <a:pt x="23" y="17"/>
                    <a:pt x="20" y="21"/>
                  </a:cubicBezTo>
                  <a:moveTo>
                    <a:pt x="18" y="10"/>
                  </a:moveTo>
                  <a:cubicBezTo>
                    <a:pt x="17" y="10"/>
                    <a:pt x="12" y="9"/>
                    <a:pt x="7" y="9"/>
                  </a:cubicBezTo>
                  <a:cubicBezTo>
                    <a:pt x="10" y="6"/>
                    <a:pt x="13" y="4"/>
                    <a:pt x="14" y="3"/>
                  </a:cubicBezTo>
                  <a:cubicBezTo>
                    <a:pt x="15" y="3"/>
                    <a:pt x="19" y="3"/>
                    <a:pt x="23" y="3"/>
                  </a:cubicBezTo>
                  <a:cubicBezTo>
                    <a:pt x="23" y="3"/>
                    <a:pt x="24" y="3"/>
                    <a:pt x="25" y="3"/>
                  </a:cubicBezTo>
                  <a:cubicBezTo>
                    <a:pt x="23" y="5"/>
                    <a:pt x="21" y="7"/>
                    <a:pt x="18" y="10"/>
                  </a:cubicBezTo>
                  <a:moveTo>
                    <a:pt x="29" y="0"/>
                  </a:moveTo>
                  <a:cubicBezTo>
                    <a:pt x="28" y="0"/>
                    <a:pt x="28" y="0"/>
                    <a:pt x="28" y="0"/>
                  </a:cubicBezTo>
                  <a:cubicBezTo>
                    <a:pt x="27" y="0"/>
                    <a:pt x="25" y="0"/>
                    <a:pt x="23" y="0"/>
                  </a:cubicBezTo>
                  <a:cubicBezTo>
                    <a:pt x="18" y="0"/>
                    <a:pt x="13" y="0"/>
                    <a:pt x="13" y="0"/>
                  </a:cubicBezTo>
                  <a:cubicBezTo>
                    <a:pt x="13" y="0"/>
                    <a:pt x="12" y="0"/>
                    <a:pt x="12" y="0"/>
                  </a:cubicBezTo>
                  <a:cubicBezTo>
                    <a:pt x="12" y="0"/>
                    <a:pt x="11" y="1"/>
                    <a:pt x="9" y="3"/>
                  </a:cubicBezTo>
                  <a:cubicBezTo>
                    <a:pt x="7" y="5"/>
                    <a:pt x="4" y="7"/>
                    <a:pt x="1" y="10"/>
                  </a:cubicBezTo>
                  <a:cubicBezTo>
                    <a:pt x="1" y="10"/>
                    <a:pt x="1" y="10"/>
                    <a:pt x="1" y="10"/>
                  </a:cubicBezTo>
                  <a:cubicBezTo>
                    <a:pt x="1" y="10"/>
                    <a:pt x="1" y="10"/>
                    <a:pt x="1" y="10"/>
                  </a:cubicBezTo>
                  <a:cubicBezTo>
                    <a:pt x="1" y="10"/>
                    <a:pt x="1" y="10"/>
                    <a:pt x="1" y="10"/>
                  </a:cubicBezTo>
                  <a:cubicBezTo>
                    <a:pt x="0" y="10"/>
                    <a:pt x="0" y="10"/>
                    <a:pt x="0" y="10"/>
                  </a:cubicBezTo>
                  <a:cubicBezTo>
                    <a:pt x="0" y="11"/>
                    <a:pt x="0" y="11"/>
                    <a:pt x="0" y="11"/>
                  </a:cubicBezTo>
                  <a:cubicBezTo>
                    <a:pt x="0" y="11"/>
                    <a:pt x="0" y="11"/>
                    <a:pt x="0" y="11"/>
                  </a:cubicBezTo>
                  <a:cubicBezTo>
                    <a:pt x="0" y="11"/>
                    <a:pt x="0" y="11"/>
                    <a:pt x="0" y="11"/>
                  </a:cubicBezTo>
                  <a:cubicBezTo>
                    <a:pt x="0" y="19"/>
                    <a:pt x="1" y="47"/>
                    <a:pt x="1" y="73"/>
                  </a:cubicBezTo>
                  <a:cubicBezTo>
                    <a:pt x="1" y="93"/>
                    <a:pt x="1" y="111"/>
                    <a:pt x="0" y="120"/>
                  </a:cubicBezTo>
                  <a:cubicBezTo>
                    <a:pt x="1" y="120"/>
                    <a:pt x="1" y="120"/>
                    <a:pt x="1" y="120"/>
                  </a:cubicBezTo>
                  <a:cubicBezTo>
                    <a:pt x="1" y="121"/>
                    <a:pt x="2" y="121"/>
                    <a:pt x="2" y="122"/>
                  </a:cubicBezTo>
                  <a:cubicBezTo>
                    <a:pt x="9" y="122"/>
                    <a:pt x="12" y="122"/>
                    <a:pt x="18" y="122"/>
                  </a:cubicBezTo>
                  <a:cubicBezTo>
                    <a:pt x="18" y="122"/>
                    <a:pt x="19" y="122"/>
                    <a:pt x="19" y="122"/>
                  </a:cubicBezTo>
                  <a:cubicBezTo>
                    <a:pt x="19" y="122"/>
                    <a:pt x="19" y="122"/>
                    <a:pt x="20" y="122"/>
                  </a:cubicBezTo>
                  <a:cubicBezTo>
                    <a:pt x="23" y="120"/>
                    <a:pt x="27" y="118"/>
                    <a:pt x="30" y="116"/>
                  </a:cubicBezTo>
                  <a:cubicBezTo>
                    <a:pt x="31" y="115"/>
                    <a:pt x="31" y="115"/>
                    <a:pt x="31" y="115"/>
                  </a:cubicBezTo>
                  <a:cubicBezTo>
                    <a:pt x="31" y="115"/>
                    <a:pt x="31" y="115"/>
                    <a:pt x="31" y="115"/>
                  </a:cubicBezTo>
                  <a:cubicBezTo>
                    <a:pt x="31" y="115"/>
                    <a:pt x="31" y="115"/>
                    <a:pt x="31" y="115"/>
                  </a:cubicBezTo>
                  <a:cubicBezTo>
                    <a:pt x="31" y="115"/>
                    <a:pt x="31" y="115"/>
                    <a:pt x="31" y="114"/>
                  </a:cubicBezTo>
                  <a:cubicBezTo>
                    <a:pt x="31" y="106"/>
                    <a:pt x="31" y="77"/>
                    <a:pt x="31" y="51"/>
                  </a:cubicBezTo>
                  <a:cubicBezTo>
                    <a:pt x="31" y="38"/>
                    <a:pt x="31" y="26"/>
                    <a:pt x="31" y="17"/>
                  </a:cubicBezTo>
                  <a:cubicBezTo>
                    <a:pt x="31" y="7"/>
                    <a:pt x="31" y="1"/>
                    <a:pt x="31" y="1"/>
                  </a:cubicBezTo>
                  <a:cubicBezTo>
                    <a:pt x="31" y="0"/>
                    <a:pt x="30"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6" name="Freeform 804"/>
            <p:cNvSpPr>
              <a:spLocks noEditPoints="1"/>
            </p:cNvSpPr>
            <p:nvPr/>
          </p:nvSpPr>
          <p:spPr bwMode="auto">
            <a:xfrm>
              <a:off x="3099" y="3575"/>
              <a:ext cx="73" cy="161"/>
            </a:xfrm>
            <a:custGeom>
              <a:avLst/>
              <a:gdLst>
                <a:gd name="T0" fmla="*/ 21 w 31"/>
                <a:gd name="T1" fmla="*/ 61 h 68"/>
                <a:gd name="T2" fmla="*/ 28 w 31"/>
                <a:gd name="T3" fmla="*/ 56 h 68"/>
                <a:gd name="T4" fmla="*/ 21 w 31"/>
                <a:gd name="T5" fmla="*/ 64 h 68"/>
                <a:gd name="T6" fmla="*/ 21 w 31"/>
                <a:gd name="T7" fmla="*/ 55 h 68"/>
                <a:gd name="T8" fmla="*/ 28 w 31"/>
                <a:gd name="T9" fmla="*/ 43 h 68"/>
                <a:gd name="T10" fmla="*/ 27 w 31"/>
                <a:gd name="T11" fmla="*/ 49 h 68"/>
                <a:gd name="T12" fmla="*/ 21 w 31"/>
                <a:gd name="T13" fmla="*/ 51 h 68"/>
                <a:gd name="T14" fmla="*/ 28 w 31"/>
                <a:gd name="T15" fmla="*/ 34 h 68"/>
                <a:gd name="T16" fmla="*/ 28 w 31"/>
                <a:gd name="T17" fmla="*/ 41 h 68"/>
                <a:gd name="T18" fmla="*/ 26 w 31"/>
                <a:gd name="T19" fmla="*/ 41 h 68"/>
                <a:gd name="T20" fmla="*/ 21 w 31"/>
                <a:gd name="T21" fmla="*/ 42 h 68"/>
                <a:gd name="T22" fmla="*/ 28 w 31"/>
                <a:gd name="T23" fmla="*/ 24 h 68"/>
                <a:gd name="T24" fmla="*/ 26 w 31"/>
                <a:gd name="T25" fmla="*/ 33 h 68"/>
                <a:gd name="T26" fmla="*/ 21 w 31"/>
                <a:gd name="T27" fmla="*/ 32 h 68"/>
                <a:gd name="T28" fmla="*/ 28 w 31"/>
                <a:gd name="T29" fmla="*/ 16 h 68"/>
                <a:gd name="T30" fmla="*/ 27 w 31"/>
                <a:gd name="T31" fmla="*/ 21 h 68"/>
                <a:gd name="T32" fmla="*/ 17 w 31"/>
                <a:gd name="T33" fmla="*/ 65 h 68"/>
                <a:gd name="T34" fmla="*/ 4 w 31"/>
                <a:gd name="T35" fmla="*/ 41 h 68"/>
                <a:gd name="T36" fmla="*/ 13 w 31"/>
                <a:gd name="T37" fmla="*/ 14 h 68"/>
                <a:gd name="T38" fmla="*/ 17 w 31"/>
                <a:gd name="T39" fmla="*/ 26 h 68"/>
                <a:gd name="T40" fmla="*/ 17 w 31"/>
                <a:gd name="T41" fmla="*/ 65 h 68"/>
                <a:gd name="T42" fmla="*/ 21 w 31"/>
                <a:gd name="T43" fmla="*/ 20 h 68"/>
                <a:gd name="T44" fmla="*/ 28 w 31"/>
                <a:gd name="T45" fmla="*/ 13 h 68"/>
                <a:gd name="T46" fmla="*/ 21 w 31"/>
                <a:gd name="T47" fmla="*/ 23 h 68"/>
                <a:gd name="T48" fmla="*/ 20 w 31"/>
                <a:gd name="T49" fmla="*/ 13 h 68"/>
                <a:gd name="T50" fmla="*/ 27 w 31"/>
                <a:gd name="T51" fmla="*/ 8 h 68"/>
                <a:gd name="T52" fmla="*/ 18 w 31"/>
                <a:gd name="T53" fmla="*/ 10 h 68"/>
                <a:gd name="T54" fmla="*/ 14 w 31"/>
                <a:gd name="T55" fmla="*/ 4 h 68"/>
                <a:gd name="T56" fmla="*/ 25 w 31"/>
                <a:gd name="T57" fmla="*/ 4 h 68"/>
                <a:gd name="T58" fmla="*/ 23 w 31"/>
                <a:gd name="T59" fmla="*/ 0 h 68"/>
                <a:gd name="T60" fmla="*/ 12 w 31"/>
                <a:gd name="T61" fmla="*/ 1 h 68"/>
                <a:gd name="T62" fmla="*/ 1 w 31"/>
                <a:gd name="T63" fmla="*/ 10 h 68"/>
                <a:gd name="T64" fmla="*/ 1 w 31"/>
                <a:gd name="T65" fmla="*/ 10 h 68"/>
                <a:gd name="T66" fmla="*/ 1 w 31"/>
                <a:gd name="T67" fmla="*/ 11 h 68"/>
                <a:gd name="T68" fmla="*/ 1 w 31"/>
                <a:gd name="T69" fmla="*/ 11 h 68"/>
                <a:gd name="T70" fmla="*/ 1 w 31"/>
                <a:gd name="T71" fmla="*/ 41 h 68"/>
                <a:gd name="T72" fmla="*/ 1 w 31"/>
                <a:gd name="T73" fmla="*/ 66 h 68"/>
                <a:gd name="T74" fmla="*/ 18 w 31"/>
                <a:gd name="T75" fmla="*/ 68 h 68"/>
                <a:gd name="T76" fmla="*/ 20 w 31"/>
                <a:gd name="T77" fmla="*/ 68 h 68"/>
                <a:gd name="T78" fmla="*/ 23 w 31"/>
                <a:gd name="T79" fmla="*/ 67 h 68"/>
                <a:gd name="T80" fmla="*/ 24 w 31"/>
                <a:gd name="T81" fmla="*/ 66 h 68"/>
                <a:gd name="T82" fmla="*/ 31 w 31"/>
                <a:gd name="T83" fmla="*/ 61 h 68"/>
                <a:gd name="T84" fmla="*/ 31 w 31"/>
                <a:gd name="T85" fmla="*/ 61 h 68"/>
                <a:gd name="T86" fmla="*/ 31 w 31"/>
                <a:gd name="T87" fmla="*/ 5 h 68"/>
                <a:gd name="T88" fmla="*/ 31 w 31"/>
                <a:gd name="T89" fmla="*/ 2 h 68"/>
                <a:gd name="T90" fmla="*/ 31 w 31"/>
                <a:gd name="T91" fmla="*/ 2 h 68"/>
                <a:gd name="T92" fmla="*/ 31 w 31"/>
                <a:gd name="T93" fmla="*/ 2 h 68"/>
                <a:gd name="T94" fmla="*/ 31 w 31"/>
                <a:gd name="T95" fmla="*/ 1 h 68"/>
                <a:gd name="T96" fmla="*/ 29 w 31"/>
                <a:gd name="T9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1" h="68">
                  <a:moveTo>
                    <a:pt x="21" y="64"/>
                  </a:moveTo>
                  <a:cubicBezTo>
                    <a:pt x="21" y="63"/>
                    <a:pt x="21" y="62"/>
                    <a:pt x="21" y="61"/>
                  </a:cubicBezTo>
                  <a:cubicBezTo>
                    <a:pt x="23" y="58"/>
                    <a:pt x="25" y="54"/>
                    <a:pt x="28" y="51"/>
                  </a:cubicBezTo>
                  <a:cubicBezTo>
                    <a:pt x="28" y="53"/>
                    <a:pt x="28" y="55"/>
                    <a:pt x="28" y="56"/>
                  </a:cubicBezTo>
                  <a:cubicBezTo>
                    <a:pt x="27" y="58"/>
                    <a:pt x="25" y="60"/>
                    <a:pt x="24" y="62"/>
                  </a:cubicBezTo>
                  <a:cubicBezTo>
                    <a:pt x="23" y="62"/>
                    <a:pt x="22" y="63"/>
                    <a:pt x="21" y="64"/>
                  </a:cubicBezTo>
                  <a:moveTo>
                    <a:pt x="21" y="58"/>
                  </a:moveTo>
                  <a:cubicBezTo>
                    <a:pt x="21" y="57"/>
                    <a:pt x="21" y="56"/>
                    <a:pt x="21" y="55"/>
                  </a:cubicBezTo>
                  <a:cubicBezTo>
                    <a:pt x="21" y="54"/>
                    <a:pt x="21" y="54"/>
                    <a:pt x="21" y="54"/>
                  </a:cubicBezTo>
                  <a:cubicBezTo>
                    <a:pt x="23" y="50"/>
                    <a:pt x="25" y="46"/>
                    <a:pt x="28" y="43"/>
                  </a:cubicBezTo>
                  <a:cubicBezTo>
                    <a:pt x="28" y="45"/>
                    <a:pt x="28" y="47"/>
                    <a:pt x="28" y="48"/>
                  </a:cubicBezTo>
                  <a:cubicBezTo>
                    <a:pt x="27" y="49"/>
                    <a:pt x="27" y="49"/>
                    <a:pt x="27" y="49"/>
                  </a:cubicBezTo>
                  <a:cubicBezTo>
                    <a:pt x="25" y="52"/>
                    <a:pt x="23" y="55"/>
                    <a:pt x="21" y="58"/>
                  </a:cubicBezTo>
                  <a:moveTo>
                    <a:pt x="21" y="51"/>
                  </a:moveTo>
                  <a:cubicBezTo>
                    <a:pt x="21" y="49"/>
                    <a:pt x="21" y="47"/>
                    <a:pt x="21" y="46"/>
                  </a:cubicBezTo>
                  <a:cubicBezTo>
                    <a:pt x="23" y="42"/>
                    <a:pt x="25" y="38"/>
                    <a:pt x="28" y="34"/>
                  </a:cubicBezTo>
                  <a:cubicBezTo>
                    <a:pt x="28" y="37"/>
                    <a:pt x="28" y="39"/>
                    <a:pt x="28" y="41"/>
                  </a:cubicBezTo>
                  <a:cubicBezTo>
                    <a:pt x="28" y="41"/>
                    <a:pt x="28" y="41"/>
                    <a:pt x="28" y="41"/>
                  </a:cubicBezTo>
                  <a:cubicBezTo>
                    <a:pt x="27" y="41"/>
                    <a:pt x="27" y="41"/>
                    <a:pt x="27" y="41"/>
                  </a:cubicBezTo>
                  <a:cubicBezTo>
                    <a:pt x="27" y="41"/>
                    <a:pt x="27" y="41"/>
                    <a:pt x="26" y="41"/>
                  </a:cubicBezTo>
                  <a:cubicBezTo>
                    <a:pt x="24" y="44"/>
                    <a:pt x="23" y="48"/>
                    <a:pt x="21" y="51"/>
                  </a:cubicBezTo>
                  <a:moveTo>
                    <a:pt x="21" y="42"/>
                  </a:moveTo>
                  <a:cubicBezTo>
                    <a:pt x="21" y="40"/>
                    <a:pt x="21" y="37"/>
                    <a:pt x="21" y="35"/>
                  </a:cubicBezTo>
                  <a:cubicBezTo>
                    <a:pt x="23" y="31"/>
                    <a:pt x="25" y="28"/>
                    <a:pt x="28" y="24"/>
                  </a:cubicBezTo>
                  <a:cubicBezTo>
                    <a:pt x="28" y="26"/>
                    <a:pt x="28" y="29"/>
                    <a:pt x="28" y="31"/>
                  </a:cubicBezTo>
                  <a:cubicBezTo>
                    <a:pt x="27" y="32"/>
                    <a:pt x="27" y="32"/>
                    <a:pt x="26" y="33"/>
                  </a:cubicBezTo>
                  <a:cubicBezTo>
                    <a:pt x="24" y="36"/>
                    <a:pt x="23" y="39"/>
                    <a:pt x="21" y="42"/>
                  </a:cubicBezTo>
                  <a:moveTo>
                    <a:pt x="21" y="32"/>
                  </a:moveTo>
                  <a:cubicBezTo>
                    <a:pt x="21" y="30"/>
                    <a:pt x="21" y="28"/>
                    <a:pt x="21" y="26"/>
                  </a:cubicBezTo>
                  <a:cubicBezTo>
                    <a:pt x="23" y="22"/>
                    <a:pt x="25" y="19"/>
                    <a:pt x="28" y="16"/>
                  </a:cubicBezTo>
                  <a:cubicBezTo>
                    <a:pt x="28" y="18"/>
                    <a:pt x="28" y="19"/>
                    <a:pt x="28" y="21"/>
                  </a:cubicBezTo>
                  <a:cubicBezTo>
                    <a:pt x="27" y="21"/>
                    <a:pt x="27" y="21"/>
                    <a:pt x="27" y="21"/>
                  </a:cubicBezTo>
                  <a:cubicBezTo>
                    <a:pt x="25" y="25"/>
                    <a:pt x="23" y="28"/>
                    <a:pt x="21" y="32"/>
                  </a:cubicBezTo>
                  <a:moveTo>
                    <a:pt x="17" y="65"/>
                  </a:moveTo>
                  <a:cubicBezTo>
                    <a:pt x="12" y="64"/>
                    <a:pt x="9" y="64"/>
                    <a:pt x="4" y="64"/>
                  </a:cubicBezTo>
                  <a:cubicBezTo>
                    <a:pt x="4" y="56"/>
                    <a:pt x="4" y="48"/>
                    <a:pt x="4" y="41"/>
                  </a:cubicBezTo>
                  <a:cubicBezTo>
                    <a:pt x="4" y="31"/>
                    <a:pt x="4" y="21"/>
                    <a:pt x="4" y="13"/>
                  </a:cubicBezTo>
                  <a:cubicBezTo>
                    <a:pt x="7" y="13"/>
                    <a:pt x="10" y="13"/>
                    <a:pt x="13" y="14"/>
                  </a:cubicBezTo>
                  <a:cubicBezTo>
                    <a:pt x="14" y="14"/>
                    <a:pt x="16" y="14"/>
                    <a:pt x="17" y="14"/>
                  </a:cubicBezTo>
                  <a:cubicBezTo>
                    <a:pt x="17" y="16"/>
                    <a:pt x="17" y="21"/>
                    <a:pt x="17" y="26"/>
                  </a:cubicBezTo>
                  <a:cubicBezTo>
                    <a:pt x="17" y="35"/>
                    <a:pt x="17" y="45"/>
                    <a:pt x="17" y="55"/>
                  </a:cubicBezTo>
                  <a:cubicBezTo>
                    <a:pt x="17" y="58"/>
                    <a:pt x="17" y="62"/>
                    <a:pt x="17" y="65"/>
                  </a:cubicBezTo>
                  <a:moveTo>
                    <a:pt x="21" y="23"/>
                  </a:moveTo>
                  <a:cubicBezTo>
                    <a:pt x="21" y="22"/>
                    <a:pt x="21" y="21"/>
                    <a:pt x="21" y="20"/>
                  </a:cubicBezTo>
                  <a:cubicBezTo>
                    <a:pt x="23" y="16"/>
                    <a:pt x="25" y="13"/>
                    <a:pt x="27" y="10"/>
                  </a:cubicBezTo>
                  <a:cubicBezTo>
                    <a:pt x="27" y="11"/>
                    <a:pt x="27" y="12"/>
                    <a:pt x="28" y="13"/>
                  </a:cubicBezTo>
                  <a:cubicBezTo>
                    <a:pt x="27" y="14"/>
                    <a:pt x="27" y="14"/>
                    <a:pt x="27" y="14"/>
                  </a:cubicBezTo>
                  <a:cubicBezTo>
                    <a:pt x="25" y="16"/>
                    <a:pt x="23" y="20"/>
                    <a:pt x="21" y="23"/>
                  </a:cubicBezTo>
                  <a:moveTo>
                    <a:pt x="20" y="17"/>
                  </a:moveTo>
                  <a:cubicBezTo>
                    <a:pt x="20" y="15"/>
                    <a:pt x="20" y="14"/>
                    <a:pt x="20" y="13"/>
                  </a:cubicBezTo>
                  <a:cubicBezTo>
                    <a:pt x="23" y="10"/>
                    <a:pt x="25" y="8"/>
                    <a:pt x="27" y="6"/>
                  </a:cubicBezTo>
                  <a:cubicBezTo>
                    <a:pt x="27" y="7"/>
                    <a:pt x="27" y="7"/>
                    <a:pt x="27" y="8"/>
                  </a:cubicBezTo>
                  <a:cubicBezTo>
                    <a:pt x="25" y="10"/>
                    <a:pt x="23" y="13"/>
                    <a:pt x="20" y="17"/>
                  </a:cubicBezTo>
                  <a:moveTo>
                    <a:pt x="18" y="10"/>
                  </a:moveTo>
                  <a:cubicBezTo>
                    <a:pt x="17" y="10"/>
                    <a:pt x="12" y="10"/>
                    <a:pt x="7" y="10"/>
                  </a:cubicBezTo>
                  <a:cubicBezTo>
                    <a:pt x="11" y="7"/>
                    <a:pt x="13" y="5"/>
                    <a:pt x="14" y="4"/>
                  </a:cubicBezTo>
                  <a:cubicBezTo>
                    <a:pt x="15" y="4"/>
                    <a:pt x="19" y="4"/>
                    <a:pt x="23" y="4"/>
                  </a:cubicBezTo>
                  <a:cubicBezTo>
                    <a:pt x="23" y="4"/>
                    <a:pt x="24" y="4"/>
                    <a:pt x="25" y="4"/>
                  </a:cubicBezTo>
                  <a:cubicBezTo>
                    <a:pt x="23" y="6"/>
                    <a:pt x="21" y="8"/>
                    <a:pt x="18" y="10"/>
                  </a:cubicBezTo>
                  <a:moveTo>
                    <a:pt x="23" y="0"/>
                  </a:moveTo>
                  <a:cubicBezTo>
                    <a:pt x="18" y="0"/>
                    <a:pt x="13" y="0"/>
                    <a:pt x="13" y="0"/>
                  </a:cubicBezTo>
                  <a:cubicBezTo>
                    <a:pt x="13" y="0"/>
                    <a:pt x="12" y="0"/>
                    <a:pt x="12" y="1"/>
                  </a:cubicBezTo>
                  <a:cubicBezTo>
                    <a:pt x="12" y="1"/>
                    <a:pt x="11" y="2"/>
                    <a:pt x="9" y="3"/>
                  </a:cubicBezTo>
                  <a:cubicBezTo>
                    <a:pt x="7" y="5"/>
                    <a:pt x="4" y="7"/>
                    <a:pt x="1" y="10"/>
                  </a:cubicBezTo>
                  <a:cubicBezTo>
                    <a:pt x="1" y="10"/>
                    <a:pt x="1" y="10"/>
                    <a:pt x="1" y="10"/>
                  </a:cubicBezTo>
                  <a:cubicBezTo>
                    <a:pt x="1" y="10"/>
                    <a:pt x="1" y="10"/>
                    <a:pt x="1" y="10"/>
                  </a:cubicBezTo>
                  <a:cubicBezTo>
                    <a:pt x="1" y="10"/>
                    <a:pt x="1" y="10"/>
                    <a:pt x="1" y="10"/>
                  </a:cubicBezTo>
                  <a:cubicBezTo>
                    <a:pt x="1" y="11"/>
                    <a:pt x="1" y="11"/>
                    <a:pt x="1" y="11"/>
                  </a:cubicBezTo>
                  <a:cubicBezTo>
                    <a:pt x="1" y="11"/>
                    <a:pt x="1" y="11"/>
                    <a:pt x="1" y="11"/>
                  </a:cubicBezTo>
                  <a:cubicBezTo>
                    <a:pt x="1" y="11"/>
                    <a:pt x="1" y="11"/>
                    <a:pt x="1" y="11"/>
                  </a:cubicBezTo>
                  <a:cubicBezTo>
                    <a:pt x="0" y="12"/>
                    <a:pt x="0" y="12"/>
                    <a:pt x="0" y="12"/>
                  </a:cubicBezTo>
                  <a:cubicBezTo>
                    <a:pt x="1" y="20"/>
                    <a:pt x="1" y="30"/>
                    <a:pt x="1" y="41"/>
                  </a:cubicBezTo>
                  <a:cubicBezTo>
                    <a:pt x="1" y="49"/>
                    <a:pt x="1" y="57"/>
                    <a:pt x="1" y="66"/>
                  </a:cubicBezTo>
                  <a:cubicBezTo>
                    <a:pt x="1" y="66"/>
                    <a:pt x="1" y="66"/>
                    <a:pt x="1" y="66"/>
                  </a:cubicBezTo>
                  <a:cubicBezTo>
                    <a:pt x="1" y="67"/>
                    <a:pt x="2" y="67"/>
                    <a:pt x="3" y="68"/>
                  </a:cubicBezTo>
                  <a:cubicBezTo>
                    <a:pt x="9" y="68"/>
                    <a:pt x="12" y="68"/>
                    <a:pt x="18" y="68"/>
                  </a:cubicBezTo>
                  <a:cubicBezTo>
                    <a:pt x="19" y="68"/>
                    <a:pt x="19" y="68"/>
                    <a:pt x="19" y="68"/>
                  </a:cubicBezTo>
                  <a:cubicBezTo>
                    <a:pt x="19" y="68"/>
                    <a:pt x="20" y="68"/>
                    <a:pt x="20" y="68"/>
                  </a:cubicBezTo>
                  <a:cubicBezTo>
                    <a:pt x="21" y="68"/>
                    <a:pt x="22" y="67"/>
                    <a:pt x="23" y="67"/>
                  </a:cubicBezTo>
                  <a:cubicBezTo>
                    <a:pt x="23" y="67"/>
                    <a:pt x="23" y="67"/>
                    <a:pt x="23" y="67"/>
                  </a:cubicBezTo>
                  <a:cubicBezTo>
                    <a:pt x="23" y="67"/>
                    <a:pt x="23" y="67"/>
                    <a:pt x="23" y="67"/>
                  </a:cubicBezTo>
                  <a:cubicBezTo>
                    <a:pt x="24" y="66"/>
                    <a:pt x="24" y="66"/>
                    <a:pt x="24" y="66"/>
                  </a:cubicBezTo>
                  <a:cubicBezTo>
                    <a:pt x="26" y="65"/>
                    <a:pt x="28" y="63"/>
                    <a:pt x="31" y="62"/>
                  </a:cubicBezTo>
                  <a:cubicBezTo>
                    <a:pt x="31" y="61"/>
                    <a:pt x="31" y="61"/>
                    <a:pt x="31" y="61"/>
                  </a:cubicBezTo>
                  <a:cubicBezTo>
                    <a:pt x="31" y="61"/>
                    <a:pt x="31" y="61"/>
                    <a:pt x="31" y="61"/>
                  </a:cubicBezTo>
                  <a:cubicBezTo>
                    <a:pt x="31" y="61"/>
                    <a:pt x="31" y="61"/>
                    <a:pt x="31" y="61"/>
                  </a:cubicBezTo>
                  <a:cubicBezTo>
                    <a:pt x="31" y="61"/>
                    <a:pt x="31" y="61"/>
                    <a:pt x="31" y="60"/>
                  </a:cubicBezTo>
                  <a:cubicBezTo>
                    <a:pt x="31" y="45"/>
                    <a:pt x="31" y="15"/>
                    <a:pt x="31" y="5"/>
                  </a:cubicBezTo>
                  <a:cubicBezTo>
                    <a:pt x="31" y="4"/>
                    <a:pt x="31" y="4"/>
                    <a:pt x="31" y="3"/>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1"/>
                    <a:pt x="31" y="1"/>
                    <a:pt x="31" y="1"/>
                  </a:cubicBezTo>
                  <a:cubicBezTo>
                    <a:pt x="31" y="1"/>
                    <a:pt x="31" y="1"/>
                    <a:pt x="31" y="1"/>
                  </a:cubicBezTo>
                  <a:cubicBezTo>
                    <a:pt x="30" y="1"/>
                    <a:pt x="30" y="0"/>
                    <a:pt x="29" y="0"/>
                  </a:cubicBezTo>
                  <a:cubicBezTo>
                    <a:pt x="28" y="0"/>
                    <a:pt x="25"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7" name="Freeform 805"/>
            <p:cNvSpPr>
              <a:spLocks noEditPoints="1"/>
            </p:cNvSpPr>
            <p:nvPr/>
          </p:nvSpPr>
          <p:spPr bwMode="auto">
            <a:xfrm>
              <a:off x="3340" y="3549"/>
              <a:ext cx="74" cy="187"/>
            </a:xfrm>
            <a:custGeom>
              <a:avLst/>
              <a:gdLst>
                <a:gd name="T0" fmla="*/ 27 w 31"/>
                <a:gd name="T1" fmla="*/ 67 h 79"/>
                <a:gd name="T2" fmla="*/ 23 w 31"/>
                <a:gd name="T3" fmla="*/ 73 h 79"/>
                <a:gd name="T4" fmla="*/ 20 w 31"/>
                <a:gd name="T5" fmla="*/ 67 h 79"/>
                <a:gd name="T6" fmla="*/ 20 w 31"/>
                <a:gd name="T7" fmla="*/ 67 h 79"/>
                <a:gd name="T8" fmla="*/ 27 w 31"/>
                <a:gd name="T9" fmla="*/ 64 h 79"/>
                <a:gd name="T10" fmla="*/ 20 w 31"/>
                <a:gd name="T11" fmla="*/ 64 h 79"/>
                <a:gd name="T12" fmla="*/ 21 w 31"/>
                <a:gd name="T13" fmla="*/ 59 h 79"/>
                <a:gd name="T14" fmla="*/ 27 w 31"/>
                <a:gd name="T15" fmla="*/ 56 h 79"/>
                <a:gd name="T16" fmla="*/ 20 w 31"/>
                <a:gd name="T17" fmla="*/ 64 h 79"/>
                <a:gd name="T18" fmla="*/ 20 w 31"/>
                <a:gd name="T19" fmla="*/ 51 h 79"/>
                <a:gd name="T20" fmla="*/ 27 w 31"/>
                <a:gd name="T21" fmla="*/ 43 h 79"/>
                <a:gd name="T22" fmla="*/ 26 w 31"/>
                <a:gd name="T23" fmla="*/ 47 h 79"/>
                <a:gd name="T24" fmla="*/ 20 w 31"/>
                <a:gd name="T25" fmla="*/ 48 h 79"/>
                <a:gd name="T26" fmla="*/ 27 w 31"/>
                <a:gd name="T27" fmla="*/ 33 h 79"/>
                <a:gd name="T28" fmla="*/ 27 w 31"/>
                <a:gd name="T29" fmla="*/ 40 h 79"/>
                <a:gd name="T30" fmla="*/ 20 w 31"/>
                <a:gd name="T31" fmla="*/ 39 h 79"/>
                <a:gd name="T32" fmla="*/ 21 w 31"/>
                <a:gd name="T33" fmla="*/ 33 h 79"/>
                <a:gd name="T34" fmla="*/ 27 w 31"/>
                <a:gd name="T35" fmla="*/ 30 h 79"/>
                <a:gd name="T36" fmla="*/ 20 w 31"/>
                <a:gd name="T37" fmla="*/ 39 h 79"/>
                <a:gd name="T38" fmla="*/ 20 w 31"/>
                <a:gd name="T39" fmla="*/ 27 h 79"/>
                <a:gd name="T40" fmla="*/ 22 w 31"/>
                <a:gd name="T41" fmla="*/ 26 h 79"/>
                <a:gd name="T42" fmla="*/ 27 w 31"/>
                <a:gd name="T43" fmla="*/ 19 h 79"/>
                <a:gd name="T44" fmla="*/ 27 w 31"/>
                <a:gd name="T45" fmla="*/ 24 h 79"/>
                <a:gd name="T46" fmla="*/ 26 w 31"/>
                <a:gd name="T47" fmla="*/ 24 h 79"/>
                <a:gd name="T48" fmla="*/ 17 w 31"/>
                <a:gd name="T49" fmla="*/ 76 h 79"/>
                <a:gd name="T50" fmla="*/ 4 w 31"/>
                <a:gd name="T51" fmla="*/ 47 h 79"/>
                <a:gd name="T52" fmla="*/ 12 w 31"/>
                <a:gd name="T53" fmla="*/ 13 h 79"/>
                <a:gd name="T54" fmla="*/ 16 w 31"/>
                <a:gd name="T55" fmla="*/ 30 h 79"/>
                <a:gd name="T56" fmla="*/ 17 w 31"/>
                <a:gd name="T57" fmla="*/ 76 h 79"/>
                <a:gd name="T58" fmla="*/ 20 w 31"/>
                <a:gd name="T59" fmla="*/ 21 h 79"/>
                <a:gd name="T60" fmla="*/ 27 w 31"/>
                <a:gd name="T61" fmla="*/ 17 h 79"/>
                <a:gd name="T62" fmla="*/ 20 w 31"/>
                <a:gd name="T63" fmla="*/ 24 h 79"/>
                <a:gd name="T64" fmla="*/ 20 w 31"/>
                <a:gd name="T65" fmla="*/ 13 h 79"/>
                <a:gd name="T66" fmla="*/ 27 w 31"/>
                <a:gd name="T67" fmla="*/ 9 h 79"/>
                <a:gd name="T68" fmla="*/ 20 w 31"/>
                <a:gd name="T69" fmla="*/ 18 h 79"/>
                <a:gd name="T70" fmla="*/ 6 w 31"/>
                <a:gd name="T71" fmla="*/ 9 h 79"/>
                <a:gd name="T72" fmla="*/ 22 w 31"/>
                <a:gd name="T73" fmla="*/ 3 h 79"/>
                <a:gd name="T74" fmla="*/ 18 w 31"/>
                <a:gd name="T75" fmla="*/ 10 h 79"/>
                <a:gd name="T76" fmla="*/ 12 w 31"/>
                <a:gd name="T77" fmla="*/ 0 h 79"/>
                <a:gd name="T78" fmla="*/ 8 w 31"/>
                <a:gd name="T79" fmla="*/ 3 h 79"/>
                <a:gd name="T80" fmla="*/ 0 w 31"/>
                <a:gd name="T81" fmla="*/ 10 h 79"/>
                <a:gd name="T82" fmla="*/ 0 w 31"/>
                <a:gd name="T83" fmla="*/ 10 h 79"/>
                <a:gd name="T84" fmla="*/ 0 w 31"/>
                <a:gd name="T85" fmla="*/ 11 h 79"/>
                <a:gd name="T86" fmla="*/ 0 w 31"/>
                <a:gd name="T87" fmla="*/ 11 h 79"/>
                <a:gd name="T88" fmla="*/ 0 w 31"/>
                <a:gd name="T89" fmla="*/ 77 h 79"/>
                <a:gd name="T90" fmla="*/ 2 w 31"/>
                <a:gd name="T91" fmla="*/ 79 h 79"/>
                <a:gd name="T92" fmla="*/ 18 w 31"/>
                <a:gd name="T93" fmla="*/ 79 h 79"/>
                <a:gd name="T94" fmla="*/ 30 w 31"/>
                <a:gd name="T95" fmla="*/ 73 h 79"/>
                <a:gd name="T96" fmla="*/ 30 w 31"/>
                <a:gd name="T97" fmla="*/ 72 h 79"/>
                <a:gd name="T98" fmla="*/ 31 w 31"/>
                <a:gd name="T99" fmla="*/ 71 h 79"/>
                <a:gd name="T100" fmla="*/ 30 w 31"/>
                <a:gd name="T101" fmla="*/ 3 h 79"/>
                <a:gd name="T102" fmla="*/ 30 w 31"/>
                <a:gd name="T103" fmla="*/ 2 h 79"/>
                <a:gd name="T104" fmla="*/ 30 w 31"/>
                <a:gd name="T105" fmla="*/ 2 h 79"/>
                <a:gd name="T106" fmla="*/ 30 w 31"/>
                <a:gd name="T107" fmla="*/ 1 h 79"/>
                <a:gd name="T108" fmla="*/ 30 w 31"/>
                <a:gd name="T109" fmla="*/ 1 h 79"/>
                <a:gd name="T110" fmla="*/ 22 w 31"/>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 h="79">
                  <a:moveTo>
                    <a:pt x="23" y="73"/>
                  </a:moveTo>
                  <a:cubicBezTo>
                    <a:pt x="24" y="71"/>
                    <a:pt x="26" y="69"/>
                    <a:pt x="27" y="67"/>
                  </a:cubicBezTo>
                  <a:cubicBezTo>
                    <a:pt x="27" y="68"/>
                    <a:pt x="27" y="69"/>
                    <a:pt x="27" y="70"/>
                  </a:cubicBezTo>
                  <a:cubicBezTo>
                    <a:pt x="26" y="71"/>
                    <a:pt x="24" y="72"/>
                    <a:pt x="23" y="73"/>
                  </a:cubicBezTo>
                  <a:moveTo>
                    <a:pt x="20" y="74"/>
                  </a:moveTo>
                  <a:cubicBezTo>
                    <a:pt x="20" y="72"/>
                    <a:pt x="20" y="69"/>
                    <a:pt x="20" y="67"/>
                  </a:cubicBezTo>
                  <a:cubicBezTo>
                    <a:pt x="20" y="67"/>
                    <a:pt x="20" y="67"/>
                    <a:pt x="20" y="67"/>
                  </a:cubicBezTo>
                  <a:cubicBezTo>
                    <a:pt x="20" y="67"/>
                    <a:pt x="20" y="67"/>
                    <a:pt x="20" y="67"/>
                  </a:cubicBezTo>
                  <a:cubicBezTo>
                    <a:pt x="22" y="64"/>
                    <a:pt x="25" y="61"/>
                    <a:pt x="27" y="58"/>
                  </a:cubicBezTo>
                  <a:cubicBezTo>
                    <a:pt x="27" y="60"/>
                    <a:pt x="27" y="62"/>
                    <a:pt x="27" y="64"/>
                  </a:cubicBezTo>
                  <a:cubicBezTo>
                    <a:pt x="25" y="67"/>
                    <a:pt x="22" y="70"/>
                    <a:pt x="20" y="74"/>
                  </a:cubicBezTo>
                  <a:moveTo>
                    <a:pt x="20" y="64"/>
                  </a:moveTo>
                  <a:cubicBezTo>
                    <a:pt x="20" y="62"/>
                    <a:pt x="20" y="61"/>
                    <a:pt x="20" y="59"/>
                  </a:cubicBezTo>
                  <a:cubicBezTo>
                    <a:pt x="21" y="59"/>
                    <a:pt x="21" y="59"/>
                    <a:pt x="21" y="59"/>
                  </a:cubicBezTo>
                  <a:cubicBezTo>
                    <a:pt x="23" y="56"/>
                    <a:pt x="25" y="52"/>
                    <a:pt x="27" y="49"/>
                  </a:cubicBezTo>
                  <a:cubicBezTo>
                    <a:pt x="27" y="52"/>
                    <a:pt x="27" y="54"/>
                    <a:pt x="27" y="56"/>
                  </a:cubicBezTo>
                  <a:cubicBezTo>
                    <a:pt x="26" y="56"/>
                    <a:pt x="26" y="56"/>
                    <a:pt x="26" y="56"/>
                  </a:cubicBezTo>
                  <a:cubicBezTo>
                    <a:pt x="24" y="59"/>
                    <a:pt x="22" y="61"/>
                    <a:pt x="20" y="64"/>
                  </a:cubicBezTo>
                  <a:moveTo>
                    <a:pt x="20" y="56"/>
                  </a:moveTo>
                  <a:cubicBezTo>
                    <a:pt x="20" y="54"/>
                    <a:pt x="20" y="52"/>
                    <a:pt x="20" y="51"/>
                  </a:cubicBezTo>
                  <a:cubicBezTo>
                    <a:pt x="21" y="50"/>
                    <a:pt x="21" y="50"/>
                    <a:pt x="21" y="50"/>
                  </a:cubicBezTo>
                  <a:cubicBezTo>
                    <a:pt x="23" y="48"/>
                    <a:pt x="25" y="45"/>
                    <a:pt x="27" y="43"/>
                  </a:cubicBezTo>
                  <a:cubicBezTo>
                    <a:pt x="27" y="44"/>
                    <a:pt x="27" y="45"/>
                    <a:pt x="27" y="47"/>
                  </a:cubicBezTo>
                  <a:cubicBezTo>
                    <a:pt x="26" y="47"/>
                    <a:pt x="26" y="47"/>
                    <a:pt x="26" y="47"/>
                  </a:cubicBezTo>
                  <a:cubicBezTo>
                    <a:pt x="24" y="50"/>
                    <a:pt x="22" y="53"/>
                    <a:pt x="20" y="56"/>
                  </a:cubicBezTo>
                  <a:moveTo>
                    <a:pt x="20" y="48"/>
                  </a:moveTo>
                  <a:cubicBezTo>
                    <a:pt x="20" y="46"/>
                    <a:pt x="20" y="44"/>
                    <a:pt x="20" y="41"/>
                  </a:cubicBezTo>
                  <a:cubicBezTo>
                    <a:pt x="22" y="39"/>
                    <a:pt x="25" y="36"/>
                    <a:pt x="27" y="33"/>
                  </a:cubicBezTo>
                  <a:cubicBezTo>
                    <a:pt x="27" y="35"/>
                    <a:pt x="27" y="38"/>
                    <a:pt x="27" y="40"/>
                  </a:cubicBezTo>
                  <a:cubicBezTo>
                    <a:pt x="27" y="40"/>
                    <a:pt x="27" y="40"/>
                    <a:pt x="27" y="40"/>
                  </a:cubicBezTo>
                  <a:cubicBezTo>
                    <a:pt x="25" y="43"/>
                    <a:pt x="22" y="46"/>
                    <a:pt x="20" y="48"/>
                  </a:cubicBezTo>
                  <a:moveTo>
                    <a:pt x="20" y="39"/>
                  </a:moveTo>
                  <a:cubicBezTo>
                    <a:pt x="20" y="37"/>
                    <a:pt x="20" y="35"/>
                    <a:pt x="20" y="34"/>
                  </a:cubicBezTo>
                  <a:cubicBezTo>
                    <a:pt x="21" y="33"/>
                    <a:pt x="21" y="33"/>
                    <a:pt x="21" y="33"/>
                  </a:cubicBezTo>
                  <a:cubicBezTo>
                    <a:pt x="23" y="31"/>
                    <a:pt x="25" y="28"/>
                    <a:pt x="27" y="26"/>
                  </a:cubicBezTo>
                  <a:cubicBezTo>
                    <a:pt x="27" y="27"/>
                    <a:pt x="27" y="29"/>
                    <a:pt x="27" y="30"/>
                  </a:cubicBezTo>
                  <a:cubicBezTo>
                    <a:pt x="27" y="30"/>
                    <a:pt x="27" y="30"/>
                    <a:pt x="27" y="30"/>
                  </a:cubicBezTo>
                  <a:cubicBezTo>
                    <a:pt x="24" y="33"/>
                    <a:pt x="22" y="36"/>
                    <a:pt x="20" y="39"/>
                  </a:cubicBezTo>
                  <a:moveTo>
                    <a:pt x="20" y="32"/>
                  </a:moveTo>
                  <a:cubicBezTo>
                    <a:pt x="20" y="30"/>
                    <a:pt x="20" y="29"/>
                    <a:pt x="20" y="27"/>
                  </a:cubicBezTo>
                  <a:cubicBezTo>
                    <a:pt x="20" y="27"/>
                    <a:pt x="21" y="27"/>
                    <a:pt x="21" y="27"/>
                  </a:cubicBezTo>
                  <a:cubicBezTo>
                    <a:pt x="22" y="27"/>
                    <a:pt x="22" y="26"/>
                    <a:pt x="22" y="26"/>
                  </a:cubicBezTo>
                  <a:cubicBezTo>
                    <a:pt x="21" y="25"/>
                    <a:pt x="21" y="25"/>
                    <a:pt x="21" y="25"/>
                  </a:cubicBezTo>
                  <a:cubicBezTo>
                    <a:pt x="23" y="23"/>
                    <a:pt x="25" y="21"/>
                    <a:pt x="27" y="19"/>
                  </a:cubicBezTo>
                  <a:cubicBezTo>
                    <a:pt x="27" y="21"/>
                    <a:pt x="27" y="23"/>
                    <a:pt x="27" y="24"/>
                  </a:cubicBezTo>
                  <a:cubicBezTo>
                    <a:pt x="27" y="24"/>
                    <a:pt x="27" y="24"/>
                    <a:pt x="27" y="24"/>
                  </a:cubicBezTo>
                  <a:cubicBezTo>
                    <a:pt x="27" y="24"/>
                    <a:pt x="26" y="24"/>
                    <a:pt x="26" y="24"/>
                  </a:cubicBezTo>
                  <a:cubicBezTo>
                    <a:pt x="26" y="24"/>
                    <a:pt x="26" y="24"/>
                    <a:pt x="26" y="24"/>
                  </a:cubicBezTo>
                  <a:cubicBezTo>
                    <a:pt x="24" y="27"/>
                    <a:pt x="22" y="29"/>
                    <a:pt x="20" y="32"/>
                  </a:cubicBezTo>
                  <a:moveTo>
                    <a:pt x="17" y="76"/>
                  </a:moveTo>
                  <a:cubicBezTo>
                    <a:pt x="12" y="75"/>
                    <a:pt x="8" y="75"/>
                    <a:pt x="4" y="75"/>
                  </a:cubicBezTo>
                  <a:cubicBezTo>
                    <a:pt x="4" y="67"/>
                    <a:pt x="4" y="57"/>
                    <a:pt x="4" y="47"/>
                  </a:cubicBezTo>
                  <a:cubicBezTo>
                    <a:pt x="4" y="34"/>
                    <a:pt x="4" y="22"/>
                    <a:pt x="3" y="13"/>
                  </a:cubicBezTo>
                  <a:cubicBezTo>
                    <a:pt x="6" y="13"/>
                    <a:pt x="9" y="13"/>
                    <a:pt x="12" y="13"/>
                  </a:cubicBezTo>
                  <a:cubicBezTo>
                    <a:pt x="14" y="13"/>
                    <a:pt x="15" y="13"/>
                    <a:pt x="16" y="13"/>
                  </a:cubicBezTo>
                  <a:cubicBezTo>
                    <a:pt x="16" y="16"/>
                    <a:pt x="16" y="22"/>
                    <a:pt x="16" y="30"/>
                  </a:cubicBezTo>
                  <a:cubicBezTo>
                    <a:pt x="16" y="41"/>
                    <a:pt x="17" y="54"/>
                    <a:pt x="17" y="64"/>
                  </a:cubicBezTo>
                  <a:cubicBezTo>
                    <a:pt x="17" y="69"/>
                    <a:pt x="17" y="73"/>
                    <a:pt x="17" y="76"/>
                  </a:cubicBezTo>
                  <a:moveTo>
                    <a:pt x="20" y="24"/>
                  </a:moveTo>
                  <a:cubicBezTo>
                    <a:pt x="20" y="23"/>
                    <a:pt x="20" y="22"/>
                    <a:pt x="20" y="21"/>
                  </a:cubicBezTo>
                  <a:cubicBezTo>
                    <a:pt x="22" y="18"/>
                    <a:pt x="24" y="15"/>
                    <a:pt x="27" y="12"/>
                  </a:cubicBezTo>
                  <a:cubicBezTo>
                    <a:pt x="27" y="13"/>
                    <a:pt x="27" y="15"/>
                    <a:pt x="27" y="17"/>
                  </a:cubicBezTo>
                  <a:cubicBezTo>
                    <a:pt x="26" y="17"/>
                    <a:pt x="26" y="17"/>
                    <a:pt x="26" y="17"/>
                  </a:cubicBezTo>
                  <a:cubicBezTo>
                    <a:pt x="24" y="20"/>
                    <a:pt x="22" y="22"/>
                    <a:pt x="20" y="24"/>
                  </a:cubicBezTo>
                  <a:moveTo>
                    <a:pt x="20" y="18"/>
                  </a:moveTo>
                  <a:cubicBezTo>
                    <a:pt x="20" y="16"/>
                    <a:pt x="20" y="14"/>
                    <a:pt x="20" y="13"/>
                  </a:cubicBezTo>
                  <a:cubicBezTo>
                    <a:pt x="23" y="10"/>
                    <a:pt x="25" y="8"/>
                    <a:pt x="27" y="6"/>
                  </a:cubicBezTo>
                  <a:cubicBezTo>
                    <a:pt x="27" y="7"/>
                    <a:pt x="27" y="8"/>
                    <a:pt x="27" y="9"/>
                  </a:cubicBezTo>
                  <a:cubicBezTo>
                    <a:pt x="27" y="9"/>
                    <a:pt x="27" y="9"/>
                    <a:pt x="27" y="9"/>
                  </a:cubicBezTo>
                  <a:cubicBezTo>
                    <a:pt x="24" y="12"/>
                    <a:pt x="22" y="15"/>
                    <a:pt x="20" y="18"/>
                  </a:cubicBezTo>
                  <a:moveTo>
                    <a:pt x="18" y="10"/>
                  </a:moveTo>
                  <a:cubicBezTo>
                    <a:pt x="17" y="10"/>
                    <a:pt x="11" y="10"/>
                    <a:pt x="6" y="9"/>
                  </a:cubicBezTo>
                  <a:cubicBezTo>
                    <a:pt x="10" y="7"/>
                    <a:pt x="12" y="4"/>
                    <a:pt x="13" y="4"/>
                  </a:cubicBezTo>
                  <a:cubicBezTo>
                    <a:pt x="15" y="4"/>
                    <a:pt x="18" y="3"/>
                    <a:pt x="22" y="3"/>
                  </a:cubicBezTo>
                  <a:cubicBezTo>
                    <a:pt x="23" y="3"/>
                    <a:pt x="23" y="3"/>
                    <a:pt x="24" y="3"/>
                  </a:cubicBezTo>
                  <a:cubicBezTo>
                    <a:pt x="22" y="5"/>
                    <a:pt x="20" y="7"/>
                    <a:pt x="18" y="10"/>
                  </a:cubicBezTo>
                  <a:moveTo>
                    <a:pt x="22" y="0"/>
                  </a:moveTo>
                  <a:cubicBezTo>
                    <a:pt x="17" y="0"/>
                    <a:pt x="12" y="0"/>
                    <a:pt x="12" y="0"/>
                  </a:cubicBezTo>
                  <a:cubicBezTo>
                    <a:pt x="12" y="0"/>
                    <a:pt x="12" y="0"/>
                    <a:pt x="11" y="0"/>
                  </a:cubicBezTo>
                  <a:cubicBezTo>
                    <a:pt x="11" y="0"/>
                    <a:pt x="10" y="1"/>
                    <a:pt x="8" y="3"/>
                  </a:cubicBezTo>
                  <a:cubicBezTo>
                    <a:pt x="6" y="5"/>
                    <a:pt x="4" y="7"/>
                    <a:pt x="0" y="10"/>
                  </a:cubicBezTo>
                  <a:cubicBezTo>
                    <a:pt x="0" y="10"/>
                    <a:pt x="0" y="10"/>
                    <a:pt x="0" y="10"/>
                  </a:cubicBezTo>
                  <a:cubicBezTo>
                    <a:pt x="0" y="10"/>
                    <a:pt x="0" y="10"/>
                    <a:pt x="0" y="10"/>
                  </a:cubicBezTo>
                  <a:cubicBezTo>
                    <a:pt x="0" y="10"/>
                    <a:pt x="0" y="10"/>
                    <a:pt x="0" y="10"/>
                  </a:cubicBezTo>
                  <a:cubicBezTo>
                    <a:pt x="0" y="10"/>
                    <a:pt x="0" y="10"/>
                    <a:pt x="0" y="10"/>
                  </a:cubicBezTo>
                  <a:cubicBezTo>
                    <a:pt x="0" y="11"/>
                    <a:pt x="0" y="11"/>
                    <a:pt x="0" y="11"/>
                  </a:cubicBezTo>
                  <a:cubicBezTo>
                    <a:pt x="0" y="11"/>
                    <a:pt x="0" y="11"/>
                    <a:pt x="0" y="11"/>
                  </a:cubicBezTo>
                  <a:cubicBezTo>
                    <a:pt x="0" y="11"/>
                    <a:pt x="0" y="11"/>
                    <a:pt x="0" y="11"/>
                  </a:cubicBezTo>
                  <a:cubicBezTo>
                    <a:pt x="0" y="20"/>
                    <a:pt x="0" y="33"/>
                    <a:pt x="0" y="47"/>
                  </a:cubicBezTo>
                  <a:cubicBezTo>
                    <a:pt x="0" y="57"/>
                    <a:pt x="0" y="68"/>
                    <a:pt x="0" y="77"/>
                  </a:cubicBezTo>
                  <a:cubicBezTo>
                    <a:pt x="0" y="77"/>
                    <a:pt x="0" y="77"/>
                    <a:pt x="0" y="77"/>
                  </a:cubicBezTo>
                  <a:cubicBezTo>
                    <a:pt x="0" y="78"/>
                    <a:pt x="1" y="78"/>
                    <a:pt x="2" y="79"/>
                  </a:cubicBezTo>
                  <a:cubicBezTo>
                    <a:pt x="8" y="79"/>
                    <a:pt x="11" y="79"/>
                    <a:pt x="18" y="79"/>
                  </a:cubicBezTo>
                  <a:cubicBezTo>
                    <a:pt x="18" y="79"/>
                    <a:pt x="18" y="79"/>
                    <a:pt x="18" y="79"/>
                  </a:cubicBezTo>
                  <a:cubicBezTo>
                    <a:pt x="19" y="79"/>
                    <a:pt x="19" y="79"/>
                    <a:pt x="19" y="79"/>
                  </a:cubicBezTo>
                  <a:cubicBezTo>
                    <a:pt x="23" y="77"/>
                    <a:pt x="26" y="75"/>
                    <a:pt x="30" y="73"/>
                  </a:cubicBezTo>
                  <a:cubicBezTo>
                    <a:pt x="30" y="72"/>
                    <a:pt x="30" y="72"/>
                    <a:pt x="30" y="72"/>
                  </a:cubicBezTo>
                  <a:cubicBezTo>
                    <a:pt x="30" y="72"/>
                    <a:pt x="30" y="72"/>
                    <a:pt x="30" y="72"/>
                  </a:cubicBezTo>
                  <a:cubicBezTo>
                    <a:pt x="30" y="72"/>
                    <a:pt x="30" y="72"/>
                    <a:pt x="30" y="72"/>
                  </a:cubicBezTo>
                  <a:cubicBezTo>
                    <a:pt x="31" y="72"/>
                    <a:pt x="31" y="72"/>
                    <a:pt x="31" y="71"/>
                  </a:cubicBezTo>
                  <a:cubicBezTo>
                    <a:pt x="31" y="56"/>
                    <a:pt x="30" y="18"/>
                    <a:pt x="30" y="6"/>
                  </a:cubicBezTo>
                  <a:cubicBezTo>
                    <a:pt x="30" y="5"/>
                    <a:pt x="30" y="4"/>
                    <a:pt x="30" y="3"/>
                  </a:cubicBezTo>
                  <a:cubicBezTo>
                    <a:pt x="30" y="2"/>
                    <a:pt x="30" y="2"/>
                    <a:pt x="30" y="2"/>
                  </a:cubicBezTo>
                  <a:cubicBezTo>
                    <a:pt x="30" y="2"/>
                    <a:pt x="30" y="2"/>
                    <a:pt x="30" y="2"/>
                  </a:cubicBezTo>
                  <a:cubicBezTo>
                    <a:pt x="30" y="2"/>
                    <a:pt x="30" y="2"/>
                    <a:pt x="30" y="2"/>
                  </a:cubicBezTo>
                  <a:cubicBezTo>
                    <a:pt x="30" y="2"/>
                    <a:pt x="30" y="2"/>
                    <a:pt x="30" y="2"/>
                  </a:cubicBezTo>
                  <a:cubicBezTo>
                    <a:pt x="30" y="1"/>
                    <a:pt x="30" y="1"/>
                    <a:pt x="30" y="1"/>
                  </a:cubicBezTo>
                  <a:cubicBezTo>
                    <a:pt x="30" y="1"/>
                    <a:pt x="30" y="1"/>
                    <a:pt x="30" y="1"/>
                  </a:cubicBezTo>
                  <a:cubicBezTo>
                    <a:pt x="30" y="1"/>
                    <a:pt x="30" y="1"/>
                    <a:pt x="30" y="1"/>
                  </a:cubicBezTo>
                  <a:cubicBezTo>
                    <a:pt x="30" y="1"/>
                    <a:pt x="30" y="1"/>
                    <a:pt x="30" y="1"/>
                  </a:cubicBezTo>
                  <a:cubicBezTo>
                    <a:pt x="30" y="0"/>
                    <a:pt x="29" y="0"/>
                    <a:pt x="29" y="0"/>
                  </a:cubicBezTo>
                  <a:cubicBezTo>
                    <a:pt x="27" y="0"/>
                    <a:pt x="24" y="0"/>
                    <a:pt x="2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8" name="Freeform 806"/>
            <p:cNvSpPr>
              <a:spLocks noEditPoints="1"/>
            </p:cNvSpPr>
            <p:nvPr/>
          </p:nvSpPr>
          <p:spPr bwMode="auto">
            <a:xfrm>
              <a:off x="5012" y="918"/>
              <a:ext cx="509" cy="539"/>
            </a:xfrm>
            <a:custGeom>
              <a:avLst/>
              <a:gdLst>
                <a:gd name="T0" fmla="*/ 155 w 215"/>
                <a:gd name="T1" fmla="*/ 179 h 228"/>
                <a:gd name="T2" fmla="*/ 192 w 215"/>
                <a:gd name="T3" fmla="*/ 133 h 228"/>
                <a:gd name="T4" fmla="*/ 148 w 215"/>
                <a:gd name="T5" fmla="*/ 193 h 228"/>
                <a:gd name="T6" fmla="*/ 6 w 215"/>
                <a:gd name="T7" fmla="*/ 89 h 228"/>
                <a:gd name="T8" fmla="*/ 24 w 215"/>
                <a:gd name="T9" fmla="*/ 105 h 228"/>
                <a:gd name="T10" fmla="*/ 28 w 215"/>
                <a:gd name="T11" fmla="*/ 101 h 228"/>
                <a:gd name="T12" fmla="*/ 27 w 215"/>
                <a:gd name="T13" fmla="*/ 108 h 228"/>
                <a:gd name="T14" fmla="*/ 39 w 215"/>
                <a:gd name="T15" fmla="*/ 126 h 228"/>
                <a:gd name="T16" fmla="*/ 44 w 215"/>
                <a:gd name="T17" fmla="*/ 123 h 228"/>
                <a:gd name="T18" fmla="*/ 45 w 215"/>
                <a:gd name="T19" fmla="*/ 131 h 228"/>
                <a:gd name="T20" fmla="*/ 55 w 215"/>
                <a:gd name="T21" fmla="*/ 149 h 228"/>
                <a:gd name="T22" fmla="*/ 60 w 215"/>
                <a:gd name="T23" fmla="*/ 146 h 228"/>
                <a:gd name="T24" fmla="*/ 63 w 215"/>
                <a:gd name="T25" fmla="*/ 150 h 228"/>
                <a:gd name="T26" fmla="*/ 70 w 215"/>
                <a:gd name="T27" fmla="*/ 171 h 228"/>
                <a:gd name="T28" fmla="*/ 75 w 215"/>
                <a:gd name="T29" fmla="*/ 169 h 228"/>
                <a:gd name="T30" fmla="*/ 75 w 215"/>
                <a:gd name="T31" fmla="*/ 180 h 228"/>
                <a:gd name="T32" fmla="*/ 92 w 215"/>
                <a:gd name="T33" fmla="*/ 208 h 228"/>
                <a:gd name="T34" fmla="*/ 161 w 215"/>
                <a:gd name="T35" fmla="*/ 160 h 228"/>
                <a:gd name="T36" fmla="*/ 133 w 215"/>
                <a:gd name="T37" fmla="*/ 190 h 228"/>
                <a:gd name="T38" fmla="*/ 76 w 215"/>
                <a:gd name="T39" fmla="*/ 188 h 228"/>
                <a:gd name="T40" fmla="*/ 63 w 215"/>
                <a:gd name="T41" fmla="*/ 182 h 228"/>
                <a:gd name="T42" fmla="*/ 53 w 215"/>
                <a:gd name="T43" fmla="*/ 158 h 228"/>
                <a:gd name="T44" fmla="*/ 44 w 215"/>
                <a:gd name="T45" fmla="*/ 145 h 228"/>
                <a:gd name="T46" fmla="*/ 39 w 215"/>
                <a:gd name="T47" fmla="*/ 134 h 228"/>
                <a:gd name="T48" fmla="*/ 29 w 215"/>
                <a:gd name="T49" fmla="*/ 117 h 228"/>
                <a:gd name="T50" fmla="*/ 24 w 215"/>
                <a:gd name="T51" fmla="*/ 111 h 228"/>
                <a:gd name="T52" fmla="*/ 10 w 215"/>
                <a:gd name="T53" fmla="*/ 85 h 228"/>
                <a:gd name="T54" fmla="*/ 103 w 215"/>
                <a:gd name="T55" fmla="*/ 3 h 228"/>
                <a:gd name="T56" fmla="*/ 160 w 215"/>
                <a:gd name="T57" fmla="*/ 158 h 228"/>
                <a:gd name="T58" fmla="*/ 79 w 215"/>
                <a:gd name="T59" fmla="*/ 181 h 228"/>
                <a:gd name="T60" fmla="*/ 70 w 215"/>
                <a:gd name="T61" fmla="*/ 168 h 228"/>
                <a:gd name="T62" fmla="*/ 60 w 215"/>
                <a:gd name="T63" fmla="*/ 144 h 228"/>
                <a:gd name="T64" fmla="*/ 49 w 215"/>
                <a:gd name="T65" fmla="*/ 131 h 228"/>
                <a:gd name="T66" fmla="*/ 44 w 215"/>
                <a:gd name="T67" fmla="*/ 120 h 228"/>
                <a:gd name="T68" fmla="*/ 31 w 215"/>
                <a:gd name="T69" fmla="*/ 100 h 228"/>
                <a:gd name="T70" fmla="*/ 23 w 215"/>
                <a:gd name="T71" fmla="*/ 101 h 228"/>
                <a:gd name="T72" fmla="*/ 3 w 215"/>
                <a:gd name="T73" fmla="*/ 81 h 228"/>
                <a:gd name="T74" fmla="*/ 0 w 215"/>
                <a:gd name="T75" fmla="*/ 92 h 228"/>
                <a:gd name="T76" fmla="*/ 21 w 215"/>
                <a:gd name="T77" fmla="*/ 116 h 228"/>
                <a:gd name="T78" fmla="*/ 25 w 215"/>
                <a:gd name="T79" fmla="*/ 115 h 228"/>
                <a:gd name="T80" fmla="*/ 22 w 215"/>
                <a:gd name="T81" fmla="*/ 121 h 228"/>
                <a:gd name="T82" fmla="*/ 34 w 215"/>
                <a:gd name="T83" fmla="*/ 139 h 228"/>
                <a:gd name="T84" fmla="*/ 42 w 215"/>
                <a:gd name="T85" fmla="*/ 138 h 228"/>
                <a:gd name="T86" fmla="*/ 38 w 215"/>
                <a:gd name="T87" fmla="*/ 145 h 228"/>
                <a:gd name="T88" fmla="*/ 49 w 215"/>
                <a:gd name="T89" fmla="*/ 163 h 228"/>
                <a:gd name="T90" fmla="*/ 53 w 215"/>
                <a:gd name="T91" fmla="*/ 160 h 228"/>
                <a:gd name="T92" fmla="*/ 54 w 215"/>
                <a:gd name="T93" fmla="*/ 169 h 228"/>
                <a:gd name="T94" fmla="*/ 63 w 215"/>
                <a:gd name="T95" fmla="*/ 186 h 228"/>
                <a:gd name="T96" fmla="*/ 73 w 215"/>
                <a:gd name="T97" fmla="*/ 186 h 228"/>
                <a:gd name="T98" fmla="*/ 68 w 215"/>
                <a:gd name="T99" fmla="*/ 196 h 228"/>
                <a:gd name="T100" fmla="*/ 83 w 215"/>
                <a:gd name="T101" fmla="*/ 223 h 228"/>
                <a:gd name="T102" fmla="*/ 98 w 215"/>
                <a:gd name="T103" fmla="*/ 228 h 228"/>
                <a:gd name="T104" fmla="*/ 170 w 215"/>
                <a:gd name="T105" fmla="*/ 182 h 228"/>
                <a:gd name="T106" fmla="*/ 201 w 215"/>
                <a:gd name="T107" fmla="*/ 128 h 228"/>
                <a:gd name="T108" fmla="*/ 124 w 215"/>
                <a:gd name="T109" fmla="*/ 24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5" h="228">
                  <a:moveTo>
                    <a:pt x="99" y="224"/>
                  </a:moveTo>
                  <a:cubicBezTo>
                    <a:pt x="98" y="221"/>
                    <a:pt x="97" y="218"/>
                    <a:pt x="96" y="216"/>
                  </a:cubicBezTo>
                  <a:cubicBezTo>
                    <a:pt x="109" y="208"/>
                    <a:pt x="122" y="200"/>
                    <a:pt x="135" y="192"/>
                  </a:cubicBezTo>
                  <a:cubicBezTo>
                    <a:pt x="142" y="188"/>
                    <a:pt x="148" y="183"/>
                    <a:pt x="155" y="179"/>
                  </a:cubicBezTo>
                  <a:cubicBezTo>
                    <a:pt x="170" y="168"/>
                    <a:pt x="183" y="154"/>
                    <a:pt x="200" y="147"/>
                  </a:cubicBezTo>
                  <a:cubicBezTo>
                    <a:pt x="200" y="147"/>
                    <a:pt x="200" y="147"/>
                    <a:pt x="200" y="146"/>
                  </a:cubicBezTo>
                  <a:cubicBezTo>
                    <a:pt x="201" y="146"/>
                    <a:pt x="201" y="146"/>
                    <a:pt x="200" y="145"/>
                  </a:cubicBezTo>
                  <a:cubicBezTo>
                    <a:pt x="198" y="141"/>
                    <a:pt x="195" y="137"/>
                    <a:pt x="192" y="133"/>
                  </a:cubicBezTo>
                  <a:cubicBezTo>
                    <a:pt x="194" y="132"/>
                    <a:pt x="196" y="130"/>
                    <a:pt x="199" y="129"/>
                  </a:cubicBezTo>
                  <a:cubicBezTo>
                    <a:pt x="203" y="135"/>
                    <a:pt x="207" y="142"/>
                    <a:pt x="212" y="149"/>
                  </a:cubicBezTo>
                  <a:cubicBezTo>
                    <a:pt x="195" y="156"/>
                    <a:pt x="182" y="169"/>
                    <a:pt x="168" y="180"/>
                  </a:cubicBezTo>
                  <a:cubicBezTo>
                    <a:pt x="162" y="185"/>
                    <a:pt x="155" y="189"/>
                    <a:pt x="148" y="193"/>
                  </a:cubicBezTo>
                  <a:cubicBezTo>
                    <a:pt x="132" y="204"/>
                    <a:pt x="116" y="214"/>
                    <a:pt x="99" y="224"/>
                  </a:cubicBezTo>
                  <a:moveTo>
                    <a:pt x="19" y="113"/>
                  </a:moveTo>
                  <a:cubicBezTo>
                    <a:pt x="12" y="103"/>
                    <a:pt x="11" y="102"/>
                    <a:pt x="3" y="91"/>
                  </a:cubicBezTo>
                  <a:cubicBezTo>
                    <a:pt x="4" y="91"/>
                    <a:pt x="5" y="90"/>
                    <a:pt x="6" y="89"/>
                  </a:cubicBezTo>
                  <a:cubicBezTo>
                    <a:pt x="7" y="89"/>
                    <a:pt x="8" y="88"/>
                    <a:pt x="8" y="88"/>
                  </a:cubicBezTo>
                  <a:cubicBezTo>
                    <a:pt x="13" y="93"/>
                    <a:pt x="15" y="95"/>
                    <a:pt x="22" y="104"/>
                  </a:cubicBezTo>
                  <a:cubicBezTo>
                    <a:pt x="22" y="105"/>
                    <a:pt x="23" y="105"/>
                    <a:pt x="23" y="105"/>
                  </a:cubicBezTo>
                  <a:cubicBezTo>
                    <a:pt x="23" y="105"/>
                    <a:pt x="24" y="105"/>
                    <a:pt x="24" y="105"/>
                  </a:cubicBezTo>
                  <a:cubicBezTo>
                    <a:pt x="24" y="105"/>
                    <a:pt x="25" y="104"/>
                    <a:pt x="25" y="103"/>
                  </a:cubicBezTo>
                  <a:cubicBezTo>
                    <a:pt x="25" y="103"/>
                    <a:pt x="25" y="103"/>
                    <a:pt x="25" y="103"/>
                  </a:cubicBezTo>
                  <a:cubicBezTo>
                    <a:pt x="25" y="103"/>
                    <a:pt x="25" y="102"/>
                    <a:pt x="25" y="102"/>
                  </a:cubicBezTo>
                  <a:cubicBezTo>
                    <a:pt x="26" y="101"/>
                    <a:pt x="27" y="101"/>
                    <a:pt x="28" y="101"/>
                  </a:cubicBezTo>
                  <a:cubicBezTo>
                    <a:pt x="28" y="101"/>
                    <a:pt x="28" y="101"/>
                    <a:pt x="28" y="101"/>
                  </a:cubicBezTo>
                  <a:cubicBezTo>
                    <a:pt x="28" y="101"/>
                    <a:pt x="29" y="101"/>
                    <a:pt x="29" y="102"/>
                  </a:cubicBezTo>
                  <a:cubicBezTo>
                    <a:pt x="30" y="102"/>
                    <a:pt x="30" y="103"/>
                    <a:pt x="30" y="104"/>
                  </a:cubicBezTo>
                  <a:cubicBezTo>
                    <a:pt x="30" y="105"/>
                    <a:pt x="29" y="107"/>
                    <a:pt x="27" y="108"/>
                  </a:cubicBezTo>
                  <a:cubicBezTo>
                    <a:pt x="27" y="108"/>
                    <a:pt x="27" y="108"/>
                    <a:pt x="26" y="109"/>
                  </a:cubicBezTo>
                  <a:cubicBezTo>
                    <a:pt x="26" y="109"/>
                    <a:pt x="26" y="110"/>
                    <a:pt x="27" y="110"/>
                  </a:cubicBezTo>
                  <a:cubicBezTo>
                    <a:pt x="29" y="114"/>
                    <a:pt x="35" y="122"/>
                    <a:pt x="37" y="126"/>
                  </a:cubicBezTo>
                  <a:cubicBezTo>
                    <a:pt x="38" y="126"/>
                    <a:pt x="38" y="126"/>
                    <a:pt x="39" y="126"/>
                  </a:cubicBezTo>
                  <a:cubicBezTo>
                    <a:pt x="39" y="126"/>
                    <a:pt x="39" y="126"/>
                    <a:pt x="39" y="126"/>
                  </a:cubicBezTo>
                  <a:cubicBezTo>
                    <a:pt x="39" y="126"/>
                    <a:pt x="40" y="126"/>
                    <a:pt x="40" y="125"/>
                  </a:cubicBezTo>
                  <a:cubicBezTo>
                    <a:pt x="40" y="124"/>
                    <a:pt x="42" y="123"/>
                    <a:pt x="44" y="123"/>
                  </a:cubicBezTo>
                  <a:cubicBezTo>
                    <a:pt x="44" y="123"/>
                    <a:pt x="44" y="123"/>
                    <a:pt x="44" y="123"/>
                  </a:cubicBezTo>
                  <a:cubicBezTo>
                    <a:pt x="45" y="123"/>
                    <a:pt x="47" y="123"/>
                    <a:pt x="47" y="124"/>
                  </a:cubicBezTo>
                  <a:cubicBezTo>
                    <a:pt x="48" y="125"/>
                    <a:pt x="48" y="126"/>
                    <a:pt x="48" y="127"/>
                  </a:cubicBezTo>
                  <a:cubicBezTo>
                    <a:pt x="48" y="128"/>
                    <a:pt x="48" y="129"/>
                    <a:pt x="47" y="130"/>
                  </a:cubicBezTo>
                  <a:cubicBezTo>
                    <a:pt x="46" y="131"/>
                    <a:pt x="45" y="131"/>
                    <a:pt x="45" y="131"/>
                  </a:cubicBezTo>
                  <a:cubicBezTo>
                    <a:pt x="44" y="131"/>
                    <a:pt x="44" y="132"/>
                    <a:pt x="43" y="132"/>
                  </a:cubicBezTo>
                  <a:cubicBezTo>
                    <a:pt x="43" y="133"/>
                    <a:pt x="43" y="133"/>
                    <a:pt x="44" y="134"/>
                  </a:cubicBezTo>
                  <a:cubicBezTo>
                    <a:pt x="47" y="137"/>
                    <a:pt x="52" y="144"/>
                    <a:pt x="54" y="149"/>
                  </a:cubicBezTo>
                  <a:cubicBezTo>
                    <a:pt x="54" y="149"/>
                    <a:pt x="55" y="149"/>
                    <a:pt x="55" y="149"/>
                  </a:cubicBezTo>
                  <a:cubicBezTo>
                    <a:pt x="55" y="149"/>
                    <a:pt x="55" y="149"/>
                    <a:pt x="55" y="149"/>
                  </a:cubicBezTo>
                  <a:cubicBezTo>
                    <a:pt x="56" y="149"/>
                    <a:pt x="56" y="149"/>
                    <a:pt x="56" y="148"/>
                  </a:cubicBezTo>
                  <a:cubicBezTo>
                    <a:pt x="57" y="148"/>
                    <a:pt x="57" y="147"/>
                    <a:pt x="57" y="147"/>
                  </a:cubicBezTo>
                  <a:cubicBezTo>
                    <a:pt x="58" y="147"/>
                    <a:pt x="59" y="146"/>
                    <a:pt x="60" y="146"/>
                  </a:cubicBezTo>
                  <a:cubicBezTo>
                    <a:pt x="60" y="146"/>
                    <a:pt x="60" y="146"/>
                    <a:pt x="60" y="146"/>
                  </a:cubicBezTo>
                  <a:cubicBezTo>
                    <a:pt x="60" y="146"/>
                    <a:pt x="60" y="146"/>
                    <a:pt x="60" y="146"/>
                  </a:cubicBezTo>
                  <a:cubicBezTo>
                    <a:pt x="61" y="146"/>
                    <a:pt x="62" y="147"/>
                    <a:pt x="63" y="148"/>
                  </a:cubicBezTo>
                  <a:cubicBezTo>
                    <a:pt x="63" y="148"/>
                    <a:pt x="63" y="149"/>
                    <a:pt x="63" y="150"/>
                  </a:cubicBezTo>
                  <a:cubicBezTo>
                    <a:pt x="63" y="152"/>
                    <a:pt x="62" y="154"/>
                    <a:pt x="61" y="155"/>
                  </a:cubicBezTo>
                  <a:cubicBezTo>
                    <a:pt x="60" y="156"/>
                    <a:pt x="60" y="156"/>
                    <a:pt x="60" y="157"/>
                  </a:cubicBezTo>
                  <a:cubicBezTo>
                    <a:pt x="64" y="162"/>
                    <a:pt x="65" y="165"/>
                    <a:pt x="69" y="170"/>
                  </a:cubicBezTo>
                  <a:cubicBezTo>
                    <a:pt x="69" y="171"/>
                    <a:pt x="70" y="171"/>
                    <a:pt x="70" y="171"/>
                  </a:cubicBezTo>
                  <a:cubicBezTo>
                    <a:pt x="70" y="171"/>
                    <a:pt x="70" y="171"/>
                    <a:pt x="70" y="171"/>
                  </a:cubicBezTo>
                  <a:cubicBezTo>
                    <a:pt x="70" y="171"/>
                    <a:pt x="71" y="171"/>
                    <a:pt x="71" y="171"/>
                  </a:cubicBezTo>
                  <a:cubicBezTo>
                    <a:pt x="72" y="169"/>
                    <a:pt x="74" y="169"/>
                    <a:pt x="75" y="169"/>
                  </a:cubicBezTo>
                  <a:cubicBezTo>
                    <a:pt x="75" y="169"/>
                    <a:pt x="75" y="169"/>
                    <a:pt x="75" y="169"/>
                  </a:cubicBezTo>
                  <a:cubicBezTo>
                    <a:pt x="77" y="169"/>
                    <a:pt x="79" y="170"/>
                    <a:pt x="80" y="171"/>
                  </a:cubicBezTo>
                  <a:cubicBezTo>
                    <a:pt x="80" y="172"/>
                    <a:pt x="80" y="173"/>
                    <a:pt x="80" y="174"/>
                  </a:cubicBezTo>
                  <a:cubicBezTo>
                    <a:pt x="80" y="176"/>
                    <a:pt x="79" y="179"/>
                    <a:pt x="76" y="179"/>
                  </a:cubicBezTo>
                  <a:cubicBezTo>
                    <a:pt x="76" y="179"/>
                    <a:pt x="75" y="180"/>
                    <a:pt x="75" y="180"/>
                  </a:cubicBezTo>
                  <a:cubicBezTo>
                    <a:pt x="75" y="180"/>
                    <a:pt x="75" y="181"/>
                    <a:pt x="75" y="181"/>
                  </a:cubicBezTo>
                  <a:cubicBezTo>
                    <a:pt x="80" y="188"/>
                    <a:pt x="83" y="191"/>
                    <a:pt x="85" y="193"/>
                  </a:cubicBezTo>
                  <a:cubicBezTo>
                    <a:pt x="86" y="196"/>
                    <a:pt x="88" y="200"/>
                    <a:pt x="91" y="207"/>
                  </a:cubicBezTo>
                  <a:cubicBezTo>
                    <a:pt x="91" y="207"/>
                    <a:pt x="92" y="208"/>
                    <a:pt x="92" y="208"/>
                  </a:cubicBezTo>
                  <a:cubicBezTo>
                    <a:pt x="92" y="208"/>
                    <a:pt x="92" y="208"/>
                    <a:pt x="92" y="208"/>
                  </a:cubicBezTo>
                  <a:cubicBezTo>
                    <a:pt x="93" y="208"/>
                    <a:pt x="93" y="208"/>
                    <a:pt x="93" y="208"/>
                  </a:cubicBezTo>
                  <a:cubicBezTo>
                    <a:pt x="110" y="196"/>
                    <a:pt x="126" y="185"/>
                    <a:pt x="142" y="174"/>
                  </a:cubicBezTo>
                  <a:cubicBezTo>
                    <a:pt x="149" y="169"/>
                    <a:pt x="155" y="165"/>
                    <a:pt x="161" y="160"/>
                  </a:cubicBezTo>
                  <a:cubicBezTo>
                    <a:pt x="171" y="152"/>
                    <a:pt x="180" y="142"/>
                    <a:pt x="190" y="135"/>
                  </a:cubicBezTo>
                  <a:cubicBezTo>
                    <a:pt x="192" y="138"/>
                    <a:pt x="195" y="142"/>
                    <a:pt x="197" y="145"/>
                  </a:cubicBezTo>
                  <a:cubicBezTo>
                    <a:pt x="180" y="152"/>
                    <a:pt x="167" y="166"/>
                    <a:pt x="153" y="177"/>
                  </a:cubicBezTo>
                  <a:cubicBezTo>
                    <a:pt x="147" y="181"/>
                    <a:pt x="140" y="185"/>
                    <a:pt x="133" y="190"/>
                  </a:cubicBezTo>
                  <a:cubicBezTo>
                    <a:pt x="117" y="200"/>
                    <a:pt x="101" y="210"/>
                    <a:pt x="84" y="220"/>
                  </a:cubicBezTo>
                  <a:cubicBezTo>
                    <a:pt x="82" y="214"/>
                    <a:pt x="80" y="210"/>
                    <a:pt x="79" y="207"/>
                  </a:cubicBezTo>
                  <a:cubicBezTo>
                    <a:pt x="77" y="204"/>
                    <a:pt x="75" y="202"/>
                    <a:pt x="71" y="196"/>
                  </a:cubicBezTo>
                  <a:cubicBezTo>
                    <a:pt x="74" y="195"/>
                    <a:pt x="76" y="192"/>
                    <a:pt x="76" y="188"/>
                  </a:cubicBezTo>
                  <a:cubicBezTo>
                    <a:pt x="76" y="187"/>
                    <a:pt x="75" y="186"/>
                    <a:pt x="75" y="185"/>
                  </a:cubicBezTo>
                  <a:cubicBezTo>
                    <a:pt x="73" y="182"/>
                    <a:pt x="71" y="181"/>
                    <a:pt x="68" y="181"/>
                  </a:cubicBezTo>
                  <a:cubicBezTo>
                    <a:pt x="68" y="181"/>
                    <a:pt x="68" y="181"/>
                    <a:pt x="68" y="181"/>
                  </a:cubicBezTo>
                  <a:cubicBezTo>
                    <a:pt x="66" y="181"/>
                    <a:pt x="65" y="181"/>
                    <a:pt x="63" y="182"/>
                  </a:cubicBezTo>
                  <a:cubicBezTo>
                    <a:pt x="61" y="178"/>
                    <a:pt x="59" y="175"/>
                    <a:pt x="57" y="171"/>
                  </a:cubicBezTo>
                  <a:cubicBezTo>
                    <a:pt x="59" y="169"/>
                    <a:pt x="60" y="167"/>
                    <a:pt x="60" y="164"/>
                  </a:cubicBezTo>
                  <a:cubicBezTo>
                    <a:pt x="60" y="163"/>
                    <a:pt x="59" y="161"/>
                    <a:pt x="59" y="160"/>
                  </a:cubicBezTo>
                  <a:cubicBezTo>
                    <a:pt x="57" y="158"/>
                    <a:pt x="55" y="158"/>
                    <a:pt x="53" y="158"/>
                  </a:cubicBezTo>
                  <a:cubicBezTo>
                    <a:pt x="52" y="158"/>
                    <a:pt x="51" y="158"/>
                    <a:pt x="50" y="159"/>
                  </a:cubicBezTo>
                  <a:cubicBezTo>
                    <a:pt x="49" y="159"/>
                    <a:pt x="49" y="159"/>
                    <a:pt x="49" y="159"/>
                  </a:cubicBezTo>
                  <a:cubicBezTo>
                    <a:pt x="47" y="155"/>
                    <a:pt x="44" y="150"/>
                    <a:pt x="42" y="147"/>
                  </a:cubicBezTo>
                  <a:cubicBezTo>
                    <a:pt x="43" y="146"/>
                    <a:pt x="43" y="146"/>
                    <a:pt x="44" y="145"/>
                  </a:cubicBezTo>
                  <a:cubicBezTo>
                    <a:pt x="45" y="143"/>
                    <a:pt x="46" y="142"/>
                    <a:pt x="46" y="140"/>
                  </a:cubicBezTo>
                  <a:cubicBezTo>
                    <a:pt x="46" y="139"/>
                    <a:pt x="45" y="137"/>
                    <a:pt x="45" y="136"/>
                  </a:cubicBezTo>
                  <a:cubicBezTo>
                    <a:pt x="43" y="134"/>
                    <a:pt x="41" y="134"/>
                    <a:pt x="39" y="134"/>
                  </a:cubicBezTo>
                  <a:cubicBezTo>
                    <a:pt x="39" y="134"/>
                    <a:pt x="39" y="134"/>
                    <a:pt x="39" y="134"/>
                  </a:cubicBezTo>
                  <a:cubicBezTo>
                    <a:pt x="37" y="134"/>
                    <a:pt x="35" y="134"/>
                    <a:pt x="34" y="136"/>
                  </a:cubicBezTo>
                  <a:cubicBezTo>
                    <a:pt x="31" y="132"/>
                    <a:pt x="28" y="126"/>
                    <a:pt x="26" y="122"/>
                  </a:cubicBezTo>
                  <a:cubicBezTo>
                    <a:pt x="27" y="121"/>
                    <a:pt x="28" y="120"/>
                    <a:pt x="29" y="118"/>
                  </a:cubicBezTo>
                  <a:cubicBezTo>
                    <a:pt x="29" y="118"/>
                    <a:pt x="29" y="117"/>
                    <a:pt x="29" y="117"/>
                  </a:cubicBezTo>
                  <a:cubicBezTo>
                    <a:pt x="29" y="115"/>
                    <a:pt x="28" y="113"/>
                    <a:pt x="27" y="112"/>
                  </a:cubicBezTo>
                  <a:cubicBezTo>
                    <a:pt x="26" y="112"/>
                    <a:pt x="25" y="111"/>
                    <a:pt x="25" y="111"/>
                  </a:cubicBezTo>
                  <a:cubicBezTo>
                    <a:pt x="24" y="111"/>
                    <a:pt x="24" y="111"/>
                    <a:pt x="24" y="111"/>
                  </a:cubicBezTo>
                  <a:cubicBezTo>
                    <a:pt x="24" y="111"/>
                    <a:pt x="24" y="111"/>
                    <a:pt x="24" y="111"/>
                  </a:cubicBezTo>
                  <a:cubicBezTo>
                    <a:pt x="22" y="111"/>
                    <a:pt x="21" y="111"/>
                    <a:pt x="20" y="112"/>
                  </a:cubicBezTo>
                  <a:cubicBezTo>
                    <a:pt x="19" y="113"/>
                    <a:pt x="19" y="113"/>
                    <a:pt x="19" y="113"/>
                  </a:cubicBezTo>
                  <a:moveTo>
                    <a:pt x="23" y="101"/>
                  </a:moveTo>
                  <a:cubicBezTo>
                    <a:pt x="17" y="93"/>
                    <a:pt x="15" y="91"/>
                    <a:pt x="10" y="85"/>
                  </a:cubicBezTo>
                  <a:cubicBezTo>
                    <a:pt x="10" y="85"/>
                    <a:pt x="10" y="85"/>
                    <a:pt x="10" y="85"/>
                  </a:cubicBezTo>
                  <a:cubicBezTo>
                    <a:pt x="9" y="84"/>
                    <a:pt x="9" y="84"/>
                    <a:pt x="9" y="84"/>
                  </a:cubicBezTo>
                  <a:cubicBezTo>
                    <a:pt x="8" y="83"/>
                    <a:pt x="7" y="82"/>
                    <a:pt x="6" y="80"/>
                  </a:cubicBezTo>
                  <a:cubicBezTo>
                    <a:pt x="36" y="52"/>
                    <a:pt x="69" y="27"/>
                    <a:pt x="103" y="3"/>
                  </a:cubicBezTo>
                  <a:cubicBezTo>
                    <a:pt x="106" y="9"/>
                    <a:pt x="109" y="12"/>
                    <a:pt x="111" y="15"/>
                  </a:cubicBezTo>
                  <a:cubicBezTo>
                    <a:pt x="114" y="17"/>
                    <a:pt x="117" y="20"/>
                    <a:pt x="122" y="26"/>
                  </a:cubicBezTo>
                  <a:cubicBezTo>
                    <a:pt x="153" y="62"/>
                    <a:pt x="174" y="86"/>
                    <a:pt x="202" y="124"/>
                  </a:cubicBezTo>
                  <a:cubicBezTo>
                    <a:pt x="186" y="132"/>
                    <a:pt x="173" y="146"/>
                    <a:pt x="160" y="158"/>
                  </a:cubicBezTo>
                  <a:cubicBezTo>
                    <a:pt x="154" y="163"/>
                    <a:pt x="147" y="167"/>
                    <a:pt x="141" y="171"/>
                  </a:cubicBezTo>
                  <a:cubicBezTo>
                    <a:pt x="125" y="182"/>
                    <a:pt x="109" y="193"/>
                    <a:pt x="93" y="204"/>
                  </a:cubicBezTo>
                  <a:cubicBezTo>
                    <a:pt x="90" y="198"/>
                    <a:pt x="89" y="195"/>
                    <a:pt x="87" y="192"/>
                  </a:cubicBezTo>
                  <a:cubicBezTo>
                    <a:pt x="85" y="189"/>
                    <a:pt x="83" y="187"/>
                    <a:pt x="79" y="181"/>
                  </a:cubicBezTo>
                  <a:cubicBezTo>
                    <a:pt x="81" y="180"/>
                    <a:pt x="83" y="177"/>
                    <a:pt x="83" y="174"/>
                  </a:cubicBezTo>
                  <a:cubicBezTo>
                    <a:pt x="83" y="172"/>
                    <a:pt x="83" y="171"/>
                    <a:pt x="82" y="170"/>
                  </a:cubicBezTo>
                  <a:cubicBezTo>
                    <a:pt x="81" y="167"/>
                    <a:pt x="78" y="166"/>
                    <a:pt x="75" y="166"/>
                  </a:cubicBezTo>
                  <a:cubicBezTo>
                    <a:pt x="73" y="166"/>
                    <a:pt x="72" y="167"/>
                    <a:pt x="70" y="168"/>
                  </a:cubicBezTo>
                  <a:cubicBezTo>
                    <a:pt x="68" y="164"/>
                    <a:pt x="66" y="161"/>
                    <a:pt x="63" y="156"/>
                  </a:cubicBezTo>
                  <a:cubicBezTo>
                    <a:pt x="65" y="155"/>
                    <a:pt x="66" y="152"/>
                    <a:pt x="66" y="150"/>
                  </a:cubicBezTo>
                  <a:cubicBezTo>
                    <a:pt x="66" y="149"/>
                    <a:pt x="66" y="147"/>
                    <a:pt x="65" y="146"/>
                  </a:cubicBezTo>
                  <a:cubicBezTo>
                    <a:pt x="63" y="144"/>
                    <a:pt x="61" y="144"/>
                    <a:pt x="60" y="144"/>
                  </a:cubicBezTo>
                  <a:cubicBezTo>
                    <a:pt x="58" y="144"/>
                    <a:pt x="57" y="144"/>
                    <a:pt x="56" y="145"/>
                  </a:cubicBezTo>
                  <a:cubicBezTo>
                    <a:pt x="55" y="145"/>
                    <a:pt x="55" y="145"/>
                    <a:pt x="55" y="145"/>
                  </a:cubicBezTo>
                  <a:cubicBezTo>
                    <a:pt x="53" y="141"/>
                    <a:pt x="50" y="137"/>
                    <a:pt x="47" y="133"/>
                  </a:cubicBezTo>
                  <a:cubicBezTo>
                    <a:pt x="48" y="133"/>
                    <a:pt x="49" y="132"/>
                    <a:pt x="49" y="131"/>
                  </a:cubicBezTo>
                  <a:cubicBezTo>
                    <a:pt x="50" y="130"/>
                    <a:pt x="51" y="128"/>
                    <a:pt x="51" y="127"/>
                  </a:cubicBezTo>
                  <a:cubicBezTo>
                    <a:pt x="51" y="125"/>
                    <a:pt x="50" y="124"/>
                    <a:pt x="49" y="123"/>
                  </a:cubicBezTo>
                  <a:cubicBezTo>
                    <a:pt x="48" y="121"/>
                    <a:pt x="46" y="120"/>
                    <a:pt x="44" y="120"/>
                  </a:cubicBezTo>
                  <a:cubicBezTo>
                    <a:pt x="44" y="120"/>
                    <a:pt x="44" y="120"/>
                    <a:pt x="44" y="120"/>
                  </a:cubicBezTo>
                  <a:cubicBezTo>
                    <a:pt x="42" y="120"/>
                    <a:pt x="40" y="121"/>
                    <a:pt x="39" y="123"/>
                  </a:cubicBezTo>
                  <a:cubicBezTo>
                    <a:pt x="36" y="119"/>
                    <a:pt x="32" y="113"/>
                    <a:pt x="30" y="110"/>
                  </a:cubicBezTo>
                  <a:cubicBezTo>
                    <a:pt x="32" y="108"/>
                    <a:pt x="33" y="106"/>
                    <a:pt x="33" y="104"/>
                  </a:cubicBezTo>
                  <a:cubicBezTo>
                    <a:pt x="33" y="102"/>
                    <a:pt x="32" y="101"/>
                    <a:pt x="31" y="100"/>
                  </a:cubicBezTo>
                  <a:cubicBezTo>
                    <a:pt x="30" y="99"/>
                    <a:pt x="29" y="98"/>
                    <a:pt x="28" y="98"/>
                  </a:cubicBezTo>
                  <a:cubicBezTo>
                    <a:pt x="28" y="98"/>
                    <a:pt x="28" y="98"/>
                    <a:pt x="28" y="98"/>
                  </a:cubicBezTo>
                  <a:cubicBezTo>
                    <a:pt x="26" y="98"/>
                    <a:pt x="25" y="99"/>
                    <a:pt x="24" y="100"/>
                  </a:cubicBezTo>
                  <a:cubicBezTo>
                    <a:pt x="23" y="100"/>
                    <a:pt x="23" y="100"/>
                    <a:pt x="23" y="101"/>
                  </a:cubicBezTo>
                  <a:moveTo>
                    <a:pt x="103" y="0"/>
                  </a:moveTo>
                  <a:cubicBezTo>
                    <a:pt x="102" y="0"/>
                    <a:pt x="102" y="0"/>
                    <a:pt x="102" y="0"/>
                  </a:cubicBezTo>
                  <a:cubicBezTo>
                    <a:pt x="67" y="24"/>
                    <a:pt x="34" y="50"/>
                    <a:pt x="3" y="79"/>
                  </a:cubicBezTo>
                  <a:cubicBezTo>
                    <a:pt x="3" y="79"/>
                    <a:pt x="2" y="80"/>
                    <a:pt x="3" y="81"/>
                  </a:cubicBezTo>
                  <a:cubicBezTo>
                    <a:pt x="4" y="83"/>
                    <a:pt x="6" y="84"/>
                    <a:pt x="7" y="85"/>
                  </a:cubicBezTo>
                  <a:cubicBezTo>
                    <a:pt x="6" y="86"/>
                    <a:pt x="5" y="87"/>
                    <a:pt x="4" y="87"/>
                  </a:cubicBezTo>
                  <a:cubicBezTo>
                    <a:pt x="3" y="88"/>
                    <a:pt x="1" y="90"/>
                    <a:pt x="0" y="90"/>
                  </a:cubicBezTo>
                  <a:cubicBezTo>
                    <a:pt x="0" y="91"/>
                    <a:pt x="0" y="91"/>
                    <a:pt x="0" y="92"/>
                  </a:cubicBezTo>
                  <a:cubicBezTo>
                    <a:pt x="9" y="105"/>
                    <a:pt x="9" y="104"/>
                    <a:pt x="18" y="117"/>
                  </a:cubicBezTo>
                  <a:cubicBezTo>
                    <a:pt x="18" y="117"/>
                    <a:pt x="19" y="117"/>
                    <a:pt x="19" y="117"/>
                  </a:cubicBezTo>
                  <a:cubicBezTo>
                    <a:pt x="19" y="117"/>
                    <a:pt x="20" y="117"/>
                    <a:pt x="20" y="117"/>
                  </a:cubicBezTo>
                  <a:cubicBezTo>
                    <a:pt x="20" y="117"/>
                    <a:pt x="21" y="116"/>
                    <a:pt x="21" y="116"/>
                  </a:cubicBezTo>
                  <a:cubicBezTo>
                    <a:pt x="21" y="116"/>
                    <a:pt x="21" y="116"/>
                    <a:pt x="21" y="116"/>
                  </a:cubicBezTo>
                  <a:cubicBezTo>
                    <a:pt x="21" y="115"/>
                    <a:pt x="21" y="115"/>
                    <a:pt x="22" y="114"/>
                  </a:cubicBezTo>
                  <a:cubicBezTo>
                    <a:pt x="22" y="114"/>
                    <a:pt x="23" y="114"/>
                    <a:pt x="24" y="114"/>
                  </a:cubicBezTo>
                  <a:cubicBezTo>
                    <a:pt x="24" y="114"/>
                    <a:pt x="25" y="114"/>
                    <a:pt x="25" y="115"/>
                  </a:cubicBezTo>
                  <a:cubicBezTo>
                    <a:pt x="26" y="115"/>
                    <a:pt x="26" y="116"/>
                    <a:pt x="26" y="117"/>
                  </a:cubicBezTo>
                  <a:cubicBezTo>
                    <a:pt x="26" y="117"/>
                    <a:pt x="26" y="117"/>
                    <a:pt x="26" y="117"/>
                  </a:cubicBezTo>
                  <a:cubicBezTo>
                    <a:pt x="26" y="119"/>
                    <a:pt x="25" y="120"/>
                    <a:pt x="23" y="120"/>
                  </a:cubicBezTo>
                  <a:cubicBezTo>
                    <a:pt x="23" y="120"/>
                    <a:pt x="22" y="121"/>
                    <a:pt x="22" y="121"/>
                  </a:cubicBezTo>
                  <a:cubicBezTo>
                    <a:pt x="22" y="122"/>
                    <a:pt x="22" y="122"/>
                    <a:pt x="22" y="122"/>
                  </a:cubicBezTo>
                  <a:cubicBezTo>
                    <a:pt x="25" y="126"/>
                    <a:pt x="30" y="135"/>
                    <a:pt x="33" y="139"/>
                  </a:cubicBezTo>
                  <a:cubicBezTo>
                    <a:pt x="33" y="139"/>
                    <a:pt x="33" y="139"/>
                    <a:pt x="34" y="139"/>
                  </a:cubicBezTo>
                  <a:cubicBezTo>
                    <a:pt x="34" y="139"/>
                    <a:pt x="34" y="139"/>
                    <a:pt x="34" y="139"/>
                  </a:cubicBezTo>
                  <a:cubicBezTo>
                    <a:pt x="34" y="139"/>
                    <a:pt x="35" y="139"/>
                    <a:pt x="35" y="139"/>
                  </a:cubicBezTo>
                  <a:cubicBezTo>
                    <a:pt x="36" y="137"/>
                    <a:pt x="37" y="136"/>
                    <a:pt x="39" y="136"/>
                  </a:cubicBezTo>
                  <a:cubicBezTo>
                    <a:pt x="39" y="136"/>
                    <a:pt x="39" y="136"/>
                    <a:pt x="39" y="136"/>
                  </a:cubicBezTo>
                  <a:cubicBezTo>
                    <a:pt x="40" y="136"/>
                    <a:pt x="42" y="137"/>
                    <a:pt x="42" y="138"/>
                  </a:cubicBezTo>
                  <a:cubicBezTo>
                    <a:pt x="43" y="138"/>
                    <a:pt x="43" y="139"/>
                    <a:pt x="43" y="140"/>
                  </a:cubicBezTo>
                  <a:cubicBezTo>
                    <a:pt x="43" y="141"/>
                    <a:pt x="43" y="142"/>
                    <a:pt x="42" y="143"/>
                  </a:cubicBezTo>
                  <a:cubicBezTo>
                    <a:pt x="41" y="144"/>
                    <a:pt x="40" y="145"/>
                    <a:pt x="39" y="145"/>
                  </a:cubicBezTo>
                  <a:cubicBezTo>
                    <a:pt x="39" y="145"/>
                    <a:pt x="38" y="145"/>
                    <a:pt x="38" y="145"/>
                  </a:cubicBezTo>
                  <a:cubicBezTo>
                    <a:pt x="38" y="146"/>
                    <a:pt x="38" y="146"/>
                    <a:pt x="38" y="147"/>
                  </a:cubicBezTo>
                  <a:cubicBezTo>
                    <a:pt x="41" y="151"/>
                    <a:pt x="46" y="158"/>
                    <a:pt x="48" y="163"/>
                  </a:cubicBezTo>
                  <a:cubicBezTo>
                    <a:pt x="48" y="163"/>
                    <a:pt x="49" y="163"/>
                    <a:pt x="49" y="163"/>
                  </a:cubicBezTo>
                  <a:cubicBezTo>
                    <a:pt x="49" y="163"/>
                    <a:pt x="49" y="163"/>
                    <a:pt x="49" y="163"/>
                  </a:cubicBezTo>
                  <a:cubicBezTo>
                    <a:pt x="50" y="163"/>
                    <a:pt x="50" y="163"/>
                    <a:pt x="50" y="162"/>
                  </a:cubicBezTo>
                  <a:cubicBezTo>
                    <a:pt x="51" y="162"/>
                    <a:pt x="51" y="161"/>
                    <a:pt x="51" y="161"/>
                  </a:cubicBezTo>
                  <a:cubicBezTo>
                    <a:pt x="52" y="161"/>
                    <a:pt x="53" y="160"/>
                    <a:pt x="53" y="160"/>
                  </a:cubicBezTo>
                  <a:cubicBezTo>
                    <a:pt x="53" y="160"/>
                    <a:pt x="53" y="160"/>
                    <a:pt x="53" y="160"/>
                  </a:cubicBezTo>
                  <a:cubicBezTo>
                    <a:pt x="53" y="160"/>
                    <a:pt x="53" y="160"/>
                    <a:pt x="53" y="160"/>
                  </a:cubicBezTo>
                  <a:cubicBezTo>
                    <a:pt x="55" y="160"/>
                    <a:pt x="56" y="161"/>
                    <a:pt x="56" y="162"/>
                  </a:cubicBezTo>
                  <a:cubicBezTo>
                    <a:pt x="57" y="162"/>
                    <a:pt x="57" y="163"/>
                    <a:pt x="57" y="164"/>
                  </a:cubicBezTo>
                  <a:cubicBezTo>
                    <a:pt x="57" y="166"/>
                    <a:pt x="56" y="168"/>
                    <a:pt x="54" y="169"/>
                  </a:cubicBezTo>
                  <a:cubicBezTo>
                    <a:pt x="54" y="170"/>
                    <a:pt x="53" y="170"/>
                    <a:pt x="54" y="171"/>
                  </a:cubicBezTo>
                  <a:cubicBezTo>
                    <a:pt x="57" y="177"/>
                    <a:pt x="59" y="180"/>
                    <a:pt x="62" y="185"/>
                  </a:cubicBezTo>
                  <a:cubicBezTo>
                    <a:pt x="62" y="185"/>
                    <a:pt x="62" y="186"/>
                    <a:pt x="63" y="186"/>
                  </a:cubicBezTo>
                  <a:cubicBezTo>
                    <a:pt x="63" y="186"/>
                    <a:pt x="63" y="186"/>
                    <a:pt x="63" y="186"/>
                  </a:cubicBezTo>
                  <a:cubicBezTo>
                    <a:pt x="63" y="186"/>
                    <a:pt x="64" y="185"/>
                    <a:pt x="64" y="185"/>
                  </a:cubicBezTo>
                  <a:cubicBezTo>
                    <a:pt x="65" y="184"/>
                    <a:pt x="66" y="184"/>
                    <a:pt x="68" y="184"/>
                  </a:cubicBezTo>
                  <a:cubicBezTo>
                    <a:pt x="68" y="184"/>
                    <a:pt x="68" y="184"/>
                    <a:pt x="68" y="184"/>
                  </a:cubicBezTo>
                  <a:cubicBezTo>
                    <a:pt x="70" y="184"/>
                    <a:pt x="72" y="185"/>
                    <a:pt x="73" y="186"/>
                  </a:cubicBezTo>
                  <a:cubicBezTo>
                    <a:pt x="73" y="187"/>
                    <a:pt x="73" y="188"/>
                    <a:pt x="73" y="188"/>
                  </a:cubicBezTo>
                  <a:cubicBezTo>
                    <a:pt x="73" y="191"/>
                    <a:pt x="71" y="194"/>
                    <a:pt x="69" y="194"/>
                  </a:cubicBezTo>
                  <a:cubicBezTo>
                    <a:pt x="68" y="194"/>
                    <a:pt x="68" y="194"/>
                    <a:pt x="68" y="195"/>
                  </a:cubicBezTo>
                  <a:cubicBezTo>
                    <a:pt x="67" y="195"/>
                    <a:pt x="67" y="196"/>
                    <a:pt x="68" y="196"/>
                  </a:cubicBezTo>
                  <a:cubicBezTo>
                    <a:pt x="72" y="203"/>
                    <a:pt x="75" y="206"/>
                    <a:pt x="76" y="209"/>
                  </a:cubicBezTo>
                  <a:cubicBezTo>
                    <a:pt x="78" y="212"/>
                    <a:pt x="79" y="215"/>
                    <a:pt x="82" y="223"/>
                  </a:cubicBezTo>
                  <a:cubicBezTo>
                    <a:pt x="82" y="223"/>
                    <a:pt x="83" y="223"/>
                    <a:pt x="83" y="223"/>
                  </a:cubicBezTo>
                  <a:cubicBezTo>
                    <a:pt x="83" y="223"/>
                    <a:pt x="83" y="223"/>
                    <a:pt x="83" y="223"/>
                  </a:cubicBezTo>
                  <a:cubicBezTo>
                    <a:pt x="84" y="223"/>
                    <a:pt x="84" y="223"/>
                    <a:pt x="84" y="223"/>
                  </a:cubicBezTo>
                  <a:cubicBezTo>
                    <a:pt x="87" y="221"/>
                    <a:pt x="90" y="219"/>
                    <a:pt x="94" y="217"/>
                  </a:cubicBezTo>
                  <a:cubicBezTo>
                    <a:pt x="95" y="220"/>
                    <a:pt x="96" y="222"/>
                    <a:pt x="98" y="227"/>
                  </a:cubicBezTo>
                  <a:cubicBezTo>
                    <a:pt x="98" y="227"/>
                    <a:pt x="98" y="227"/>
                    <a:pt x="98" y="228"/>
                  </a:cubicBezTo>
                  <a:cubicBezTo>
                    <a:pt x="99" y="228"/>
                    <a:pt x="99" y="228"/>
                    <a:pt x="99" y="228"/>
                  </a:cubicBezTo>
                  <a:cubicBezTo>
                    <a:pt x="99" y="228"/>
                    <a:pt x="99" y="228"/>
                    <a:pt x="100" y="227"/>
                  </a:cubicBezTo>
                  <a:cubicBezTo>
                    <a:pt x="116" y="217"/>
                    <a:pt x="133" y="206"/>
                    <a:pt x="150" y="195"/>
                  </a:cubicBezTo>
                  <a:cubicBezTo>
                    <a:pt x="157" y="191"/>
                    <a:pt x="163" y="187"/>
                    <a:pt x="170" y="182"/>
                  </a:cubicBezTo>
                  <a:cubicBezTo>
                    <a:pt x="184" y="171"/>
                    <a:pt x="197" y="157"/>
                    <a:pt x="214" y="150"/>
                  </a:cubicBezTo>
                  <a:cubicBezTo>
                    <a:pt x="215" y="150"/>
                    <a:pt x="215" y="150"/>
                    <a:pt x="215" y="150"/>
                  </a:cubicBezTo>
                  <a:cubicBezTo>
                    <a:pt x="215" y="149"/>
                    <a:pt x="215" y="149"/>
                    <a:pt x="215" y="148"/>
                  </a:cubicBezTo>
                  <a:cubicBezTo>
                    <a:pt x="210" y="141"/>
                    <a:pt x="205" y="134"/>
                    <a:pt x="201" y="128"/>
                  </a:cubicBezTo>
                  <a:cubicBezTo>
                    <a:pt x="202" y="127"/>
                    <a:pt x="203" y="127"/>
                    <a:pt x="205" y="126"/>
                  </a:cubicBezTo>
                  <a:cubicBezTo>
                    <a:pt x="205" y="126"/>
                    <a:pt x="205" y="126"/>
                    <a:pt x="206" y="125"/>
                  </a:cubicBezTo>
                  <a:cubicBezTo>
                    <a:pt x="206" y="125"/>
                    <a:pt x="206" y="124"/>
                    <a:pt x="205" y="124"/>
                  </a:cubicBezTo>
                  <a:cubicBezTo>
                    <a:pt x="177" y="85"/>
                    <a:pt x="156" y="60"/>
                    <a:pt x="124" y="24"/>
                  </a:cubicBezTo>
                  <a:cubicBezTo>
                    <a:pt x="119" y="18"/>
                    <a:pt x="116" y="16"/>
                    <a:pt x="113" y="13"/>
                  </a:cubicBezTo>
                  <a:cubicBezTo>
                    <a:pt x="111" y="10"/>
                    <a:pt x="108" y="7"/>
                    <a:pt x="104" y="1"/>
                  </a:cubicBezTo>
                  <a:cubicBezTo>
                    <a:pt x="103" y="0"/>
                    <a:pt x="103" y="0"/>
                    <a:pt x="10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39" name="Freeform 807"/>
            <p:cNvSpPr/>
            <p:nvPr/>
          </p:nvSpPr>
          <p:spPr bwMode="auto">
            <a:xfrm>
              <a:off x="5116" y="1015"/>
              <a:ext cx="171" cy="120"/>
            </a:xfrm>
            <a:custGeom>
              <a:avLst/>
              <a:gdLst>
                <a:gd name="T0" fmla="*/ 71 w 72"/>
                <a:gd name="T1" fmla="*/ 0 h 51"/>
                <a:gd name="T2" fmla="*/ 70 w 72"/>
                <a:gd name="T3" fmla="*/ 0 h 51"/>
                <a:gd name="T4" fmla="*/ 20 w 72"/>
                <a:gd name="T5" fmla="*/ 34 h 51"/>
                <a:gd name="T6" fmla="*/ 1 w 72"/>
                <a:gd name="T7" fmla="*/ 49 h 51"/>
                <a:gd name="T8" fmla="*/ 1 w 72"/>
                <a:gd name="T9" fmla="*/ 50 h 51"/>
                <a:gd name="T10" fmla="*/ 2 w 72"/>
                <a:gd name="T11" fmla="*/ 51 h 51"/>
                <a:gd name="T12" fmla="*/ 3 w 72"/>
                <a:gd name="T13" fmla="*/ 51 h 51"/>
                <a:gd name="T14" fmla="*/ 21 w 72"/>
                <a:gd name="T15" fmla="*/ 36 h 51"/>
                <a:gd name="T16" fmla="*/ 71 w 72"/>
                <a:gd name="T17" fmla="*/ 3 h 51"/>
                <a:gd name="T18" fmla="*/ 72 w 72"/>
                <a:gd name="T19" fmla="*/ 1 h 51"/>
                <a:gd name="T20" fmla="*/ 71 w 72"/>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51">
                  <a:moveTo>
                    <a:pt x="71" y="0"/>
                  </a:moveTo>
                  <a:cubicBezTo>
                    <a:pt x="71" y="0"/>
                    <a:pt x="70" y="0"/>
                    <a:pt x="70" y="0"/>
                  </a:cubicBezTo>
                  <a:cubicBezTo>
                    <a:pt x="52" y="9"/>
                    <a:pt x="36" y="21"/>
                    <a:pt x="20" y="34"/>
                  </a:cubicBezTo>
                  <a:cubicBezTo>
                    <a:pt x="13" y="39"/>
                    <a:pt x="7" y="44"/>
                    <a:pt x="1" y="49"/>
                  </a:cubicBezTo>
                  <a:cubicBezTo>
                    <a:pt x="0" y="49"/>
                    <a:pt x="0" y="50"/>
                    <a:pt x="1" y="50"/>
                  </a:cubicBezTo>
                  <a:cubicBezTo>
                    <a:pt x="1" y="51"/>
                    <a:pt x="1" y="51"/>
                    <a:pt x="2" y="51"/>
                  </a:cubicBezTo>
                  <a:cubicBezTo>
                    <a:pt x="2" y="51"/>
                    <a:pt x="2" y="51"/>
                    <a:pt x="3" y="51"/>
                  </a:cubicBezTo>
                  <a:cubicBezTo>
                    <a:pt x="9" y="46"/>
                    <a:pt x="15" y="41"/>
                    <a:pt x="21" y="36"/>
                  </a:cubicBezTo>
                  <a:cubicBezTo>
                    <a:pt x="37" y="24"/>
                    <a:pt x="53" y="11"/>
                    <a:pt x="71" y="3"/>
                  </a:cubicBezTo>
                  <a:cubicBezTo>
                    <a:pt x="72" y="2"/>
                    <a:pt x="72" y="1"/>
                    <a:pt x="72" y="1"/>
                  </a:cubicBezTo>
                  <a:cubicBezTo>
                    <a:pt x="72" y="0"/>
                    <a:pt x="71"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0" name="Freeform 808"/>
            <p:cNvSpPr/>
            <p:nvPr/>
          </p:nvSpPr>
          <p:spPr bwMode="auto">
            <a:xfrm>
              <a:off x="5147" y="1060"/>
              <a:ext cx="156" cy="108"/>
            </a:xfrm>
            <a:custGeom>
              <a:avLst/>
              <a:gdLst>
                <a:gd name="T0" fmla="*/ 65 w 66"/>
                <a:gd name="T1" fmla="*/ 0 h 46"/>
                <a:gd name="T2" fmla="*/ 64 w 66"/>
                <a:gd name="T3" fmla="*/ 0 h 46"/>
                <a:gd name="T4" fmla="*/ 1 w 66"/>
                <a:gd name="T5" fmla="*/ 43 h 46"/>
                <a:gd name="T6" fmla="*/ 0 w 66"/>
                <a:gd name="T7" fmla="*/ 45 h 46"/>
                <a:gd name="T8" fmla="*/ 1 w 66"/>
                <a:gd name="T9" fmla="*/ 46 h 46"/>
                <a:gd name="T10" fmla="*/ 2 w 66"/>
                <a:gd name="T11" fmla="*/ 45 h 46"/>
                <a:gd name="T12" fmla="*/ 65 w 66"/>
                <a:gd name="T13" fmla="*/ 2 h 46"/>
                <a:gd name="T14" fmla="*/ 66 w 66"/>
                <a:gd name="T15" fmla="*/ 0 h 46"/>
                <a:gd name="T16" fmla="*/ 65 w 66"/>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46">
                  <a:moveTo>
                    <a:pt x="65" y="0"/>
                  </a:moveTo>
                  <a:cubicBezTo>
                    <a:pt x="64" y="0"/>
                    <a:pt x="64" y="0"/>
                    <a:pt x="64" y="0"/>
                  </a:cubicBezTo>
                  <a:cubicBezTo>
                    <a:pt x="43" y="14"/>
                    <a:pt x="21" y="28"/>
                    <a:pt x="1" y="43"/>
                  </a:cubicBezTo>
                  <a:cubicBezTo>
                    <a:pt x="0" y="44"/>
                    <a:pt x="0" y="44"/>
                    <a:pt x="0" y="45"/>
                  </a:cubicBezTo>
                  <a:cubicBezTo>
                    <a:pt x="1" y="45"/>
                    <a:pt x="1" y="46"/>
                    <a:pt x="1" y="46"/>
                  </a:cubicBezTo>
                  <a:cubicBezTo>
                    <a:pt x="2" y="46"/>
                    <a:pt x="2" y="46"/>
                    <a:pt x="2" y="45"/>
                  </a:cubicBezTo>
                  <a:cubicBezTo>
                    <a:pt x="23" y="31"/>
                    <a:pt x="44" y="16"/>
                    <a:pt x="65" y="2"/>
                  </a:cubicBezTo>
                  <a:cubicBezTo>
                    <a:pt x="66" y="2"/>
                    <a:pt x="66" y="1"/>
                    <a:pt x="66" y="0"/>
                  </a:cubicBezTo>
                  <a:cubicBezTo>
                    <a:pt x="65" y="0"/>
                    <a:pt x="65"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1" name="Freeform 809"/>
            <p:cNvSpPr/>
            <p:nvPr/>
          </p:nvSpPr>
          <p:spPr bwMode="auto">
            <a:xfrm>
              <a:off x="5173" y="1083"/>
              <a:ext cx="161" cy="126"/>
            </a:xfrm>
            <a:custGeom>
              <a:avLst/>
              <a:gdLst>
                <a:gd name="T0" fmla="*/ 67 w 68"/>
                <a:gd name="T1" fmla="*/ 0 h 53"/>
                <a:gd name="T2" fmla="*/ 66 w 68"/>
                <a:gd name="T3" fmla="*/ 0 h 53"/>
                <a:gd name="T4" fmla="*/ 46 w 68"/>
                <a:gd name="T5" fmla="*/ 18 h 53"/>
                <a:gd name="T6" fmla="*/ 1 w 68"/>
                <a:gd name="T7" fmla="*/ 50 h 53"/>
                <a:gd name="T8" fmla="*/ 0 w 68"/>
                <a:gd name="T9" fmla="*/ 52 h 53"/>
                <a:gd name="T10" fmla="*/ 1 w 68"/>
                <a:gd name="T11" fmla="*/ 53 h 53"/>
                <a:gd name="T12" fmla="*/ 2 w 68"/>
                <a:gd name="T13" fmla="*/ 53 h 53"/>
                <a:gd name="T14" fmla="*/ 47 w 68"/>
                <a:gd name="T15" fmla="*/ 20 h 53"/>
                <a:gd name="T16" fmla="*/ 68 w 68"/>
                <a:gd name="T17" fmla="*/ 2 h 53"/>
                <a:gd name="T18" fmla="*/ 68 w 68"/>
                <a:gd name="T19" fmla="*/ 0 h 53"/>
                <a:gd name="T20" fmla="*/ 67 w 68"/>
                <a:gd name="T2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53">
                  <a:moveTo>
                    <a:pt x="67" y="0"/>
                  </a:moveTo>
                  <a:cubicBezTo>
                    <a:pt x="67" y="0"/>
                    <a:pt x="66" y="0"/>
                    <a:pt x="66" y="0"/>
                  </a:cubicBezTo>
                  <a:cubicBezTo>
                    <a:pt x="59" y="6"/>
                    <a:pt x="52" y="12"/>
                    <a:pt x="46" y="18"/>
                  </a:cubicBezTo>
                  <a:cubicBezTo>
                    <a:pt x="31" y="30"/>
                    <a:pt x="17" y="42"/>
                    <a:pt x="1" y="50"/>
                  </a:cubicBezTo>
                  <a:cubicBezTo>
                    <a:pt x="0" y="51"/>
                    <a:pt x="0" y="51"/>
                    <a:pt x="0" y="52"/>
                  </a:cubicBezTo>
                  <a:cubicBezTo>
                    <a:pt x="0" y="53"/>
                    <a:pt x="1" y="53"/>
                    <a:pt x="1" y="53"/>
                  </a:cubicBezTo>
                  <a:cubicBezTo>
                    <a:pt x="2" y="53"/>
                    <a:pt x="2" y="53"/>
                    <a:pt x="2" y="53"/>
                  </a:cubicBezTo>
                  <a:cubicBezTo>
                    <a:pt x="19" y="44"/>
                    <a:pt x="33" y="32"/>
                    <a:pt x="47" y="20"/>
                  </a:cubicBezTo>
                  <a:cubicBezTo>
                    <a:pt x="54" y="14"/>
                    <a:pt x="61" y="8"/>
                    <a:pt x="68" y="2"/>
                  </a:cubicBezTo>
                  <a:cubicBezTo>
                    <a:pt x="68" y="2"/>
                    <a:pt x="68" y="1"/>
                    <a:pt x="68" y="0"/>
                  </a:cubicBezTo>
                  <a:cubicBezTo>
                    <a:pt x="68" y="0"/>
                    <a:pt x="67" y="0"/>
                    <a:pt x="6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2" name="Freeform 810"/>
            <p:cNvSpPr/>
            <p:nvPr/>
          </p:nvSpPr>
          <p:spPr bwMode="auto">
            <a:xfrm>
              <a:off x="5208" y="1126"/>
              <a:ext cx="154" cy="128"/>
            </a:xfrm>
            <a:custGeom>
              <a:avLst/>
              <a:gdLst>
                <a:gd name="T0" fmla="*/ 63 w 65"/>
                <a:gd name="T1" fmla="*/ 0 h 54"/>
                <a:gd name="T2" fmla="*/ 62 w 65"/>
                <a:gd name="T3" fmla="*/ 0 h 54"/>
                <a:gd name="T4" fmla="*/ 1 w 65"/>
                <a:gd name="T5" fmla="*/ 52 h 54"/>
                <a:gd name="T6" fmla="*/ 1 w 65"/>
                <a:gd name="T7" fmla="*/ 54 h 54"/>
                <a:gd name="T8" fmla="*/ 2 w 65"/>
                <a:gd name="T9" fmla="*/ 54 h 54"/>
                <a:gd name="T10" fmla="*/ 3 w 65"/>
                <a:gd name="T11" fmla="*/ 54 h 54"/>
                <a:gd name="T12" fmla="*/ 64 w 65"/>
                <a:gd name="T13" fmla="*/ 2 h 54"/>
                <a:gd name="T14" fmla="*/ 64 w 65"/>
                <a:gd name="T15" fmla="*/ 0 h 54"/>
                <a:gd name="T16" fmla="*/ 63 w 65"/>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54">
                  <a:moveTo>
                    <a:pt x="63" y="0"/>
                  </a:moveTo>
                  <a:cubicBezTo>
                    <a:pt x="63" y="0"/>
                    <a:pt x="63" y="0"/>
                    <a:pt x="62" y="0"/>
                  </a:cubicBezTo>
                  <a:cubicBezTo>
                    <a:pt x="42" y="17"/>
                    <a:pt x="21" y="34"/>
                    <a:pt x="1" y="52"/>
                  </a:cubicBezTo>
                  <a:cubicBezTo>
                    <a:pt x="0" y="52"/>
                    <a:pt x="0" y="53"/>
                    <a:pt x="1" y="54"/>
                  </a:cubicBezTo>
                  <a:cubicBezTo>
                    <a:pt x="1" y="54"/>
                    <a:pt x="1" y="54"/>
                    <a:pt x="2" y="54"/>
                  </a:cubicBezTo>
                  <a:cubicBezTo>
                    <a:pt x="2" y="54"/>
                    <a:pt x="2" y="54"/>
                    <a:pt x="3" y="54"/>
                  </a:cubicBezTo>
                  <a:cubicBezTo>
                    <a:pt x="23" y="37"/>
                    <a:pt x="44" y="19"/>
                    <a:pt x="64" y="2"/>
                  </a:cubicBezTo>
                  <a:cubicBezTo>
                    <a:pt x="65" y="2"/>
                    <a:pt x="65" y="1"/>
                    <a:pt x="64" y="0"/>
                  </a:cubicBezTo>
                  <a:cubicBezTo>
                    <a:pt x="64" y="0"/>
                    <a:pt x="64" y="0"/>
                    <a:pt x="6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3" name="Freeform 811"/>
            <p:cNvSpPr/>
            <p:nvPr/>
          </p:nvSpPr>
          <p:spPr bwMode="auto">
            <a:xfrm>
              <a:off x="5234" y="1161"/>
              <a:ext cx="159" cy="131"/>
            </a:xfrm>
            <a:custGeom>
              <a:avLst/>
              <a:gdLst>
                <a:gd name="T0" fmla="*/ 66 w 67"/>
                <a:gd name="T1" fmla="*/ 0 h 55"/>
                <a:gd name="T2" fmla="*/ 65 w 67"/>
                <a:gd name="T3" fmla="*/ 0 h 55"/>
                <a:gd name="T4" fmla="*/ 1 w 67"/>
                <a:gd name="T5" fmla="*/ 52 h 55"/>
                <a:gd name="T6" fmla="*/ 1 w 67"/>
                <a:gd name="T7" fmla="*/ 54 h 55"/>
                <a:gd name="T8" fmla="*/ 2 w 67"/>
                <a:gd name="T9" fmla="*/ 55 h 55"/>
                <a:gd name="T10" fmla="*/ 3 w 67"/>
                <a:gd name="T11" fmla="*/ 54 h 55"/>
                <a:gd name="T12" fmla="*/ 67 w 67"/>
                <a:gd name="T13" fmla="*/ 2 h 55"/>
                <a:gd name="T14" fmla="*/ 67 w 67"/>
                <a:gd name="T15" fmla="*/ 0 h 55"/>
                <a:gd name="T16" fmla="*/ 66 w 6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5">
                  <a:moveTo>
                    <a:pt x="66" y="0"/>
                  </a:moveTo>
                  <a:cubicBezTo>
                    <a:pt x="66" y="0"/>
                    <a:pt x="65" y="0"/>
                    <a:pt x="65" y="0"/>
                  </a:cubicBezTo>
                  <a:cubicBezTo>
                    <a:pt x="44" y="17"/>
                    <a:pt x="22" y="35"/>
                    <a:pt x="1" y="52"/>
                  </a:cubicBezTo>
                  <a:cubicBezTo>
                    <a:pt x="0" y="53"/>
                    <a:pt x="0" y="53"/>
                    <a:pt x="1" y="54"/>
                  </a:cubicBezTo>
                  <a:cubicBezTo>
                    <a:pt x="1" y="54"/>
                    <a:pt x="1" y="55"/>
                    <a:pt x="2" y="55"/>
                  </a:cubicBezTo>
                  <a:cubicBezTo>
                    <a:pt x="2" y="55"/>
                    <a:pt x="2" y="54"/>
                    <a:pt x="3" y="54"/>
                  </a:cubicBezTo>
                  <a:cubicBezTo>
                    <a:pt x="24" y="37"/>
                    <a:pt x="45" y="19"/>
                    <a:pt x="67" y="2"/>
                  </a:cubicBezTo>
                  <a:cubicBezTo>
                    <a:pt x="67" y="2"/>
                    <a:pt x="67" y="1"/>
                    <a:pt x="67" y="0"/>
                  </a:cubicBezTo>
                  <a:cubicBezTo>
                    <a:pt x="67" y="0"/>
                    <a:pt x="66" y="0"/>
                    <a:pt x="66"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4" name="Freeform 812"/>
            <p:cNvSpPr/>
            <p:nvPr/>
          </p:nvSpPr>
          <p:spPr bwMode="auto">
            <a:xfrm>
              <a:off x="5261" y="1199"/>
              <a:ext cx="158" cy="123"/>
            </a:xfrm>
            <a:custGeom>
              <a:avLst/>
              <a:gdLst>
                <a:gd name="T0" fmla="*/ 65 w 67"/>
                <a:gd name="T1" fmla="*/ 0 h 52"/>
                <a:gd name="T2" fmla="*/ 64 w 67"/>
                <a:gd name="T3" fmla="*/ 0 h 52"/>
                <a:gd name="T4" fmla="*/ 1 w 67"/>
                <a:gd name="T5" fmla="*/ 50 h 52"/>
                <a:gd name="T6" fmla="*/ 1 w 67"/>
                <a:gd name="T7" fmla="*/ 52 h 52"/>
                <a:gd name="T8" fmla="*/ 2 w 67"/>
                <a:gd name="T9" fmla="*/ 52 h 52"/>
                <a:gd name="T10" fmla="*/ 3 w 67"/>
                <a:gd name="T11" fmla="*/ 52 h 52"/>
                <a:gd name="T12" fmla="*/ 66 w 67"/>
                <a:gd name="T13" fmla="*/ 2 h 52"/>
                <a:gd name="T14" fmla="*/ 66 w 67"/>
                <a:gd name="T15" fmla="*/ 0 h 52"/>
                <a:gd name="T16" fmla="*/ 65 w 67"/>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2">
                  <a:moveTo>
                    <a:pt x="65" y="0"/>
                  </a:moveTo>
                  <a:cubicBezTo>
                    <a:pt x="65" y="0"/>
                    <a:pt x="64" y="0"/>
                    <a:pt x="64" y="0"/>
                  </a:cubicBezTo>
                  <a:cubicBezTo>
                    <a:pt x="43" y="17"/>
                    <a:pt x="22" y="33"/>
                    <a:pt x="1" y="50"/>
                  </a:cubicBezTo>
                  <a:cubicBezTo>
                    <a:pt x="0" y="50"/>
                    <a:pt x="0" y="51"/>
                    <a:pt x="1" y="52"/>
                  </a:cubicBezTo>
                  <a:cubicBezTo>
                    <a:pt x="1" y="52"/>
                    <a:pt x="1" y="52"/>
                    <a:pt x="2" y="52"/>
                  </a:cubicBezTo>
                  <a:cubicBezTo>
                    <a:pt x="2" y="52"/>
                    <a:pt x="2" y="52"/>
                    <a:pt x="3" y="52"/>
                  </a:cubicBezTo>
                  <a:cubicBezTo>
                    <a:pt x="24" y="35"/>
                    <a:pt x="45" y="19"/>
                    <a:pt x="66" y="2"/>
                  </a:cubicBezTo>
                  <a:cubicBezTo>
                    <a:pt x="66" y="2"/>
                    <a:pt x="67" y="1"/>
                    <a:pt x="66" y="0"/>
                  </a:cubicBezTo>
                  <a:cubicBezTo>
                    <a:pt x="66" y="0"/>
                    <a:pt x="65"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5" name="Freeform 813"/>
            <p:cNvSpPr>
              <a:spLocks noEditPoints="1"/>
            </p:cNvSpPr>
            <p:nvPr/>
          </p:nvSpPr>
          <p:spPr bwMode="auto">
            <a:xfrm>
              <a:off x="3033" y="1557"/>
              <a:ext cx="189" cy="187"/>
            </a:xfrm>
            <a:custGeom>
              <a:avLst/>
              <a:gdLst>
                <a:gd name="T0" fmla="*/ 6 w 80"/>
                <a:gd name="T1" fmla="*/ 69 h 79"/>
                <a:gd name="T2" fmla="*/ 21 w 80"/>
                <a:gd name="T3" fmla="*/ 14 h 79"/>
                <a:gd name="T4" fmla="*/ 38 w 80"/>
                <a:gd name="T5" fmla="*/ 17 h 79"/>
                <a:gd name="T6" fmla="*/ 35 w 80"/>
                <a:gd name="T7" fmla="*/ 23 h 79"/>
                <a:gd name="T8" fmla="*/ 34 w 80"/>
                <a:gd name="T9" fmla="*/ 25 h 79"/>
                <a:gd name="T10" fmla="*/ 36 w 80"/>
                <a:gd name="T11" fmla="*/ 26 h 79"/>
                <a:gd name="T12" fmla="*/ 48 w 80"/>
                <a:gd name="T13" fmla="*/ 28 h 79"/>
                <a:gd name="T14" fmla="*/ 49 w 80"/>
                <a:gd name="T15" fmla="*/ 28 h 79"/>
                <a:gd name="T16" fmla="*/ 51 w 80"/>
                <a:gd name="T17" fmla="*/ 28 h 79"/>
                <a:gd name="T18" fmla="*/ 51 w 80"/>
                <a:gd name="T19" fmla="*/ 28 h 79"/>
                <a:gd name="T20" fmla="*/ 53 w 80"/>
                <a:gd name="T21" fmla="*/ 25 h 79"/>
                <a:gd name="T22" fmla="*/ 57 w 80"/>
                <a:gd name="T23" fmla="*/ 17 h 79"/>
                <a:gd name="T24" fmla="*/ 76 w 80"/>
                <a:gd name="T25" fmla="*/ 18 h 79"/>
                <a:gd name="T26" fmla="*/ 72 w 80"/>
                <a:gd name="T27" fmla="*/ 45 h 79"/>
                <a:gd name="T28" fmla="*/ 62 w 80"/>
                <a:gd name="T29" fmla="*/ 73 h 79"/>
                <a:gd name="T30" fmla="*/ 62 w 80"/>
                <a:gd name="T31" fmla="*/ 75 h 79"/>
                <a:gd name="T32" fmla="*/ 61 w 80"/>
                <a:gd name="T33" fmla="*/ 76 h 79"/>
                <a:gd name="T34" fmla="*/ 61 w 80"/>
                <a:gd name="T35" fmla="*/ 76 h 79"/>
                <a:gd name="T36" fmla="*/ 61 w 80"/>
                <a:gd name="T37" fmla="*/ 76 h 79"/>
                <a:gd name="T38" fmla="*/ 60 w 80"/>
                <a:gd name="T39" fmla="*/ 76 h 79"/>
                <a:gd name="T40" fmla="*/ 25 w 80"/>
                <a:gd name="T41" fmla="*/ 71 h 79"/>
                <a:gd name="T42" fmla="*/ 7 w 80"/>
                <a:gd name="T43" fmla="*/ 69 h 79"/>
                <a:gd name="T44" fmla="*/ 6 w 80"/>
                <a:gd name="T45" fmla="*/ 69 h 79"/>
                <a:gd name="T46" fmla="*/ 49 w 80"/>
                <a:gd name="T47" fmla="*/ 24 h 79"/>
                <a:gd name="T48" fmla="*/ 48 w 80"/>
                <a:gd name="T49" fmla="*/ 24 h 79"/>
                <a:gd name="T50" fmla="*/ 39 w 80"/>
                <a:gd name="T51" fmla="*/ 23 h 79"/>
                <a:gd name="T52" fmla="*/ 48 w 80"/>
                <a:gd name="T53" fmla="*/ 3 h 79"/>
                <a:gd name="T54" fmla="*/ 58 w 80"/>
                <a:gd name="T55" fmla="*/ 6 h 79"/>
                <a:gd name="T56" fmla="*/ 50 w 80"/>
                <a:gd name="T57" fmla="*/ 23 h 79"/>
                <a:gd name="T58" fmla="*/ 50 w 80"/>
                <a:gd name="T59" fmla="*/ 24 h 79"/>
                <a:gd name="T60" fmla="*/ 49 w 80"/>
                <a:gd name="T61" fmla="*/ 24 h 79"/>
                <a:gd name="T62" fmla="*/ 49 w 80"/>
                <a:gd name="T63" fmla="*/ 24 h 79"/>
                <a:gd name="T64" fmla="*/ 47 w 80"/>
                <a:gd name="T65" fmla="*/ 0 h 79"/>
                <a:gd name="T66" fmla="*/ 45 w 80"/>
                <a:gd name="T67" fmla="*/ 1 h 79"/>
                <a:gd name="T68" fmla="*/ 40 w 80"/>
                <a:gd name="T69" fmla="*/ 13 h 79"/>
                <a:gd name="T70" fmla="*/ 21 w 80"/>
                <a:gd name="T71" fmla="*/ 10 h 79"/>
                <a:gd name="T72" fmla="*/ 20 w 80"/>
                <a:gd name="T73" fmla="*/ 9 h 79"/>
                <a:gd name="T74" fmla="*/ 19 w 80"/>
                <a:gd name="T75" fmla="*/ 10 h 79"/>
                <a:gd name="T76" fmla="*/ 18 w 80"/>
                <a:gd name="T77" fmla="*/ 11 h 79"/>
                <a:gd name="T78" fmla="*/ 1 w 80"/>
                <a:gd name="T79" fmla="*/ 70 h 79"/>
                <a:gd name="T80" fmla="*/ 1 w 80"/>
                <a:gd name="T81" fmla="*/ 72 h 79"/>
                <a:gd name="T82" fmla="*/ 2 w 80"/>
                <a:gd name="T83" fmla="*/ 73 h 79"/>
                <a:gd name="T84" fmla="*/ 2 w 80"/>
                <a:gd name="T85" fmla="*/ 73 h 79"/>
                <a:gd name="T86" fmla="*/ 7 w 80"/>
                <a:gd name="T87" fmla="*/ 72 h 79"/>
                <a:gd name="T88" fmla="*/ 7 w 80"/>
                <a:gd name="T89" fmla="*/ 72 h 79"/>
                <a:gd name="T90" fmla="*/ 24 w 80"/>
                <a:gd name="T91" fmla="*/ 74 h 79"/>
                <a:gd name="T92" fmla="*/ 59 w 80"/>
                <a:gd name="T93" fmla="*/ 79 h 79"/>
                <a:gd name="T94" fmla="*/ 59 w 80"/>
                <a:gd name="T95" fmla="*/ 79 h 79"/>
                <a:gd name="T96" fmla="*/ 61 w 80"/>
                <a:gd name="T97" fmla="*/ 79 h 79"/>
                <a:gd name="T98" fmla="*/ 63 w 80"/>
                <a:gd name="T99" fmla="*/ 79 h 79"/>
                <a:gd name="T100" fmla="*/ 64 w 80"/>
                <a:gd name="T101" fmla="*/ 78 h 79"/>
                <a:gd name="T102" fmla="*/ 65 w 80"/>
                <a:gd name="T103" fmla="*/ 76 h 79"/>
                <a:gd name="T104" fmla="*/ 65 w 80"/>
                <a:gd name="T105" fmla="*/ 75 h 79"/>
                <a:gd name="T106" fmla="*/ 76 w 80"/>
                <a:gd name="T107" fmla="*/ 45 h 79"/>
                <a:gd name="T108" fmla="*/ 80 w 80"/>
                <a:gd name="T109" fmla="*/ 17 h 79"/>
                <a:gd name="T110" fmla="*/ 80 w 80"/>
                <a:gd name="T111" fmla="*/ 16 h 79"/>
                <a:gd name="T112" fmla="*/ 79 w 80"/>
                <a:gd name="T113" fmla="*/ 15 h 79"/>
                <a:gd name="T114" fmla="*/ 58 w 80"/>
                <a:gd name="T115" fmla="*/ 13 h 79"/>
                <a:gd name="T116" fmla="*/ 62 w 80"/>
                <a:gd name="T117" fmla="*/ 5 h 79"/>
                <a:gd name="T118" fmla="*/ 62 w 80"/>
                <a:gd name="T119" fmla="*/ 4 h 79"/>
                <a:gd name="T120" fmla="*/ 61 w 80"/>
                <a:gd name="T121" fmla="*/ 3 h 79"/>
                <a:gd name="T122" fmla="*/ 47 w 80"/>
                <a:gd name="T123" fmla="*/ 0 h 79"/>
                <a:gd name="T124" fmla="*/ 47 w 80"/>
                <a:gd name="T12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0" h="79">
                  <a:moveTo>
                    <a:pt x="6" y="69"/>
                  </a:moveTo>
                  <a:cubicBezTo>
                    <a:pt x="16" y="52"/>
                    <a:pt x="18" y="30"/>
                    <a:pt x="21" y="14"/>
                  </a:cubicBezTo>
                  <a:cubicBezTo>
                    <a:pt x="27" y="16"/>
                    <a:pt x="32" y="17"/>
                    <a:pt x="38" y="17"/>
                  </a:cubicBezTo>
                  <a:cubicBezTo>
                    <a:pt x="37" y="19"/>
                    <a:pt x="36" y="21"/>
                    <a:pt x="35" y="23"/>
                  </a:cubicBezTo>
                  <a:cubicBezTo>
                    <a:pt x="34" y="24"/>
                    <a:pt x="34" y="24"/>
                    <a:pt x="34" y="25"/>
                  </a:cubicBezTo>
                  <a:cubicBezTo>
                    <a:pt x="35" y="25"/>
                    <a:pt x="35" y="26"/>
                    <a:pt x="36" y="26"/>
                  </a:cubicBezTo>
                  <a:cubicBezTo>
                    <a:pt x="40" y="27"/>
                    <a:pt x="44" y="27"/>
                    <a:pt x="48" y="28"/>
                  </a:cubicBezTo>
                  <a:cubicBezTo>
                    <a:pt x="48" y="28"/>
                    <a:pt x="49" y="28"/>
                    <a:pt x="49" y="28"/>
                  </a:cubicBezTo>
                  <a:cubicBezTo>
                    <a:pt x="50" y="28"/>
                    <a:pt x="50" y="28"/>
                    <a:pt x="51" y="28"/>
                  </a:cubicBezTo>
                  <a:cubicBezTo>
                    <a:pt x="51" y="28"/>
                    <a:pt x="51" y="28"/>
                    <a:pt x="51" y="28"/>
                  </a:cubicBezTo>
                  <a:cubicBezTo>
                    <a:pt x="52" y="27"/>
                    <a:pt x="53" y="26"/>
                    <a:pt x="53" y="25"/>
                  </a:cubicBezTo>
                  <a:cubicBezTo>
                    <a:pt x="54" y="22"/>
                    <a:pt x="56" y="20"/>
                    <a:pt x="57" y="17"/>
                  </a:cubicBezTo>
                  <a:cubicBezTo>
                    <a:pt x="63" y="17"/>
                    <a:pt x="70" y="17"/>
                    <a:pt x="76" y="18"/>
                  </a:cubicBezTo>
                  <a:cubicBezTo>
                    <a:pt x="74" y="26"/>
                    <a:pt x="74" y="35"/>
                    <a:pt x="72" y="45"/>
                  </a:cubicBezTo>
                  <a:cubicBezTo>
                    <a:pt x="70" y="55"/>
                    <a:pt x="68" y="65"/>
                    <a:pt x="62" y="73"/>
                  </a:cubicBezTo>
                  <a:cubicBezTo>
                    <a:pt x="62" y="74"/>
                    <a:pt x="62" y="75"/>
                    <a:pt x="62" y="75"/>
                  </a:cubicBezTo>
                  <a:cubicBezTo>
                    <a:pt x="61" y="76"/>
                    <a:pt x="61" y="76"/>
                    <a:pt x="61" y="76"/>
                  </a:cubicBezTo>
                  <a:cubicBezTo>
                    <a:pt x="61" y="76"/>
                    <a:pt x="61" y="76"/>
                    <a:pt x="61" y="76"/>
                  </a:cubicBezTo>
                  <a:cubicBezTo>
                    <a:pt x="61" y="76"/>
                    <a:pt x="61" y="76"/>
                    <a:pt x="61" y="76"/>
                  </a:cubicBezTo>
                  <a:cubicBezTo>
                    <a:pt x="61" y="76"/>
                    <a:pt x="60" y="76"/>
                    <a:pt x="60" y="76"/>
                  </a:cubicBezTo>
                  <a:cubicBezTo>
                    <a:pt x="48" y="74"/>
                    <a:pt x="36" y="72"/>
                    <a:pt x="25" y="71"/>
                  </a:cubicBezTo>
                  <a:cubicBezTo>
                    <a:pt x="19" y="70"/>
                    <a:pt x="13" y="69"/>
                    <a:pt x="7" y="69"/>
                  </a:cubicBezTo>
                  <a:cubicBezTo>
                    <a:pt x="7" y="69"/>
                    <a:pt x="6" y="69"/>
                    <a:pt x="6" y="69"/>
                  </a:cubicBezTo>
                  <a:moveTo>
                    <a:pt x="49" y="24"/>
                  </a:moveTo>
                  <a:cubicBezTo>
                    <a:pt x="48" y="24"/>
                    <a:pt x="48" y="24"/>
                    <a:pt x="48" y="24"/>
                  </a:cubicBezTo>
                  <a:cubicBezTo>
                    <a:pt x="45" y="24"/>
                    <a:pt x="42" y="23"/>
                    <a:pt x="39" y="23"/>
                  </a:cubicBezTo>
                  <a:cubicBezTo>
                    <a:pt x="43" y="17"/>
                    <a:pt x="46" y="10"/>
                    <a:pt x="48" y="3"/>
                  </a:cubicBezTo>
                  <a:cubicBezTo>
                    <a:pt x="51" y="4"/>
                    <a:pt x="55" y="4"/>
                    <a:pt x="58" y="6"/>
                  </a:cubicBezTo>
                  <a:cubicBezTo>
                    <a:pt x="55" y="11"/>
                    <a:pt x="53" y="17"/>
                    <a:pt x="50" y="23"/>
                  </a:cubicBezTo>
                  <a:cubicBezTo>
                    <a:pt x="50" y="24"/>
                    <a:pt x="50" y="24"/>
                    <a:pt x="50" y="24"/>
                  </a:cubicBezTo>
                  <a:cubicBezTo>
                    <a:pt x="49" y="24"/>
                    <a:pt x="49" y="24"/>
                    <a:pt x="49" y="24"/>
                  </a:cubicBezTo>
                  <a:cubicBezTo>
                    <a:pt x="49" y="24"/>
                    <a:pt x="49" y="24"/>
                    <a:pt x="49" y="24"/>
                  </a:cubicBezTo>
                  <a:moveTo>
                    <a:pt x="47" y="0"/>
                  </a:moveTo>
                  <a:cubicBezTo>
                    <a:pt x="46" y="0"/>
                    <a:pt x="45" y="0"/>
                    <a:pt x="45" y="1"/>
                  </a:cubicBezTo>
                  <a:cubicBezTo>
                    <a:pt x="44" y="5"/>
                    <a:pt x="42" y="9"/>
                    <a:pt x="40" y="13"/>
                  </a:cubicBezTo>
                  <a:cubicBezTo>
                    <a:pt x="33" y="13"/>
                    <a:pt x="26" y="13"/>
                    <a:pt x="21" y="10"/>
                  </a:cubicBezTo>
                  <a:cubicBezTo>
                    <a:pt x="20" y="10"/>
                    <a:pt x="20" y="9"/>
                    <a:pt x="20" y="9"/>
                  </a:cubicBezTo>
                  <a:cubicBezTo>
                    <a:pt x="20" y="9"/>
                    <a:pt x="19" y="9"/>
                    <a:pt x="19" y="10"/>
                  </a:cubicBezTo>
                  <a:cubicBezTo>
                    <a:pt x="18" y="10"/>
                    <a:pt x="18" y="10"/>
                    <a:pt x="18" y="11"/>
                  </a:cubicBezTo>
                  <a:cubicBezTo>
                    <a:pt x="15" y="28"/>
                    <a:pt x="13" y="53"/>
                    <a:pt x="1" y="70"/>
                  </a:cubicBezTo>
                  <a:cubicBezTo>
                    <a:pt x="0" y="70"/>
                    <a:pt x="0" y="71"/>
                    <a:pt x="1" y="72"/>
                  </a:cubicBezTo>
                  <a:cubicBezTo>
                    <a:pt x="1" y="72"/>
                    <a:pt x="2" y="73"/>
                    <a:pt x="2" y="73"/>
                  </a:cubicBezTo>
                  <a:cubicBezTo>
                    <a:pt x="2" y="73"/>
                    <a:pt x="2" y="73"/>
                    <a:pt x="2" y="73"/>
                  </a:cubicBezTo>
                  <a:cubicBezTo>
                    <a:pt x="4" y="73"/>
                    <a:pt x="6" y="72"/>
                    <a:pt x="7" y="72"/>
                  </a:cubicBezTo>
                  <a:cubicBezTo>
                    <a:pt x="7" y="72"/>
                    <a:pt x="7" y="72"/>
                    <a:pt x="7" y="72"/>
                  </a:cubicBezTo>
                  <a:cubicBezTo>
                    <a:pt x="13" y="72"/>
                    <a:pt x="18" y="73"/>
                    <a:pt x="24" y="74"/>
                  </a:cubicBezTo>
                  <a:cubicBezTo>
                    <a:pt x="36" y="76"/>
                    <a:pt x="48" y="78"/>
                    <a:pt x="59" y="79"/>
                  </a:cubicBezTo>
                  <a:cubicBezTo>
                    <a:pt x="59" y="79"/>
                    <a:pt x="59" y="79"/>
                    <a:pt x="59" y="79"/>
                  </a:cubicBezTo>
                  <a:cubicBezTo>
                    <a:pt x="60" y="79"/>
                    <a:pt x="60" y="79"/>
                    <a:pt x="61" y="79"/>
                  </a:cubicBezTo>
                  <a:cubicBezTo>
                    <a:pt x="61" y="79"/>
                    <a:pt x="62" y="79"/>
                    <a:pt x="63" y="79"/>
                  </a:cubicBezTo>
                  <a:cubicBezTo>
                    <a:pt x="63" y="79"/>
                    <a:pt x="64" y="78"/>
                    <a:pt x="64" y="78"/>
                  </a:cubicBezTo>
                  <a:cubicBezTo>
                    <a:pt x="65" y="77"/>
                    <a:pt x="65" y="77"/>
                    <a:pt x="65" y="76"/>
                  </a:cubicBezTo>
                  <a:cubicBezTo>
                    <a:pt x="65" y="76"/>
                    <a:pt x="65" y="75"/>
                    <a:pt x="65" y="75"/>
                  </a:cubicBezTo>
                  <a:cubicBezTo>
                    <a:pt x="71" y="66"/>
                    <a:pt x="74" y="56"/>
                    <a:pt x="76" y="45"/>
                  </a:cubicBezTo>
                  <a:cubicBezTo>
                    <a:pt x="77" y="35"/>
                    <a:pt x="78" y="25"/>
                    <a:pt x="80" y="17"/>
                  </a:cubicBezTo>
                  <a:cubicBezTo>
                    <a:pt x="80" y="17"/>
                    <a:pt x="80" y="16"/>
                    <a:pt x="80" y="16"/>
                  </a:cubicBezTo>
                  <a:cubicBezTo>
                    <a:pt x="79" y="15"/>
                    <a:pt x="79" y="15"/>
                    <a:pt x="79" y="15"/>
                  </a:cubicBezTo>
                  <a:cubicBezTo>
                    <a:pt x="71" y="14"/>
                    <a:pt x="65" y="14"/>
                    <a:pt x="58" y="13"/>
                  </a:cubicBezTo>
                  <a:cubicBezTo>
                    <a:pt x="60" y="11"/>
                    <a:pt x="61" y="8"/>
                    <a:pt x="62" y="5"/>
                  </a:cubicBezTo>
                  <a:cubicBezTo>
                    <a:pt x="62" y="5"/>
                    <a:pt x="62" y="4"/>
                    <a:pt x="62" y="4"/>
                  </a:cubicBezTo>
                  <a:cubicBezTo>
                    <a:pt x="62" y="3"/>
                    <a:pt x="61" y="3"/>
                    <a:pt x="61" y="3"/>
                  </a:cubicBezTo>
                  <a:cubicBezTo>
                    <a:pt x="56" y="1"/>
                    <a:pt x="52" y="0"/>
                    <a:pt x="47" y="0"/>
                  </a:cubicBezTo>
                  <a:cubicBezTo>
                    <a:pt x="47" y="0"/>
                    <a:pt x="47" y="0"/>
                    <a:pt x="4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6" name="Freeform 814"/>
            <p:cNvSpPr/>
            <p:nvPr/>
          </p:nvSpPr>
          <p:spPr bwMode="auto">
            <a:xfrm>
              <a:off x="3092" y="1635"/>
              <a:ext cx="92" cy="16"/>
            </a:xfrm>
            <a:custGeom>
              <a:avLst/>
              <a:gdLst>
                <a:gd name="T0" fmla="*/ 2 w 39"/>
                <a:gd name="T1" fmla="*/ 0 h 7"/>
                <a:gd name="T2" fmla="*/ 1 w 39"/>
                <a:gd name="T3" fmla="*/ 1 h 7"/>
                <a:gd name="T4" fmla="*/ 2 w 39"/>
                <a:gd name="T5" fmla="*/ 4 h 7"/>
                <a:gd name="T6" fmla="*/ 37 w 39"/>
                <a:gd name="T7" fmla="*/ 7 h 7"/>
                <a:gd name="T8" fmla="*/ 37 w 39"/>
                <a:gd name="T9" fmla="*/ 7 h 7"/>
                <a:gd name="T10" fmla="*/ 39 w 39"/>
                <a:gd name="T11" fmla="*/ 6 h 7"/>
                <a:gd name="T12" fmla="*/ 37 w 39"/>
                <a:gd name="T13" fmla="*/ 4 h 7"/>
                <a:gd name="T14" fmla="*/ 3 w 39"/>
                <a:gd name="T15" fmla="*/ 0 h 7"/>
                <a:gd name="T16" fmla="*/ 2 w 39"/>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
                  <a:moveTo>
                    <a:pt x="2" y="0"/>
                  </a:moveTo>
                  <a:cubicBezTo>
                    <a:pt x="1" y="0"/>
                    <a:pt x="1" y="1"/>
                    <a:pt x="1" y="1"/>
                  </a:cubicBezTo>
                  <a:cubicBezTo>
                    <a:pt x="0" y="2"/>
                    <a:pt x="1" y="3"/>
                    <a:pt x="2" y="4"/>
                  </a:cubicBezTo>
                  <a:cubicBezTo>
                    <a:pt x="13" y="6"/>
                    <a:pt x="25" y="7"/>
                    <a:pt x="37" y="7"/>
                  </a:cubicBezTo>
                  <a:cubicBezTo>
                    <a:pt x="37" y="7"/>
                    <a:pt x="37" y="7"/>
                    <a:pt x="37" y="7"/>
                  </a:cubicBezTo>
                  <a:cubicBezTo>
                    <a:pt x="38" y="7"/>
                    <a:pt x="39" y="7"/>
                    <a:pt x="39" y="6"/>
                  </a:cubicBezTo>
                  <a:cubicBezTo>
                    <a:pt x="39" y="5"/>
                    <a:pt x="38" y="4"/>
                    <a:pt x="37" y="4"/>
                  </a:cubicBezTo>
                  <a:cubicBezTo>
                    <a:pt x="26" y="4"/>
                    <a:pt x="14" y="2"/>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7" name="Freeform 815"/>
            <p:cNvSpPr/>
            <p:nvPr/>
          </p:nvSpPr>
          <p:spPr bwMode="auto">
            <a:xfrm>
              <a:off x="3082" y="1661"/>
              <a:ext cx="93" cy="19"/>
            </a:xfrm>
            <a:custGeom>
              <a:avLst/>
              <a:gdLst>
                <a:gd name="T0" fmla="*/ 2 w 39"/>
                <a:gd name="T1" fmla="*/ 0 h 8"/>
                <a:gd name="T2" fmla="*/ 0 w 39"/>
                <a:gd name="T3" fmla="*/ 2 h 8"/>
                <a:gd name="T4" fmla="*/ 2 w 39"/>
                <a:gd name="T5" fmla="*/ 4 h 8"/>
                <a:gd name="T6" fmla="*/ 2 w 39"/>
                <a:gd name="T7" fmla="*/ 4 h 8"/>
                <a:gd name="T8" fmla="*/ 37 w 39"/>
                <a:gd name="T9" fmla="*/ 8 h 8"/>
                <a:gd name="T10" fmla="*/ 37 w 39"/>
                <a:gd name="T11" fmla="*/ 8 h 8"/>
                <a:gd name="T12" fmla="*/ 39 w 39"/>
                <a:gd name="T13" fmla="*/ 6 h 8"/>
                <a:gd name="T14" fmla="*/ 37 w 39"/>
                <a:gd name="T15" fmla="*/ 4 h 8"/>
                <a:gd name="T16" fmla="*/ 3 w 39"/>
                <a:gd name="T17" fmla="*/ 0 h 8"/>
                <a:gd name="T18" fmla="*/ 2 w 39"/>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8">
                  <a:moveTo>
                    <a:pt x="2" y="0"/>
                  </a:moveTo>
                  <a:cubicBezTo>
                    <a:pt x="1" y="0"/>
                    <a:pt x="1" y="1"/>
                    <a:pt x="0" y="2"/>
                  </a:cubicBezTo>
                  <a:cubicBezTo>
                    <a:pt x="0" y="3"/>
                    <a:pt x="1" y="4"/>
                    <a:pt x="2" y="4"/>
                  </a:cubicBezTo>
                  <a:cubicBezTo>
                    <a:pt x="2" y="4"/>
                    <a:pt x="2" y="4"/>
                    <a:pt x="2" y="4"/>
                  </a:cubicBezTo>
                  <a:cubicBezTo>
                    <a:pt x="13" y="6"/>
                    <a:pt x="25" y="8"/>
                    <a:pt x="37" y="8"/>
                  </a:cubicBezTo>
                  <a:cubicBezTo>
                    <a:pt x="37" y="8"/>
                    <a:pt x="37" y="8"/>
                    <a:pt x="37" y="8"/>
                  </a:cubicBezTo>
                  <a:cubicBezTo>
                    <a:pt x="38" y="8"/>
                    <a:pt x="39" y="7"/>
                    <a:pt x="39" y="6"/>
                  </a:cubicBezTo>
                  <a:cubicBezTo>
                    <a:pt x="39" y="5"/>
                    <a:pt x="38" y="4"/>
                    <a:pt x="37" y="4"/>
                  </a:cubicBezTo>
                  <a:cubicBezTo>
                    <a:pt x="25" y="4"/>
                    <a:pt x="14" y="3"/>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8" name="Freeform 816"/>
            <p:cNvSpPr/>
            <p:nvPr/>
          </p:nvSpPr>
          <p:spPr bwMode="auto">
            <a:xfrm>
              <a:off x="3080" y="1684"/>
              <a:ext cx="33" cy="15"/>
            </a:xfrm>
            <a:custGeom>
              <a:avLst/>
              <a:gdLst>
                <a:gd name="T0" fmla="*/ 4 w 14"/>
                <a:gd name="T1" fmla="*/ 0 h 6"/>
                <a:gd name="T2" fmla="*/ 1 w 14"/>
                <a:gd name="T3" fmla="*/ 0 h 6"/>
                <a:gd name="T4" fmla="*/ 0 w 14"/>
                <a:gd name="T5" fmla="*/ 2 h 6"/>
                <a:gd name="T6" fmla="*/ 1 w 14"/>
                <a:gd name="T7" fmla="*/ 4 h 6"/>
                <a:gd name="T8" fmla="*/ 2 w 14"/>
                <a:gd name="T9" fmla="*/ 4 h 6"/>
                <a:gd name="T10" fmla="*/ 4 w 14"/>
                <a:gd name="T11" fmla="*/ 3 h 6"/>
                <a:gd name="T12" fmla="*/ 4 w 14"/>
                <a:gd name="T13" fmla="*/ 3 h 6"/>
                <a:gd name="T14" fmla="*/ 11 w 14"/>
                <a:gd name="T15" fmla="*/ 5 h 6"/>
                <a:gd name="T16" fmla="*/ 12 w 14"/>
                <a:gd name="T17" fmla="*/ 6 h 6"/>
                <a:gd name="T18" fmla="*/ 14 w 14"/>
                <a:gd name="T19" fmla="*/ 5 h 6"/>
                <a:gd name="T20" fmla="*/ 13 w 14"/>
                <a:gd name="T21" fmla="*/ 2 h 6"/>
                <a:gd name="T22" fmla="*/ 4 w 1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4" y="0"/>
                  </a:moveTo>
                  <a:cubicBezTo>
                    <a:pt x="3" y="0"/>
                    <a:pt x="2" y="0"/>
                    <a:pt x="1" y="0"/>
                  </a:cubicBezTo>
                  <a:cubicBezTo>
                    <a:pt x="0" y="0"/>
                    <a:pt x="0" y="1"/>
                    <a:pt x="0" y="2"/>
                  </a:cubicBezTo>
                  <a:cubicBezTo>
                    <a:pt x="0" y="3"/>
                    <a:pt x="1" y="4"/>
                    <a:pt x="1" y="4"/>
                  </a:cubicBezTo>
                  <a:cubicBezTo>
                    <a:pt x="2" y="4"/>
                    <a:pt x="2" y="4"/>
                    <a:pt x="2" y="4"/>
                  </a:cubicBezTo>
                  <a:cubicBezTo>
                    <a:pt x="3" y="4"/>
                    <a:pt x="3" y="3"/>
                    <a:pt x="4" y="3"/>
                  </a:cubicBezTo>
                  <a:cubicBezTo>
                    <a:pt x="4" y="3"/>
                    <a:pt x="4" y="3"/>
                    <a:pt x="4" y="3"/>
                  </a:cubicBezTo>
                  <a:cubicBezTo>
                    <a:pt x="7" y="3"/>
                    <a:pt x="9" y="4"/>
                    <a:pt x="11" y="5"/>
                  </a:cubicBezTo>
                  <a:cubicBezTo>
                    <a:pt x="12" y="6"/>
                    <a:pt x="12" y="6"/>
                    <a:pt x="12" y="6"/>
                  </a:cubicBezTo>
                  <a:cubicBezTo>
                    <a:pt x="13" y="6"/>
                    <a:pt x="13" y="5"/>
                    <a:pt x="14" y="5"/>
                  </a:cubicBezTo>
                  <a:cubicBezTo>
                    <a:pt x="14" y="4"/>
                    <a:pt x="14" y="3"/>
                    <a:pt x="13" y="2"/>
                  </a:cubicBezTo>
                  <a:cubicBezTo>
                    <a:pt x="10" y="1"/>
                    <a:pt x="7" y="0"/>
                    <a:pt x="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49" name="Freeform 817"/>
            <p:cNvSpPr>
              <a:spLocks noEditPoints="1"/>
            </p:cNvSpPr>
            <p:nvPr/>
          </p:nvSpPr>
          <p:spPr bwMode="auto">
            <a:xfrm>
              <a:off x="2734" y="1341"/>
              <a:ext cx="223" cy="268"/>
            </a:xfrm>
            <a:custGeom>
              <a:avLst/>
              <a:gdLst>
                <a:gd name="T0" fmla="*/ 24 w 94"/>
                <a:gd name="T1" fmla="*/ 100 h 113"/>
                <a:gd name="T2" fmla="*/ 91 w 94"/>
                <a:gd name="T3" fmla="*/ 94 h 113"/>
                <a:gd name="T4" fmla="*/ 88 w 94"/>
                <a:gd name="T5" fmla="*/ 93 h 113"/>
                <a:gd name="T6" fmla="*/ 86 w 94"/>
                <a:gd name="T7" fmla="*/ 94 h 113"/>
                <a:gd name="T8" fmla="*/ 85 w 94"/>
                <a:gd name="T9" fmla="*/ 93 h 113"/>
                <a:gd name="T10" fmla="*/ 83 w 94"/>
                <a:gd name="T11" fmla="*/ 94 h 113"/>
                <a:gd name="T12" fmla="*/ 24 w 94"/>
                <a:gd name="T13" fmla="*/ 107 h 113"/>
                <a:gd name="T14" fmla="*/ 74 w 94"/>
                <a:gd name="T15" fmla="*/ 15 h 113"/>
                <a:gd name="T16" fmla="*/ 82 w 94"/>
                <a:gd name="T17" fmla="*/ 21 h 113"/>
                <a:gd name="T18" fmla="*/ 88 w 94"/>
                <a:gd name="T19" fmla="*/ 72 h 113"/>
                <a:gd name="T20" fmla="*/ 24 w 94"/>
                <a:gd name="T21" fmla="*/ 13 h 113"/>
                <a:gd name="T22" fmla="*/ 24 w 94"/>
                <a:gd name="T23" fmla="*/ 12 h 113"/>
                <a:gd name="T24" fmla="*/ 26 w 94"/>
                <a:gd name="T25" fmla="*/ 10 h 113"/>
                <a:gd name="T26" fmla="*/ 37 w 94"/>
                <a:gd name="T27" fmla="*/ 9 h 113"/>
                <a:gd name="T28" fmla="*/ 42 w 94"/>
                <a:gd name="T29" fmla="*/ 25 h 113"/>
                <a:gd name="T30" fmla="*/ 43 w 94"/>
                <a:gd name="T31" fmla="*/ 28 h 113"/>
                <a:gd name="T32" fmla="*/ 36 w 94"/>
                <a:gd name="T33" fmla="*/ 32 h 113"/>
                <a:gd name="T34" fmla="*/ 27 w 94"/>
                <a:gd name="T35" fmla="*/ 38 h 113"/>
                <a:gd name="T36" fmla="*/ 43 w 94"/>
                <a:gd name="T37" fmla="*/ 32 h 113"/>
                <a:gd name="T38" fmla="*/ 46 w 94"/>
                <a:gd name="T39" fmla="*/ 28 h 113"/>
                <a:gd name="T40" fmla="*/ 45 w 94"/>
                <a:gd name="T41" fmla="*/ 22 h 113"/>
                <a:gd name="T42" fmla="*/ 67 w 94"/>
                <a:gd name="T43" fmla="*/ 6 h 113"/>
                <a:gd name="T44" fmla="*/ 88 w 94"/>
                <a:gd name="T45" fmla="*/ 81 h 113"/>
                <a:gd name="T46" fmla="*/ 23 w 94"/>
                <a:gd name="T47" fmla="*/ 96 h 113"/>
                <a:gd name="T48" fmla="*/ 9 w 94"/>
                <a:gd name="T49" fmla="*/ 102 h 113"/>
                <a:gd name="T50" fmla="*/ 4 w 94"/>
                <a:gd name="T51" fmla="*/ 30 h 113"/>
                <a:gd name="T52" fmla="*/ 23 w 94"/>
                <a:gd name="T53" fmla="*/ 25 h 113"/>
                <a:gd name="T54" fmla="*/ 26 w 94"/>
                <a:gd name="T55" fmla="*/ 38 h 113"/>
                <a:gd name="T56" fmla="*/ 71 w 94"/>
                <a:gd name="T57" fmla="*/ 0 h 113"/>
                <a:gd name="T58" fmla="*/ 69 w 94"/>
                <a:gd name="T59" fmla="*/ 2 h 113"/>
                <a:gd name="T60" fmla="*/ 66 w 94"/>
                <a:gd name="T61" fmla="*/ 3 h 113"/>
                <a:gd name="T62" fmla="*/ 42 w 94"/>
                <a:gd name="T63" fmla="*/ 12 h 113"/>
                <a:gd name="T64" fmla="*/ 39 w 94"/>
                <a:gd name="T65" fmla="*/ 4 h 113"/>
                <a:gd name="T66" fmla="*/ 37 w 94"/>
                <a:gd name="T67" fmla="*/ 2 h 113"/>
                <a:gd name="T68" fmla="*/ 25 w 94"/>
                <a:gd name="T69" fmla="*/ 7 h 113"/>
                <a:gd name="T70" fmla="*/ 21 w 94"/>
                <a:gd name="T71" fmla="*/ 10 h 113"/>
                <a:gd name="T72" fmla="*/ 20 w 94"/>
                <a:gd name="T73" fmla="*/ 14 h 113"/>
                <a:gd name="T74" fmla="*/ 4 w 94"/>
                <a:gd name="T75" fmla="*/ 27 h 113"/>
                <a:gd name="T76" fmla="*/ 2 w 94"/>
                <a:gd name="T77" fmla="*/ 26 h 113"/>
                <a:gd name="T78" fmla="*/ 0 w 94"/>
                <a:gd name="T79" fmla="*/ 29 h 113"/>
                <a:gd name="T80" fmla="*/ 5 w 94"/>
                <a:gd name="T81" fmla="*/ 104 h 113"/>
                <a:gd name="T82" fmla="*/ 7 w 94"/>
                <a:gd name="T83" fmla="*/ 106 h 113"/>
                <a:gd name="T84" fmla="*/ 21 w 94"/>
                <a:gd name="T85" fmla="*/ 101 h 113"/>
                <a:gd name="T86" fmla="*/ 22 w 94"/>
                <a:gd name="T87" fmla="*/ 112 h 113"/>
                <a:gd name="T88" fmla="*/ 24 w 94"/>
                <a:gd name="T89" fmla="*/ 112 h 113"/>
                <a:gd name="T90" fmla="*/ 86 w 94"/>
                <a:gd name="T91" fmla="*/ 97 h 113"/>
                <a:gd name="T92" fmla="*/ 88 w 94"/>
                <a:gd name="T93" fmla="*/ 98 h 113"/>
                <a:gd name="T94" fmla="*/ 94 w 94"/>
                <a:gd name="T95" fmla="*/ 95 h 113"/>
                <a:gd name="T96" fmla="*/ 86 w 94"/>
                <a:gd name="T97" fmla="*/ 21 h 113"/>
                <a:gd name="T98" fmla="*/ 86 w 94"/>
                <a:gd name="T99" fmla="*/ 10 h 113"/>
                <a:gd name="T100" fmla="*/ 84 w 94"/>
                <a:gd name="T101" fmla="*/ 10 h 113"/>
                <a:gd name="T102" fmla="*/ 73 w 94"/>
                <a:gd name="T103" fmla="*/ 12 h 113"/>
                <a:gd name="T104" fmla="*/ 73 w 94"/>
                <a:gd name="T105" fmla="*/ 5 h 113"/>
                <a:gd name="T106" fmla="*/ 73 w 94"/>
                <a:gd name="T107" fmla="*/ 3 h 113"/>
                <a:gd name="T108" fmla="*/ 72 w 94"/>
                <a:gd name="T109" fmla="*/ 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 h="113">
                  <a:moveTo>
                    <a:pt x="24" y="107"/>
                  </a:moveTo>
                  <a:cubicBezTo>
                    <a:pt x="24" y="105"/>
                    <a:pt x="24" y="102"/>
                    <a:pt x="24" y="100"/>
                  </a:cubicBezTo>
                  <a:cubicBezTo>
                    <a:pt x="45" y="93"/>
                    <a:pt x="67" y="88"/>
                    <a:pt x="90" y="85"/>
                  </a:cubicBezTo>
                  <a:cubicBezTo>
                    <a:pt x="90" y="88"/>
                    <a:pt x="90" y="91"/>
                    <a:pt x="91" y="94"/>
                  </a:cubicBezTo>
                  <a:cubicBezTo>
                    <a:pt x="90" y="94"/>
                    <a:pt x="90" y="94"/>
                    <a:pt x="90" y="94"/>
                  </a:cubicBezTo>
                  <a:cubicBezTo>
                    <a:pt x="89" y="94"/>
                    <a:pt x="89" y="93"/>
                    <a:pt x="88" y="93"/>
                  </a:cubicBezTo>
                  <a:cubicBezTo>
                    <a:pt x="88" y="93"/>
                    <a:pt x="88" y="93"/>
                    <a:pt x="88" y="93"/>
                  </a:cubicBezTo>
                  <a:cubicBezTo>
                    <a:pt x="88" y="93"/>
                    <a:pt x="87" y="94"/>
                    <a:pt x="86" y="94"/>
                  </a:cubicBezTo>
                  <a:cubicBezTo>
                    <a:pt x="86" y="93"/>
                    <a:pt x="86" y="93"/>
                    <a:pt x="86" y="93"/>
                  </a:cubicBezTo>
                  <a:cubicBezTo>
                    <a:pt x="86" y="93"/>
                    <a:pt x="85" y="93"/>
                    <a:pt x="85" y="93"/>
                  </a:cubicBezTo>
                  <a:cubicBezTo>
                    <a:pt x="84" y="93"/>
                    <a:pt x="84" y="93"/>
                    <a:pt x="84" y="94"/>
                  </a:cubicBezTo>
                  <a:cubicBezTo>
                    <a:pt x="83" y="94"/>
                    <a:pt x="83" y="94"/>
                    <a:pt x="83" y="94"/>
                  </a:cubicBezTo>
                  <a:cubicBezTo>
                    <a:pt x="68" y="97"/>
                    <a:pt x="53" y="100"/>
                    <a:pt x="38" y="103"/>
                  </a:cubicBezTo>
                  <a:cubicBezTo>
                    <a:pt x="34" y="104"/>
                    <a:pt x="29" y="105"/>
                    <a:pt x="24" y="107"/>
                  </a:cubicBezTo>
                  <a:moveTo>
                    <a:pt x="88" y="72"/>
                  </a:moveTo>
                  <a:cubicBezTo>
                    <a:pt x="81" y="54"/>
                    <a:pt x="77" y="35"/>
                    <a:pt x="74" y="15"/>
                  </a:cubicBezTo>
                  <a:cubicBezTo>
                    <a:pt x="77" y="15"/>
                    <a:pt x="80" y="15"/>
                    <a:pt x="83" y="14"/>
                  </a:cubicBezTo>
                  <a:cubicBezTo>
                    <a:pt x="82" y="16"/>
                    <a:pt x="82" y="19"/>
                    <a:pt x="82" y="21"/>
                  </a:cubicBezTo>
                  <a:cubicBezTo>
                    <a:pt x="82" y="26"/>
                    <a:pt x="83" y="32"/>
                    <a:pt x="83" y="37"/>
                  </a:cubicBezTo>
                  <a:cubicBezTo>
                    <a:pt x="85" y="49"/>
                    <a:pt x="86" y="60"/>
                    <a:pt x="88" y="72"/>
                  </a:cubicBezTo>
                  <a:moveTo>
                    <a:pt x="28" y="34"/>
                  </a:moveTo>
                  <a:cubicBezTo>
                    <a:pt x="28" y="26"/>
                    <a:pt x="25" y="18"/>
                    <a:pt x="24" y="13"/>
                  </a:cubicBezTo>
                  <a:cubicBezTo>
                    <a:pt x="24" y="13"/>
                    <a:pt x="24" y="13"/>
                    <a:pt x="24" y="13"/>
                  </a:cubicBezTo>
                  <a:cubicBezTo>
                    <a:pt x="24" y="12"/>
                    <a:pt x="24" y="12"/>
                    <a:pt x="24" y="12"/>
                  </a:cubicBezTo>
                  <a:cubicBezTo>
                    <a:pt x="24" y="11"/>
                    <a:pt x="24" y="11"/>
                    <a:pt x="25" y="11"/>
                  </a:cubicBezTo>
                  <a:cubicBezTo>
                    <a:pt x="25" y="11"/>
                    <a:pt x="26" y="10"/>
                    <a:pt x="26" y="10"/>
                  </a:cubicBezTo>
                  <a:cubicBezTo>
                    <a:pt x="30" y="9"/>
                    <a:pt x="33" y="7"/>
                    <a:pt x="36" y="6"/>
                  </a:cubicBezTo>
                  <a:cubicBezTo>
                    <a:pt x="36" y="7"/>
                    <a:pt x="37" y="8"/>
                    <a:pt x="37" y="9"/>
                  </a:cubicBezTo>
                  <a:cubicBezTo>
                    <a:pt x="38" y="13"/>
                    <a:pt x="39" y="17"/>
                    <a:pt x="41" y="20"/>
                  </a:cubicBezTo>
                  <a:cubicBezTo>
                    <a:pt x="41" y="22"/>
                    <a:pt x="42" y="23"/>
                    <a:pt x="42" y="25"/>
                  </a:cubicBezTo>
                  <a:cubicBezTo>
                    <a:pt x="43" y="26"/>
                    <a:pt x="43" y="27"/>
                    <a:pt x="43" y="28"/>
                  </a:cubicBezTo>
                  <a:cubicBezTo>
                    <a:pt x="43" y="28"/>
                    <a:pt x="43" y="28"/>
                    <a:pt x="43" y="28"/>
                  </a:cubicBezTo>
                  <a:cubicBezTo>
                    <a:pt x="42" y="28"/>
                    <a:pt x="42" y="28"/>
                    <a:pt x="42" y="28"/>
                  </a:cubicBezTo>
                  <a:cubicBezTo>
                    <a:pt x="42" y="30"/>
                    <a:pt x="39" y="31"/>
                    <a:pt x="36" y="32"/>
                  </a:cubicBezTo>
                  <a:cubicBezTo>
                    <a:pt x="33" y="33"/>
                    <a:pt x="30" y="34"/>
                    <a:pt x="28" y="34"/>
                  </a:cubicBezTo>
                  <a:moveTo>
                    <a:pt x="27" y="38"/>
                  </a:moveTo>
                  <a:cubicBezTo>
                    <a:pt x="30" y="38"/>
                    <a:pt x="35" y="37"/>
                    <a:pt x="38" y="35"/>
                  </a:cubicBezTo>
                  <a:cubicBezTo>
                    <a:pt x="40" y="34"/>
                    <a:pt x="42" y="33"/>
                    <a:pt x="43" y="32"/>
                  </a:cubicBezTo>
                  <a:cubicBezTo>
                    <a:pt x="44" y="32"/>
                    <a:pt x="45" y="31"/>
                    <a:pt x="45" y="31"/>
                  </a:cubicBezTo>
                  <a:cubicBezTo>
                    <a:pt x="46" y="30"/>
                    <a:pt x="46" y="29"/>
                    <a:pt x="46" y="28"/>
                  </a:cubicBezTo>
                  <a:cubicBezTo>
                    <a:pt x="46" y="28"/>
                    <a:pt x="46" y="28"/>
                    <a:pt x="46" y="28"/>
                  </a:cubicBezTo>
                  <a:cubicBezTo>
                    <a:pt x="46" y="26"/>
                    <a:pt x="46" y="24"/>
                    <a:pt x="45" y="22"/>
                  </a:cubicBezTo>
                  <a:cubicBezTo>
                    <a:pt x="45" y="21"/>
                    <a:pt x="44" y="19"/>
                    <a:pt x="44" y="17"/>
                  </a:cubicBezTo>
                  <a:cubicBezTo>
                    <a:pt x="52" y="14"/>
                    <a:pt x="60" y="10"/>
                    <a:pt x="67" y="6"/>
                  </a:cubicBezTo>
                  <a:cubicBezTo>
                    <a:pt x="68" y="6"/>
                    <a:pt x="68" y="6"/>
                    <a:pt x="69" y="5"/>
                  </a:cubicBezTo>
                  <a:cubicBezTo>
                    <a:pt x="72" y="31"/>
                    <a:pt x="78" y="57"/>
                    <a:pt x="88" y="81"/>
                  </a:cubicBezTo>
                  <a:cubicBezTo>
                    <a:pt x="66" y="84"/>
                    <a:pt x="44" y="89"/>
                    <a:pt x="24" y="96"/>
                  </a:cubicBezTo>
                  <a:cubicBezTo>
                    <a:pt x="23" y="96"/>
                    <a:pt x="23" y="96"/>
                    <a:pt x="23" y="96"/>
                  </a:cubicBezTo>
                  <a:cubicBezTo>
                    <a:pt x="22" y="96"/>
                    <a:pt x="21" y="96"/>
                    <a:pt x="21" y="97"/>
                  </a:cubicBezTo>
                  <a:cubicBezTo>
                    <a:pt x="17" y="99"/>
                    <a:pt x="13" y="100"/>
                    <a:pt x="9" y="102"/>
                  </a:cubicBezTo>
                  <a:cubicBezTo>
                    <a:pt x="9" y="96"/>
                    <a:pt x="9" y="91"/>
                    <a:pt x="9" y="86"/>
                  </a:cubicBezTo>
                  <a:cubicBezTo>
                    <a:pt x="9" y="67"/>
                    <a:pt x="7" y="49"/>
                    <a:pt x="4" y="30"/>
                  </a:cubicBezTo>
                  <a:cubicBezTo>
                    <a:pt x="5" y="30"/>
                    <a:pt x="5" y="30"/>
                    <a:pt x="5" y="30"/>
                  </a:cubicBezTo>
                  <a:cubicBezTo>
                    <a:pt x="11" y="29"/>
                    <a:pt x="17" y="27"/>
                    <a:pt x="23" y="25"/>
                  </a:cubicBezTo>
                  <a:cubicBezTo>
                    <a:pt x="24" y="29"/>
                    <a:pt x="25" y="32"/>
                    <a:pt x="25" y="36"/>
                  </a:cubicBezTo>
                  <a:cubicBezTo>
                    <a:pt x="25" y="37"/>
                    <a:pt x="26" y="38"/>
                    <a:pt x="26" y="38"/>
                  </a:cubicBezTo>
                  <a:cubicBezTo>
                    <a:pt x="27" y="38"/>
                    <a:pt x="27" y="38"/>
                    <a:pt x="27" y="38"/>
                  </a:cubicBezTo>
                  <a:moveTo>
                    <a:pt x="71" y="0"/>
                  </a:moveTo>
                  <a:cubicBezTo>
                    <a:pt x="70" y="0"/>
                    <a:pt x="70" y="1"/>
                    <a:pt x="69" y="1"/>
                  </a:cubicBezTo>
                  <a:cubicBezTo>
                    <a:pt x="69" y="2"/>
                    <a:pt x="69" y="2"/>
                    <a:pt x="69" y="2"/>
                  </a:cubicBezTo>
                  <a:cubicBezTo>
                    <a:pt x="68" y="2"/>
                    <a:pt x="68" y="2"/>
                    <a:pt x="68" y="2"/>
                  </a:cubicBezTo>
                  <a:cubicBezTo>
                    <a:pt x="67" y="2"/>
                    <a:pt x="67" y="2"/>
                    <a:pt x="66" y="3"/>
                  </a:cubicBezTo>
                  <a:cubicBezTo>
                    <a:pt x="58" y="7"/>
                    <a:pt x="50" y="11"/>
                    <a:pt x="42" y="14"/>
                  </a:cubicBezTo>
                  <a:cubicBezTo>
                    <a:pt x="42" y="13"/>
                    <a:pt x="42" y="12"/>
                    <a:pt x="42" y="12"/>
                  </a:cubicBezTo>
                  <a:cubicBezTo>
                    <a:pt x="41" y="10"/>
                    <a:pt x="40" y="8"/>
                    <a:pt x="40" y="7"/>
                  </a:cubicBezTo>
                  <a:cubicBezTo>
                    <a:pt x="40" y="5"/>
                    <a:pt x="39" y="4"/>
                    <a:pt x="39" y="4"/>
                  </a:cubicBezTo>
                  <a:cubicBezTo>
                    <a:pt x="39" y="3"/>
                    <a:pt x="39" y="3"/>
                    <a:pt x="38" y="2"/>
                  </a:cubicBezTo>
                  <a:cubicBezTo>
                    <a:pt x="38" y="2"/>
                    <a:pt x="38" y="2"/>
                    <a:pt x="37" y="2"/>
                  </a:cubicBezTo>
                  <a:cubicBezTo>
                    <a:pt x="37" y="2"/>
                    <a:pt x="37" y="2"/>
                    <a:pt x="37" y="2"/>
                  </a:cubicBezTo>
                  <a:cubicBezTo>
                    <a:pt x="33" y="4"/>
                    <a:pt x="29" y="5"/>
                    <a:pt x="25" y="7"/>
                  </a:cubicBezTo>
                  <a:cubicBezTo>
                    <a:pt x="24" y="7"/>
                    <a:pt x="24" y="7"/>
                    <a:pt x="23" y="8"/>
                  </a:cubicBezTo>
                  <a:cubicBezTo>
                    <a:pt x="22" y="8"/>
                    <a:pt x="21" y="9"/>
                    <a:pt x="21" y="10"/>
                  </a:cubicBezTo>
                  <a:cubicBezTo>
                    <a:pt x="20" y="11"/>
                    <a:pt x="20" y="12"/>
                    <a:pt x="20" y="13"/>
                  </a:cubicBezTo>
                  <a:cubicBezTo>
                    <a:pt x="20" y="13"/>
                    <a:pt x="20" y="14"/>
                    <a:pt x="20" y="14"/>
                  </a:cubicBezTo>
                  <a:cubicBezTo>
                    <a:pt x="21" y="16"/>
                    <a:pt x="22" y="19"/>
                    <a:pt x="22" y="21"/>
                  </a:cubicBezTo>
                  <a:cubicBezTo>
                    <a:pt x="16" y="23"/>
                    <a:pt x="10" y="25"/>
                    <a:pt x="4" y="27"/>
                  </a:cubicBezTo>
                  <a:cubicBezTo>
                    <a:pt x="3" y="27"/>
                    <a:pt x="3" y="27"/>
                    <a:pt x="3" y="27"/>
                  </a:cubicBezTo>
                  <a:cubicBezTo>
                    <a:pt x="3" y="27"/>
                    <a:pt x="3" y="26"/>
                    <a:pt x="2" y="26"/>
                  </a:cubicBezTo>
                  <a:cubicBezTo>
                    <a:pt x="2" y="26"/>
                    <a:pt x="2" y="27"/>
                    <a:pt x="2" y="27"/>
                  </a:cubicBezTo>
                  <a:cubicBezTo>
                    <a:pt x="1" y="27"/>
                    <a:pt x="0" y="28"/>
                    <a:pt x="0" y="29"/>
                  </a:cubicBezTo>
                  <a:cubicBezTo>
                    <a:pt x="4" y="47"/>
                    <a:pt x="6" y="66"/>
                    <a:pt x="6" y="86"/>
                  </a:cubicBezTo>
                  <a:cubicBezTo>
                    <a:pt x="6" y="92"/>
                    <a:pt x="5" y="98"/>
                    <a:pt x="5" y="104"/>
                  </a:cubicBezTo>
                  <a:cubicBezTo>
                    <a:pt x="5" y="105"/>
                    <a:pt x="5" y="105"/>
                    <a:pt x="6" y="106"/>
                  </a:cubicBezTo>
                  <a:cubicBezTo>
                    <a:pt x="6" y="106"/>
                    <a:pt x="6" y="106"/>
                    <a:pt x="7" y="106"/>
                  </a:cubicBezTo>
                  <a:cubicBezTo>
                    <a:pt x="7" y="106"/>
                    <a:pt x="7" y="106"/>
                    <a:pt x="7" y="106"/>
                  </a:cubicBezTo>
                  <a:cubicBezTo>
                    <a:pt x="12" y="104"/>
                    <a:pt x="16" y="103"/>
                    <a:pt x="21" y="101"/>
                  </a:cubicBezTo>
                  <a:cubicBezTo>
                    <a:pt x="21" y="104"/>
                    <a:pt x="21" y="108"/>
                    <a:pt x="21" y="111"/>
                  </a:cubicBezTo>
                  <a:cubicBezTo>
                    <a:pt x="21" y="112"/>
                    <a:pt x="21" y="112"/>
                    <a:pt x="22" y="112"/>
                  </a:cubicBezTo>
                  <a:cubicBezTo>
                    <a:pt x="22" y="113"/>
                    <a:pt x="22" y="113"/>
                    <a:pt x="23" y="113"/>
                  </a:cubicBezTo>
                  <a:cubicBezTo>
                    <a:pt x="23" y="113"/>
                    <a:pt x="23" y="112"/>
                    <a:pt x="24" y="112"/>
                  </a:cubicBezTo>
                  <a:cubicBezTo>
                    <a:pt x="28" y="109"/>
                    <a:pt x="33" y="107"/>
                    <a:pt x="39" y="106"/>
                  </a:cubicBezTo>
                  <a:cubicBezTo>
                    <a:pt x="55" y="103"/>
                    <a:pt x="70" y="100"/>
                    <a:pt x="86" y="97"/>
                  </a:cubicBezTo>
                  <a:cubicBezTo>
                    <a:pt x="87" y="98"/>
                    <a:pt x="87" y="98"/>
                    <a:pt x="88" y="98"/>
                  </a:cubicBezTo>
                  <a:cubicBezTo>
                    <a:pt x="88" y="98"/>
                    <a:pt x="88" y="98"/>
                    <a:pt x="88" y="98"/>
                  </a:cubicBezTo>
                  <a:cubicBezTo>
                    <a:pt x="90" y="98"/>
                    <a:pt x="92" y="97"/>
                    <a:pt x="93" y="97"/>
                  </a:cubicBezTo>
                  <a:cubicBezTo>
                    <a:pt x="94" y="96"/>
                    <a:pt x="94" y="96"/>
                    <a:pt x="94" y="95"/>
                  </a:cubicBezTo>
                  <a:cubicBezTo>
                    <a:pt x="92" y="75"/>
                    <a:pt x="89" y="56"/>
                    <a:pt x="87" y="36"/>
                  </a:cubicBezTo>
                  <a:cubicBezTo>
                    <a:pt x="86" y="31"/>
                    <a:pt x="86" y="26"/>
                    <a:pt x="86" y="21"/>
                  </a:cubicBezTo>
                  <a:cubicBezTo>
                    <a:pt x="86" y="18"/>
                    <a:pt x="86" y="15"/>
                    <a:pt x="87" y="12"/>
                  </a:cubicBezTo>
                  <a:cubicBezTo>
                    <a:pt x="87" y="11"/>
                    <a:pt x="86" y="10"/>
                    <a:pt x="86" y="10"/>
                  </a:cubicBezTo>
                  <a:cubicBezTo>
                    <a:pt x="86" y="9"/>
                    <a:pt x="85" y="9"/>
                    <a:pt x="85" y="9"/>
                  </a:cubicBezTo>
                  <a:cubicBezTo>
                    <a:pt x="85" y="9"/>
                    <a:pt x="84" y="9"/>
                    <a:pt x="84" y="10"/>
                  </a:cubicBezTo>
                  <a:cubicBezTo>
                    <a:pt x="81" y="11"/>
                    <a:pt x="77" y="12"/>
                    <a:pt x="73" y="12"/>
                  </a:cubicBezTo>
                  <a:cubicBezTo>
                    <a:pt x="73" y="12"/>
                    <a:pt x="73" y="12"/>
                    <a:pt x="73" y="12"/>
                  </a:cubicBezTo>
                  <a:cubicBezTo>
                    <a:pt x="73" y="12"/>
                    <a:pt x="73" y="12"/>
                    <a:pt x="73" y="12"/>
                  </a:cubicBezTo>
                  <a:cubicBezTo>
                    <a:pt x="73" y="10"/>
                    <a:pt x="73" y="7"/>
                    <a:pt x="73" y="5"/>
                  </a:cubicBezTo>
                  <a:cubicBezTo>
                    <a:pt x="72" y="4"/>
                    <a:pt x="72" y="4"/>
                    <a:pt x="72" y="4"/>
                  </a:cubicBezTo>
                  <a:cubicBezTo>
                    <a:pt x="72" y="4"/>
                    <a:pt x="73" y="3"/>
                    <a:pt x="73" y="3"/>
                  </a:cubicBezTo>
                  <a:cubicBezTo>
                    <a:pt x="73" y="2"/>
                    <a:pt x="73" y="2"/>
                    <a:pt x="72" y="1"/>
                  </a:cubicBezTo>
                  <a:cubicBezTo>
                    <a:pt x="72" y="1"/>
                    <a:pt x="72" y="1"/>
                    <a:pt x="72" y="1"/>
                  </a:cubicBezTo>
                  <a:cubicBezTo>
                    <a:pt x="71" y="1"/>
                    <a:pt x="71"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0" name="Freeform 818"/>
            <p:cNvSpPr/>
            <p:nvPr/>
          </p:nvSpPr>
          <p:spPr bwMode="auto">
            <a:xfrm>
              <a:off x="2768" y="1438"/>
              <a:ext cx="118" cy="48"/>
            </a:xfrm>
            <a:custGeom>
              <a:avLst/>
              <a:gdLst>
                <a:gd name="T0" fmla="*/ 48 w 50"/>
                <a:gd name="T1" fmla="*/ 0 h 20"/>
                <a:gd name="T2" fmla="*/ 47 w 50"/>
                <a:gd name="T3" fmla="*/ 1 h 20"/>
                <a:gd name="T4" fmla="*/ 44 w 50"/>
                <a:gd name="T5" fmla="*/ 2 h 20"/>
                <a:gd name="T6" fmla="*/ 23 w 50"/>
                <a:gd name="T7" fmla="*/ 11 h 20"/>
                <a:gd name="T8" fmla="*/ 11 w 50"/>
                <a:gd name="T9" fmla="*/ 15 h 20"/>
                <a:gd name="T10" fmla="*/ 2 w 50"/>
                <a:gd name="T11" fmla="*/ 17 h 20"/>
                <a:gd name="T12" fmla="*/ 0 w 50"/>
                <a:gd name="T13" fmla="*/ 19 h 20"/>
                <a:gd name="T14" fmla="*/ 2 w 50"/>
                <a:gd name="T15" fmla="*/ 20 h 20"/>
                <a:gd name="T16" fmla="*/ 2 w 50"/>
                <a:gd name="T17" fmla="*/ 20 h 20"/>
                <a:gd name="T18" fmla="*/ 13 w 50"/>
                <a:gd name="T19" fmla="*/ 18 h 20"/>
                <a:gd name="T20" fmla="*/ 35 w 50"/>
                <a:gd name="T21" fmla="*/ 10 h 20"/>
                <a:gd name="T22" fmla="*/ 44 w 50"/>
                <a:gd name="T23" fmla="*/ 6 h 20"/>
                <a:gd name="T24" fmla="*/ 47 w 50"/>
                <a:gd name="T25" fmla="*/ 5 h 20"/>
                <a:gd name="T26" fmla="*/ 48 w 50"/>
                <a:gd name="T27" fmla="*/ 4 h 20"/>
                <a:gd name="T28" fmla="*/ 49 w 50"/>
                <a:gd name="T29" fmla="*/ 1 h 20"/>
                <a:gd name="T30" fmla="*/ 48 w 50"/>
                <a:gd name="T3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20">
                  <a:moveTo>
                    <a:pt x="48" y="0"/>
                  </a:moveTo>
                  <a:cubicBezTo>
                    <a:pt x="47" y="0"/>
                    <a:pt x="47" y="1"/>
                    <a:pt x="47" y="1"/>
                  </a:cubicBezTo>
                  <a:cubicBezTo>
                    <a:pt x="46" y="1"/>
                    <a:pt x="45" y="1"/>
                    <a:pt x="44" y="2"/>
                  </a:cubicBezTo>
                  <a:cubicBezTo>
                    <a:pt x="40" y="4"/>
                    <a:pt x="31" y="7"/>
                    <a:pt x="23" y="11"/>
                  </a:cubicBezTo>
                  <a:cubicBezTo>
                    <a:pt x="19" y="12"/>
                    <a:pt x="14" y="14"/>
                    <a:pt x="11" y="15"/>
                  </a:cubicBezTo>
                  <a:cubicBezTo>
                    <a:pt x="7" y="16"/>
                    <a:pt x="4" y="17"/>
                    <a:pt x="2" y="17"/>
                  </a:cubicBezTo>
                  <a:cubicBezTo>
                    <a:pt x="1" y="17"/>
                    <a:pt x="0" y="18"/>
                    <a:pt x="0" y="19"/>
                  </a:cubicBezTo>
                  <a:cubicBezTo>
                    <a:pt x="0" y="20"/>
                    <a:pt x="1" y="20"/>
                    <a:pt x="2" y="20"/>
                  </a:cubicBezTo>
                  <a:cubicBezTo>
                    <a:pt x="2" y="20"/>
                    <a:pt x="2" y="20"/>
                    <a:pt x="2" y="20"/>
                  </a:cubicBezTo>
                  <a:cubicBezTo>
                    <a:pt x="5" y="20"/>
                    <a:pt x="9" y="19"/>
                    <a:pt x="13" y="18"/>
                  </a:cubicBezTo>
                  <a:cubicBezTo>
                    <a:pt x="20" y="16"/>
                    <a:pt x="28" y="13"/>
                    <a:pt x="35" y="10"/>
                  </a:cubicBezTo>
                  <a:cubicBezTo>
                    <a:pt x="38" y="8"/>
                    <a:pt x="41" y="7"/>
                    <a:pt x="44" y="6"/>
                  </a:cubicBezTo>
                  <a:cubicBezTo>
                    <a:pt x="45" y="6"/>
                    <a:pt x="46" y="5"/>
                    <a:pt x="47" y="5"/>
                  </a:cubicBezTo>
                  <a:cubicBezTo>
                    <a:pt x="47" y="4"/>
                    <a:pt x="48" y="4"/>
                    <a:pt x="48" y="4"/>
                  </a:cubicBezTo>
                  <a:cubicBezTo>
                    <a:pt x="49" y="3"/>
                    <a:pt x="50" y="2"/>
                    <a:pt x="49" y="1"/>
                  </a:cubicBezTo>
                  <a:cubicBezTo>
                    <a:pt x="49" y="1"/>
                    <a:pt x="48" y="0"/>
                    <a:pt x="4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1" name="Freeform 819"/>
            <p:cNvSpPr/>
            <p:nvPr/>
          </p:nvSpPr>
          <p:spPr bwMode="auto">
            <a:xfrm>
              <a:off x="2777" y="1471"/>
              <a:ext cx="109" cy="38"/>
            </a:xfrm>
            <a:custGeom>
              <a:avLst/>
              <a:gdLst>
                <a:gd name="T0" fmla="*/ 43 w 46"/>
                <a:gd name="T1" fmla="*/ 0 h 16"/>
                <a:gd name="T2" fmla="*/ 40 w 46"/>
                <a:gd name="T3" fmla="*/ 1 h 16"/>
                <a:gd name="T4" fmla="*/ 20 w 46"/>
                <a:gd name="T5" fmla="*/ 7 h 16"/>
                <a:gd name="T6" fmla="*/ 1 w 46"/>
                <a:gd name="T7" fmla="*/ 12 h 16"/>
                <a:gd name="T8" fmla="*/ 0 w 46"/>
                <a:gd name="T9" fmla="*/ 14 h 16"/>
                <a:gd name="T10" fmla="*/ 2 w 46"/>
                <a:gd name="T11" fmla="*/ 16 h 16"/>
                <a:gd name="T12" fmla="*/ 2 w 46"/>
                <a:gd name="T13" fmla="*/ 16 h 16"/>
                <a:gd name="T14" fmla="*/ 24 w 46"/>
                <a:gd name="T15" fmla="*/ 9 h 16"/>
                <a:gd name="T16" fmla="*/ 37 w 46"/>
                <a:gd name="T17" fmla="*/ 5 h 16"/>
                <a:gd name="T18" fmla="*/ 41 w 46"/>
                <a:gd name="T19" fmla="*/ 4 h 16"/>
                <a:gd name="T20" fmla="*/ 43 w 46"/>
                <a:gd name="T21" fmla="*/ 4 h 16"/>
                <a:gd name="T22" fmla="*/ 43 w 46"/>
                <a:gd name="T23" fmla="*/ 4 h 16"/>
                <a:gd name="T24" fmla="*/ 43 w 46"/>
                <a:gd name="T25" fmla="*/ 4 h 16"/>
                <a:gd name="T26" fmla="*/ 44 w 46"/>
                <a:gd name="T27" fmla="*/ 4 h 16"/>
                <a:gd name="T28" fmla="*/ 45 w 46"/>
                <a:gd name="T29" fmla="*/ 3 h 16"/>
                <a:gd name="T30" fmla="*/ 44 w 46"/>
                <a:gd name="T31" fmla="*/ 0 h 16"/>
                <a:gd name="T32" fmla="*/ 43 w 46"/>
                <a:gd name="T3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16">
                  <a:moveTo>
                    <a:pt x="43" y="0"/>
                  </a:moveTo>
                  <a:cubicBezTo>
                    <a:pt x="42" y="0"/>
                    <a:pt x="42" y="0"/>
                    <a:pt x="40" y="1"/>
                  </a:cubicBezTo>
                  <a:cubicBezTo>
                    <a:pt x="36" y="2"/>
                    <a:pt x="28" y="4"/>
                    <a:pt x="20" y="7"/>
                  </a:cubicBezTo>
                  <a:cubicBezTo>
                    <a:pt x="12" y="9"/>
                    <a:pt x="4" y="11"/>
                    <a:pt x="1" y="12"/>
                  </a:cubicBezTo>
                  <a:cubicBezTo>
                    <a:pt x="0" y="12"/>
                    <a:pt x="0" y="13"/>
                    <a:pt x="0" y="14"/>
                  </a:cubicBezTo>
                  <a:cubicBezTo>
                    <a:pt x="0" y="15"/>
                    <a:pt x="1" y="16"/>
                    <a:pt x="2" y="16"/>
                  </a:cubicBezTo>
                  <a:cubicBezTo>
                    <a:pt x="2" y="16"/>
                    <a:pt x="2" y="16"/>
                    <a:pt x="2" y="16"/>
                  </a:cubicBezTo>
                  <a:cubicBezTo>
                    <a:pt x="6" y="15"/>
                    <a:pt x="15" y="12"/>
                    <a:pt x="24" y="9"/>
                  </a:cubicBezTo>
                  <a:cubicBezTo>
                    <a:pt x="29" y="8"/>
                    <a:pt x="33" y="6"/>
                    <a:pt x="37" y="5"/>
                  </a:cubicBezTo>
                  <a:cubicBezTo>
                    <a:pt x="38" y="5"/>
                    <a:pt x="40" y="4"/>
                    <a:pt x="41" y="4"/>
                  </a:cubicBezTo>
                  <a:cubicBezTo>
                    <a:pt x="42" y="4"/>
                    <a:pt x="43" y="4"/>
                    <a:pt x="43" y="4"/>
                  </a:cubicBezTo>
                  <a:cubicBezTo>
                    <a:pt x="43" y="4"/>
                    <a:pt x="43" y="4"/>
                    <a:pt x="43" y="4"/>
                  </a:cubicBezTo>
                  <a:cubicBezTo>
                    <a:pt x="43" y="4"/>
                    <a:pt x="43" y="4"/>
                    <a:pt x="43" y="4"/>
                  </a:cubicBezTo>
                  <a:cubicBezTo>
                    <a:pt x="43" y="4"/>
                    <a:pt x="44" y="4"/>
                    <a:pt x="44" y="4"/>
                  </a:cubicBezTo>
                  <a:cubicBezTo>
                    <a:pt x="44" y="4"/>
                    <a:pt x="45" y="3"/>
                    <a:pt x="45" y="3"/>
                  </a:cubicBezTo>
                  <a:cubicBezTo>
                    <a:pt x="46" y="2"/>
                    <a:pt x="45" y="1"/>
                    <a:pt x="44" y="0"/>
                  </a:cubicBezTo>
                  <a:cubicBezTo>
                    <a:pt x="44" y="0"/>
                    <a:pt x="44" y="0"/>
                    <a:pt x="4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2" name="Freeform 820"/>
            <p:cNvSpPr/>
            <p:nvPr/>
          </p:nvSpPr>
          <p:spPr bwMode="auto">
            <a:xfrm>
              <a:off x="2779" y="1519"/>
              <a:ext cx="31" cy="14"/>
            </a:xfrm>
            <a:custGeom>
              <a:avLst/>
              <a:gdLst>
                <a:gd name="T0" fmla="*/ 10 w 13"/>
                <a:gd name="T1" fmla="*/ 0 h 6"/>
                <a:gd name="T2" fmla="*/ 10 w 13"/>
                <a:gd name="T3" fmla="*/ 0 h 6"/>
                <a:gd name="T4" fmla="*/ 6 w 13"/>
                <a:gd name="T5" fmla="*/ 1 h 6"/>
                <a:gd name="T6" fmla="*/ 3 w 13"/>
                <a:gd name="T7" fmla="*/ 2 h 6"/>
                <a:gd name="T8" fmla="*/ 3 w 13"/>
                <a:gd name="T9" fmla="*/ 2 h 6"/>
                <a:gd name="T10" fmla="*/ 3 w 13"/>
                <a:gd name="T11" fmla="*/ 2 h 6"/>
                <a:gd name="T12" fmla="*/ 2 w 13"/>
                <a:gd name="T13" fmla="*/ 2 h 6"/>
                <a:gd name="T14" fmla="*/ 0 w 13"/>
                <a:gd name="T15" fmla="*/ 3 h 6"/>
                <a:gd name="T16" fmla="*/ 1 w 13"/>
                <a:gd name="T17" fmla="*/ 5 h 6"/>
                <a:gd name="T18" fmla="*/ 3 w 13"/>
                <a:gd name="T19" fmla="*/ 6 h 6"/>
                <a:gd name="T20" fmla="*/ 3 w 13"/>
                <a:gd name="T21" fmla="*/ 6 h 6"/>
                <a:gd name="T22" fmla="*/ 7 w 13"/>
                <a:gd name="T23" fmla="*/ 4 h 6"/>
                <a:gd name="T24" fmla="*/ 10 w 13"/>
                <a:gd name="T25" fmla="*/ 3 h 6"/>
                <a:gd name="T26" fmla="*/ 10 w 13"/>
                <a:gd name="T27" fmla="*/ 3 h 6"/>
                <a:gd name="T28" fmla="*/ 11 w 13"/>
                <a:gd name="T29" fmla="*/ 3 h 6"/>
                <a:gd name="T30" fmla="*/ 11 w 13"/>
                <a:gd name="T31" fmla="*/ 4 h 6"/>
                <a:gd name="T32" fmla="*/ 13 w 13"/>
                <a:gd name="T33" fmla="*/ 3 h 6"/>
                <a:gd name="T34" fmla="*/ 12 w 13"/>
                <a:gd name="T35" fmla="*/ 0 h 6"/>
                <a:gd name="T36" fmla="*/ 10 w 13"/>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6">
                  <a:moveTo>
                    <a:pt x="10" y="0"/>
                  </a:moveTo>
                  <a:cubicBezTo>
                    <a:pt x="10" y="0"/>
                    <a:pt x="10" y="0"/>
                    <a:pt x="10" y="0"/>
                  </a:cubicBezTo>
                  <a:cubicBezTo>
                    <a:pt x="8" y="0"/>
                    <a:pt x="7" y="0"/>
                    <a:pt x="6" y="1"/>
                  </a:cubicBezTo>
                  <a:cubicBezTo>
                    <a:pt x="5" y="2"/>
                    <a:pt x="4" y="2"/>
                    <a:pt x="3" y="2"/>
                  </a:cubicBezTo>
                  <a:cubicBezTo>
                    <a:pt x="3" y="2"/>
                    <a:pt x="3" y="2"/>
                    <a:pt x="3" y="2"/>
                  </a:cubicBezTo>
                  <a:cubicBezTo>
                    <a:pt x="3" y="2"/>
                    <a:pt x="3" y="2"/>
                    <a:pt x="3" y="2"/>
                  </a:cubicBezTo>
                  <a:cubicBezTo>
                    <a:pt x="2" y="2"/>
                    <a:pt x="2" y="2"/>
                    <a:pt x="2" y="2"/>
                  </a:cubicBezTo>
                  <a:cubicBezTo>
                    <a:pt x="1" y="2"/>
                    <a:pt x="1" y="2"/>
                    <a:pt x="0" y="3"/>
                  </a:cubicBezTo>
                  <a:cubicBezTo>
                    <a:pt x="0" y="4"/>
                    <a:pt x="0" y="5"/>
                    <a:pt x="1" y="5"/>
                  </a:cubicBezTo>
                  <a:cubicBezTo>
                    <a:pt x="2" y="5"/>
                    <a:pt x="2" y="6"/>
                    <a:pt x="3" y="6"/>
                  </a:cubicBezTo>
                  <a:cubicBezTo>
                    <a:pt x="3" y="6"/>
                    <a:pt x="3" y="6"/>
                    <a:pt x="3" y="6"/>
                  </a:cubicBezTo>
                  <a:cubicBezTo>
                    <a:pt x="5" y="6"/>
                    <a:pt x="6" y="5"/>
                    <a:pt x="7" y="4"/>
                  </a:cubicBezTo>
                  <a:cubicBezTo>
                    <a:pt x="9" y="4"/>
                    <a:pt x="10" y="3"/>
                    <a:pt x="10" y="3"/>
                  </a:cubicBezTo>
                  <a:cubicBezTo>
                    <a:pt x="10" y="3"/>
                    <a:pt x="10" y="3"/>
                    <a:pt x="10" y="3"/>
                  </a:cubicBezTo>
                  <a:cubicBezTo>
                    <a:pt x="11" y="3"/>
                    <a:pt x="11" y="3"/>
                    <a:pt x="11" y="3"/>
                  </a:cubicBezTo>
                  <a:cubicBezTo>
                    <a:pt x="11" y="3"/>
                    <a:pt x="11" y="4"/>
                    <a:pt x="11" y="4"/>
                  </a:cubicBezTo>
                  <a:cubicBezTo>
                    <a:pt x="12" y="4"/>
                    <a:pt x="13" y="3"/>
                    <a:pt x="13" y="3"/>
                  </a:cubicBezTo>
                  <a:cubicBezTo>
                    <a:pt x="13" y="2"/>
                    <a:pt x="13" y="1"/>
                    <a:pt x="12" y="0"/>
                  </a:cubicBezTo>
                  <a:cubicBezTo>
                    <a:pt x="12" y="0"/>
                    <a:pt x="11"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3" name="Freeform 821"/>
            <p:cNvSpPr/>
            <p:nvPr/>
          </p:nvSpPr>
          <p:spPr bwMode="auto">
            <a:xfrm>
              <a:off x="4903" y="3445"/>
              <a:ext cx="137" cy="33"/>
            </a:xfrm>
            <a:custGeom>
              <a:avLst/>
              <a:gdLst>
                <a:gd name="T0" fmla="*/ 2 w 58"/>
                <a:gd name="T1" fmla="*/ 0 h 14"/>
                <a:gd name="T2" fmla="*/ 0 w 58"/>
                <a:gd name="T3" fmla="*/ 1 h 14"/>
                <a:gd name="T4" fmla="*/ 1 w 58"/>
                <a:gd name="T5" fmla="*/ 4 h 14"/>
                <a:gd name="T6" fmla="*/ 13 w 58"/>
                <a:gd name="T7" fmla="*/ 8 h 14"/>
                <a:gd name="T8" fmla="*/ 39 w 58"/>
                <a:gd name="T9" fmla="*/ 12 h 14"/>
                <a:gd name="T10" fmla="*/ 50 w 58"/>
                <a:gd name="T11" fmla="*/ 14 h 14"/>
                <a:gd name="T12" fmla="*/ 56 w 58"/>
                <a:gd name="T13" fmla="*/ 14 h 14"/>
                <a:gd name="T14" fmla="*/ 56 w 58"/>
                <a:gd name="T15" fmla="*/ 14 h 14"/>
                <a:gd name="T16" fmla="*/ 58 w 58"/>
                <a:gd name="T17" fmla="*/ 12 h 14"/>
                <a:gd name="T18" fmla="*/ 56 w 58"/>
                <a:gd name="T19" fmla="*/ 10 h 14"/>
                <a:gd name="T20" fmla="*/ 56 w 58"/>
                <a:gd name="T21" fmla="*/ 10 h 14"/>
                <a:gd name="T22" fmla="*/ 56 w 58"/>
                <a:gd name="T23" fmla="*/ 10 h 14"/>
                <a:gd name="T24" fmla="*/ 56 w 58"/>
                <a:gd name="T25" fmla="*/ 10 h 14"/>
                <a:gd name="T26" fmla="*/ 47 w 58"/>
                <a:gd name="T27" fmla="*/ 9 h 14"/>
                <a:gd name="T28" fmla="*/ 22 w 58"/>
                <a:gd name="T29" fmla="*/ 5 h 14"/>
                <a:gd name="T30" fmla="*/ 10 w 58"/>
                <a:gd name="T31" fmla="*/ 3 h 14"/>
                <a:gd name="T32" fmla="*/ 3 w 58"/>
                <a:gd name="T33" fmla="*/ 0 h 14"/>
                <a:gd name="T34" fmla="*/ 2 w 5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14">
                  <a:moveTo>
                    <a:pt x="2" y="0"/>
                  </a:moveTo>
                  <a:cubicBezTo>
                    <a:pt x="1" y="0"/>
                    <a:pt x="0" y="0"/>
                    <a:pt x="0" y="1"/>
                  </a:cubicBezTo>
                  <a:cubicBezTo>
                    <a:pt x="0" y="2"/>
                    <a:pt x="0" y="3"/>
                    <a:pt x="1" y="4"/>
                  </a:cubicBezTo>
                  <a:cubicBezTo>
                    <a:pt x="4" y="5"/>
                    <a:pt x="8" y="6"/>
                    <a:pt x="13" y="8"/>
                  </a:cubicBezTo>
                  <a:cubicBezTo>
                    <a:pt x="21" y="9"/>
                    <a:pt x="31" y="11"/>
                    <a:pt x="39" y="12"/>
                  </a:cubicBezTo>
                  <a:cubicBezTo>
                    <a:pt x="43" y="13"/>
                    <a:pt x="47" y="13"/>
                    <a:pt x="50" y="14"/>
                  </a:cubicBezTo>
                  <a:cubicBezTo>
                    <a:pt x="53" y="14"/>
                    <a:pt x="55" y="14"/>
                    <a:pt x="56" y="14"/>
                  </a:cubicBezTo>
                  <a:cubicBezTo>
                    <a:pt x="56" y="14"/>
                    <a:pt x="56" y="14"/>
                    <a:pt x="56" y="14"/>
                  </a:cubicBezTo>
                  <a:cubicBezTo>
                    <a:pt x="57" y="14"/>
                    <a:pt x="58" y="13"/>
                    <a:pt x="58" y="12"/>
                  </a:cubicBezTo>
                  <a:cubicBezTo>
                    <a:pt x="58" y="11"/>
                    <a:pt x="57" y="10"/>
                    <a:pt x="56" y="10"/>
                  </a:cubicBezTo>
                  <a:cubicBezTo>
                    <a:pt x="56" y="10"/>
                    <a:pt x="56" y="10"/>
                    <a:pt x="56" y="10"/>
                  </a:cubicBezTo>
                  <a:cubicBezTo>
                    <a:pt x="56" y="10"/>
                    <a:pt x="56" y="10"/>
                    <a:pt x="56" y="10"/>
                  </a:cubicBezTo>
                  <a:cubicBezTo>
                    <a:pt x="56" y="10"/>
                    <a:pt x="56" y="10"/>
                    <a:pt x="56" y="10"/>
                  </a:cubicBezTo>
                  <a:cubicBezTo>
                    <a:pt x="55" y="10"/>
                    <a:pt x="51" y="10"/>
                    <a:pt x="47" y="9"/>
                  </a:cubicBezTo>
                  <a:cubicBezTo>
                    <a:pt x="40" y="8"/>
                    <a:pt x="31" y="7"/>
                    <a:pt x="22" y="5"/>
                  </a:cubicBezTo>
                  <a:cubicBezTo>
                    <a:pt x="18" y="4"/>
                    <a:pt x="14" y="4"/>
                    <a:pt x="10" y="3"/>
                  </a:cubicBezTo>
                  <a:cubicBezTo>
                    <a:pt x="7" y="2"/>
                    <a:pt x="4" y="1"/>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4" name="Freeform 822"/>
            <p:cNvSpPr/>
            <p:nvPr/>
          </p:nvSpPr>
          <p:spPr bwMode="auto">
            <a:xfrm>
              <a:off x="4898" y="3471"/>
              <a:ext cx="123" cy="40"/>
            </a:xfrm>
            <a:custGeom>
              <a:avLst/>
              <a:gdLst>
                <a:gd name="T0" fmla="*/ 2 w 52"/>
                <a:gd name="T1" fmla="*/ 0 h 17"/>
                <a:gd name="T2" fmla="*/ 0 w 52"/>
                <a:gd name="T3" fmla="*/ 1 h 17"/>
                <a:gd name="T4" fmla="*/ 1 w 52"/>
                <a:gd name="T5" fmla="*/ 4 h 17"/>
                <a:gd name="T6" fmla="*/ 12 w 52"/>
                <a:gd name="T7" fmla="*/ 7 h 17"/>
                <a:gd name="T8" fmla="*/ 36 w 52"/>
                <a:gd name="T9" fmla="*/ 12 h 17"/>
                <a:gd name="T10" fmla="*/ 45 w 52"/>
                <a:gd name="T11" fmla="*/ 15 h 17"/>
                <a:gd name="T12" fmla="*/ 48 w 52"/>
                <a:gd name="T13" fmla="*/ 16 h 17"/>
                <a:gd name="T14" fmla="*/ 49 w 52"/>
                <a:gd name="T15" fmla="*/ 16 h 17"/>
                <a:gd name="T16" fmla="*/ 49 w 52"/>
                <a:gd name="T17" fmla="*/ 16 h 17"/>
                <a:gd name="T18" fmla="*/ 49 w 52"/>
                <a:gd name="T19" fmla="*/ 16 h 17"/>
                <a:gd name="T20" fmla="*/ 50 w 52"/>
                <a:gd name="T21" fmla="*/ 17 h 17"/>
                <a:gd name="T22" fmla="*/ 52 w 52"/>
                <a:gd name="T23" fmla="*/ 16 h 17"/>
                <a:gd name="T24" fmla="*/ 52 w 52"/>
                <a:gd name="T25" fmla="*/ 13 h 17"/>
                <a:gd name="T26" fmla="*/ 50 w 52"/>
                <a:gd name="T27" fmla="*/ 12 h 17"/>
                <a:gd name="T28" fmla="*/ 41 w 52"/>
                <a:gd name="T29" fmla="*/ 10 h 17"/>
                <a:gd name="T30" fmla="*/ 19 w 52"/>
                <a:gd name="T31" fmla="*/ 4 h 17"/>
                <a:gd name="T32" fmla="*/ 3 w 52"/>
                <a:gd name="T33" fmla="*/ 0 h 17"/>
                <a:gd name="T34" fmla="*/ 2 w 52"/>
                <a:gd name="T3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17">
                  <a:moveTo>
                    <a:pt x="2" y="0"/>
                  </a:moveTo>
                  <a:cubicBezTo>
                    <a:pt x="1" y="0"/>
                    <a:pt x="0" y="0"/>
                    <a:pt x="0" y="1"/>
                  </a:cubicBezTo>
                  <a:cubicBezTo>
                    <a:pt x="0" y="2"/>
                    <a:pt x="0" y="4"/>
                    <a:pt x="1" y="4"/>
                  </a:cubicBezTo>
                  <a:cubicBezTo>
                    <a:pt x="3" y="5"/>
                    <a:pt x="7" y="6"/>
                    <a:pt x="12" y="7"/>
                  </a:cubicBezTo>
                  <a:cubicBezTo>
                    <a:pt x="19" y="9"/>
                    <a:pt x="28" y="11"/>
                    <a:pt x="36" y="12"/>
                  </a:cubicBezTo>
                  <a:cubicBezTo>
                    <a:pt x="39" y="13"/>
                    <a:pt x="43" y="14"/>
                    <a:pt x="45" y="15"/>
                  </a:cubicBezTo>
                  <a:cubicBezTo>
                    <a:pt x="46" y="15"/>
                    <a:pt x="47" y="16"/>
                    <a:pt x="48" y="16"/>
                  </a:cubicBezTo>
                  <a:cubicBezTo>
                    <a:pt x="49" y="16"/>
                    <a:pt x="49" y="16"/>
                    <a:pt x="49" y="16"/>
                  </a:cubicBezTo>
                  <a:cubicBezTo>
                    <a:pt x="49" y="16"/>
                    <a:pt x="49" y="16"/>
                    <a:pt x="49" y="16"/>
                  </a:cubicBezTo>
                  <a:cubicBezTo>
                    <a:pt x="49" y="16"/>
                    <a:pt x="49" y="16"/>
                    <a:pt x="49" y="16"/>
                  </a:cubicBezTo>
                  <a:cubicBezTo>
                    <a:pt x="49" y="16"/>
                    <a:pt x="50" y="17"/>
                    <a:pt x="50" y="17"/>
                  </a:cubicBezTo>
                  <a:cubicBezTo>
                    <a:pt x="51" y="17"/>
                    <a:pt x="51" y="16"/>
                    <a:pt x="52" y="16"/>
                  </a:cubicBezTo>
                  <a:cubicBezTo>
                    <a:pt x="52" y="15"/>
                    <a:pt x="52" y="14"/>
                    <a:pt x="52" y="13"/>
                  </a:cubicBezTo>
                  <a:cubicBezTo>
                    <a:pt x="51" y="13"/>
                    <a:pt x="51" y="13"/>
                    <a:pt x="50" y="12"/>
                  </a:cubicBezTo>
                  <a:cubicBezTo>
                    <a:pt x="49" y="12"/>
                    <a:pt x="45" y="11"/>
                    <a:pt x="41" y="10"/>
                  </a:cubicBezTo>
                  <a:cubicBezTo>
                    <a:pt x="35" y="8"/>
                    <a:pt x="27" y="6"/>
                    <a:pt x="19" y="4"/>
                  </a:cubicBezTo>
                  <a:cubicBezTo>
                    <a:pt x="12" y="3"/>
                    <a:pt x="5" y="1"/>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5" name="Freeform 823"/>
            <p:cNvSpPr/>
            <p:nvPr/>
          </p:nvSpPr>
          <p:spPr bwMode="auto">
            <a:xfrm>
              <a:off x="4886" y="3495"/>
              <a:ext cx="36" cy="19"/>
            </a:xfrm>
            <a:custGeom>
              <a:avLst/>
              <a:gdLst>
                <a:gd name="T0" fmla="*/ 2 w 15"/>
                <a:gd name="T1" fmla="*/ 0 h 8"/>
                <a:gd name="T2" fmla="*/ 1 w 15"/>
                <a:gd name="T3" fmla="*/ 1 h 8"/>
                <a:gd name="T4" fmla="*/ 1 w 15"/>
                <a:gd name="T5" fmla="*/ 3 h 8"/>
                <a:gd name="T6" fmla="*/ 4 w 15"/>
                <a:gd name="T7" fmla="*/ 6 h 8"/>
                <a:gd name="T8" fmla="*/ 9 w 15"/>
                <a:gd name="T9" fmla="*/ 6 h 8"/>
                <a:gd name="T10" fmla="*/ 11 w 15"/>
                <a:gd name="T11" fmla="*/ 7 h 8"/>
                <a:gd name="T12" fmla="*/ 11 w 15"/>
                <a:gd name="T13" fmla="*/ 7 h 8"/>
                <a:gd name="T14" fmla="*/ 13 w 15"/>
                <a:gd name="T15" fmla="*/ 8 h 8"/>
                <a:gd name="T16" fmla="*/ 14 w 15"/>
                <a:gd name="T17" fmla="*/ 8 h 8"/>
                <a:gd name="T18" fmla="*/ 15 w 15"/>
                <a:gd name="T19" fmla="*/ 5 h 8"/>
                <a:gd name="T20" fmla="*/ 11 w 15"/>
                <a:gd name="T21" fmla="*/ 3 h 8"/>
                <a:gd name="T22" fmla="*/ 6 w 15"/>
                <a:gd name="T23" fmla="*/ 2 h 8"/>
                <a:gd name="T24" fmla="*/ 5 w 15"/>
                <a:gd name="T25" fmla="*/ 2 h 8"/>
                <a:gd name="T26" fmla="*/ 4 w 15"/>
                <a:gd name="T27" fmla="*/ 1 h 8"/>
                <a:gd name="T28" fmla="*/ 2 w 15"/>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8">
                  <a:moveTo>
                    <a:pt x="2" y="0"/>
                  </a:moveTo>
                  <a:cubicBezTo>
                    <a:pt x="2" y="0"/>
                    <a:pt x="2" y="0"/>
                    <a:pt x="1" y="1"/>
                  </a:cubicBezTo>
                  <a:cubicBezTo>
                    <a:pt x="0" y="1"/>
                    <a:pt x="0" y="2"/>
                    <a:pt x="1" y="3"/>
                  </a:cubicBezTo>
                  <a:cubicBezTo>
                    <a:pt x="2" y="5"/>
                    <a:pt x="3" y="5"/>
                    <a:pt x="4" y="6"/>
                  </a:cubicBezTo>
                  <a:cubicBezTo>
                    <a:pt x="6" y="6"/>
                    <a:pt x="8" y="6"/>
                    <a:pt x="9" y="6"/>
                  </a:cubicBezTo>
                  <a:cubicBezTo>
                    <a:pt x="10" y="6"/>
                    <a:pt x="10" y="7"/>
                    <a:pt x="11" y="7"/>
                  </a:cubicBezTo>
                  <a:cubicBezTo>
                    <a:pt x="11" y="7"/>
                    <a:pt x="11" y="7"/>
                    <a:pt x="11" y="7"/>
                  </a:cubicBezTo>
                  <a:cubicBezTo>
                    <a:pt x="12" y="8"/>
                    <a:pt x="12" y="8"/>
                    <a:pt x="13" y="8"/>
                  </a:cubicBezTo>
                  <a:cubicBezTo>
                    <a:pt x="13" y="8"/>
                    <a:pt x="14" y="8"/>
                    <a:pt x="14" y="8"/>
                  </a:cubicBezTo>
                  <a:cubicBezTo>
                    <a:pt x="15" y="7"/>
                    <a:pt x="15" y="6"/>
                    <a:pt x="15" y="5"/>
                  </a:cubicBezTo>
                  <a:cubicBezTo>
                    <a:pt x="14" y="4"/>
                    <a:pt x="12" y="3"/>
                    <a:pt x="11" y="3"/>
                  </a:cubicBezTo>
                  <a:cubicBezTo>
                    <a:pt x="9" y="2"/>
                    <a:pt x="8" y="2"/>
                    <a:pt x="6" y="2"/>
                  </a:cubicBezTo>
                  <a:cubicBezTo>
                    <a:pt x="6" y="2"/>
                    <a:pt x="5" y="2"/>
                    <a:pt x="5" y="2"/>
                  </a:cubicBezTo>
                  <a:cubicBezTo>
                    <a:pt x="4" y="1"/>
                    <a:pt x="4" y="1"/>
                    <a:pt x="4" y="1"/>
                  </a:cubicBezTo>
                  <a:cubicBezTo>
                    <a:pt x="4"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6" name="Freeform 824"/>
            <p:cNvSpPr>
              <a:spLocks noEditPoints="1"/>
            </p:cNvSpPr>
            <p:nvPr/>
          </p:nvSpPr>
          <p:spPr bwMode="auto">
            <a:xfrm>
              <a:off x="4820" y="3339"/>
              <a:ext cx="320" cy="303"/>
            </a:xfrm>
            <a:custGeom>
              <a:avLst/>
              <a:gdLst>
                <a:gd name="T0" fmla="*/ 22 w 135"/>
                <a:gd name="T1" fmla="*/ 91 h 128"/>
                <a:gd name="T2" fmla="*/ 91 w 135"/>
                <a:gd name="T3" fmla="*/ 124 h 128"/>
                <a:gd name="T4" fmla="*/ 88 w 135"/>
                <a:gd name="T5" fmla="*/ 122 h 128"/>
                <a:gd name="T6" fmla="*/ 86 w 135"/>
                <a:gd name="T7" fmla="*/ 121 h 128"/>
                <a:gd name="T8" fmla="*/ 84 w 135"/>
                <a:gd name="T9" fmla="*/ 119 h 128"/>
                <a:gd name="T10" fmla="*/ 34 w 135"/>
                <a:gd name="T11" fmla="*/ 102 h 128"/>
                <a:gd name="T12" fmla="*/ 17 w 135"/>
                <a:gd name="T13" fmla="*/ 99 h 128"/>
                <a:gd name="T14" fmla="*/ 119 w 135"/>
                <a:gd name="T15" fmla="*/ 37 h 128"/>
                <a:gd name="T16" fmla="*/ 116 w 135"/>
                <a:gd name="T17" fmla="*/ 63 h 128"/>
                <a:gd name="T18" fmla="*/ 20 w 135"/>
                <a:gd name="T19" fmla="*/ 87 h 128"/>
                <a:gd name="T20" fmla="*/ 42 w 135"/>
                <a:gd name="T21" fmla="*/ 11 h 128"/>
                <a:gd name="T22" fmla="*/ 64 w 135"/>
                <a:gd name="T23" fmla="*/ 17 h 128"/>
                <a:gd name="T24" fmla="*/ 60 w 135"/>
                <a:gd name="T25" fmla="*/ 31 h 128"/>
                <a:gd name="T26" fmla="*/ 77 w 135"/>
                <a:gd name="T27" fmla="*/ 36 h 128"/>
                <a:gd name="T28" fmla="*/ 85 w 135"/>
                <a:gd name="T29" fmla="*/ 33 h 128"/>
                <a:gd name="T30" fmla="*/ 88 w 135"/>
                <a:gd name="T31" fmla="*/ 21 h 128"/>
                <a:gd name="T32" fmla="*/ 118 w 135"/>
                <a:gd name="T33" fmla="*/ 24 h 128"/>
                <a:gd name="T34" fmla="*/ 95 w 135"/>
                <a:gd name="T35" fmla="*/ 110 h 128"/>
                <a:gd name="T36" fmla="*/ 22 w 135"/>
                <a:gd name="T37" fmla="*/ 86 h 128"/>
                <a:gd name="T38" fmla="*/ 20 w 135"/>
                <a:gd name="T39" fmla="*/ 87 h 128"/>
                <a:gd name="T40" fmla="*/ 74 w 135"/>
                <a:gd name="T41" fmla="*/ 4 h 128"/>
                <a:gd name="T42" fmla="*/ 87 w 135"/>
                <a:gd name="T43" fmla="*/ 6 h 128"/>
                <a:gd name="T44" fmla="*/ 84 w 135"/>
                <a:gd name="T45" fmla="*/ 23 h 128"/>
                <a:gd name="T46" fmla="*/ 81 w 135"/>
                <a:gd name="T47" fmla="*/ 31 h 128"/>
                <a:gd name="T48" fmla="*/ 77 w 135"/>
                <a:gd name="T49" fmla="*/ 32 h 128"/>
                <a:gd name="T50" fmla="*/ 77 w 135"/>
                <a:gd name="T51" fmla="*/ 32 h 128"/>
                <a:gd name="T52" fmla="*/ 64 w 135"/>
                <a:gd name="T53" fmla="*/ 29 h 128"/>
                <a:gd name="T54" fmla="*/ 72 w 135"/>
                <a:gd name="T55" fmla="*/ 4 h 128"/>
                <a:gd name="T56" fmla="*/ 74 w 135"/>
                <a:gd name="T57" fmla="*/ 0 h 128"/>
                <a:gd name="T58" fmla="*/ 67 w 135"/>
                <a:gd name="T59" fmla="*/ 5 h 128"/>
                <a:gd name="T60" fmla="*/ 44 w 135"/>
                <a:gd name="T61" fmla="*/ 7 h 128"/>
                <a:gd name="T62" fmla="*/ 42 w 135"/>
                <a:gd name="T63" fmla="*/ 6 h 128"/>
                <a:gd name="T64" fmla="*/ 39 w 135"/>
                <a:gd name="T65" fmla="*/ 7 h 128"/>
                <a:gd name="T66" fmla="*/ 0 w 135"/>
                <a:gd name="T67" fmla="*/ 86 h 128"/>
                <a:gd name="T68" fmla="*/ 17 w 135"/>
                <a:gd name="T69" fmla="*/ 90 h 128"/>
                <a:gd name="T70" fmla="*/ 12 w 135"/>
                <a:gd name="T71" fmla="*/ 102 h 128"/>
                <a:gd name="T72" fmla="*/ 14 w 135"/>
                <a:gd name="T73" fmla="*/ 103 h 128"/>
                <a:gd name="T74" fmla="*/ 17 w 135"/>
                <a:gd name="T75" fmla="*/ 103 h 128"/>
                <a:gd name="T76" fmla="*/ 84 w 135"/>
                <a:gd name="T77" fmla="*/ 125 h 128"/>
                <a:gd name="T78" fmla="*/ 91 w 135"/>
                <a:gd name="T79" fmla="*/ 128 h 128"/>
                <a:gd name="T80" fmla="*/ 94 w 135"/>
                <a:gd name="T81" fmla="*/ 127 h 128"/>
                <a:gd name="T82" fmla="*/ 134 w 135"/>
                <a:gd name="T83" fmla="*/ 40 h 128"/>
                <a:gd name="T84" fmla="*/ 133 w 135"/>
                <a:gd name="T85" fmla="*/ 37 h 128"/>
                <a:gd name="T86" fmla="*/ 124 w 135"/>
                <a:gd name="T87" fmla="*/ 26 h 128"/>
                <a:gd name="T88" fmla="*/ 125 w 135"/>
                <a:gd name="T89" fmla="*/ 24 h 128"/>
                <a:gd name="T90" fmla="*/ 126 w 135"/>
                <a:gd name="T91" fmla="*/ 22 h 128"/>
                <a:gd name="T92" fmla="*/ 124 w 135"/>
                <a:gd name="T93" fmla="*/ 20 h 128"/>
                <a:gd name="T94" fmla="*/ 122 w 135"/>
                <a:gd name="T95" fmla="*/ 20 h 128"/>
                <a:gd name="T96" fmla="*/ 119 w 135"/>
                <a:gd name="T97" fmla="*/ 20 h 128"/>
                <a:gd name="T98" fmla="*/ 89 w 135"/>
                <a:gd name="T99" fmla="*/ 17 h 128"/>
                <a:gd name="T100" fmla="*/ 92 w 135"/>
                <a:gd name="T101" fmla="*/ 5 h 128"/>
                <a:gd name="T102" fmla="*/ 90 w 135"/>
                <a:gd name="T103" fmla="*/ 2 h 128"/>
                <a:gd name="T104" fmla="*/ 74 w 135"/>
                <a:gd name="T10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 h="128">
                  <a:moveTo>
                    <a:pt x="17" y="99"/>
                  </a:moveTo>
                  <a:cubicBezTo>
                    <a:pt x="19" y="96"/>
                    <a:pt x="20" y="94"/>
                    <a:pt x="22" y="91"/>
                  </a:cubicBezTo>
                  <a:cubicBezTo>
                    <a:pt x="47" y="96"/>
                    <a:pt x="71" y="104"/>
                    <a:pt x="95" y="114"/>
                  </a:cubicBezTo>
                  <a:cubicBezTo>
                    <a:pt x="93" y="117"/>
                    <a:pt x="92" y="120"/>
                    <a:pt x="91" y="124"/>
                  </a:cubicBezTo>
                  <a:cubicBezTo>
                    <a:pt x="90" y="123"/>
                    <a:pt x="90" y="123"/>
                    <a:pt x="89" y="123"/>
                  </a:cubicBezTo>
                  <a:cubicBezTo>
                    <a:pt x="89" y="123"/>
                    <a:pt x="89" y="122"/>
                    <a:pt x="88" y="122"/>
                  </a:cubicBezTo>
                  <a:cubicBezTo>
                    <a:pt x="88" y="122"/>
                    <a:pt x="87" y="121"/>
                    <a:pt x="86" y="121"/>
                  </a:cubicBezTo>
                  <a:cubicBezTo>
                    <a:pt x="86" y="121"/>
                    <a:pt x="86" y="121"/>
                    <a:pt x="86" y="121"/>
                  </a:cubicBezTo>
                  <a:cubicBezTo>
                    <a:pt x="86" y="120"/>
                    <a:pt x="85" y="119"/>
                    <a:pt x="84" y="119"/>
                  </a:cubicBezTo>
                  <a:cubicBezTo>
                    <a:pt x="84" y="119"/>
                    <a:pt x="84" y="119"/>
                    <a:pt x="84" y="119"/>
                  </a:cubicBezTo>
                  <a:cubicBezTo>
                    <a:pt x="83" y="120"/>
                    <a:pt x="83" y="120"/>
                    <a:pt x="83" y="120"/>
                  </a:cubicBezTo>
                  <a:cubicBezTo>
                    <a:pt x="67" y="114"/>
                    <a:pt x="50" y="108"/>
                    <a:pt x="34" y="102"/>
                  </a:cubicBezTo>
                  <a:cubicBezTo>
                    <a:pt x="29" y="101"/>
                    <a:pt x="23" y="99"/>
                    <a:pt x="17" y="99"/>
                  </a:cubicBezTo>
                  <a:cubicBezTo>
                    <a:pt x="17" y="99"/>
                    <a:pt x="17" y="99"/>
                    <a:pt x="17" y="99"/>
                  </a:cubicBezTo>
                  <a:moveTo>
                    <a:pt x="100" y="101"/>
                  </a:moveTo>
                  <a:cubicBezTo>
                    <a:pt x="104" y="79"/>
                    <a:pt x="111" y="57"/>
                    <a:pt x="119" y="37"/>
                  </a:cubicBezTo>
                  <a:cubicBezTo>
                    <a:pt x="122" y="38"/>
                    <a:pt x="125" y="40"/>
                    <a:pt x="129" y="40"/>
                  </a:cubicBezTo>
                  <a:cubicBezTo>
                    <a:pt x="123" y="47"/>
                    <a:pt x="120" y="55"/>
                    <a:pt x="116" y="63"/>
                  </a:cubicBezTo>
                  <a:cubicBezTo>
                    <a:pt x="111" y="76"/>
                    <a:pt x="106" y="88"/>
                    <a:pt x="100" y="101"/>
                  </a:cubicBezTo>
                  <a:moveTo>
                    <a:pt x="20" y="87"/>
                  </a:moveTo>
                  <a:cubicBezTo>
                    <a:pt x="15" y="86"/>
                    <a:pt x="10" y="85"/>
                    <a:pt x="5" y="84"/>
                  </a:cubicBezTo>
                  <a:cubicBezTo>
                    <a:pt x="20" y="61"/>
                    <a:pt x="33" y="37"/>
                    <a:pt x="42" y="11"/>
                  </a:cubicBezTo>
                  <a:cubicBezTo>
                    <a:pt x="42" y="11"/>
                    <a:pt x="42" y="11"/>
                    <a:pt x="42" y="11"/>
                  </a:cubicBezTo>
                  <a:cubicBezTo>
                    <a:pt x="50" y="13"/>
                    <a:pt x="57" y="15"/>
                    <a:pt x="64" y="17"/>
                  </a:cubicBezTo>
                  <a:cubicBezTo>
                    <a:pt x="63" y="21"/>
                    <a:pt x="61" y="25"/>
                    <a:pt x="59" y="29"/>
                  </a:cubicBezTo>
                  <a:cubicBezTo>
                    <a:pt x="59" y="30"/>
                    <a:pt x="59" y="31"/>
                    <a:pt x="60" y="31"/>
                  </a:cubicBezTo>
                  <a:cubicBezTo>
                    <a:pt x="61" y="33"/>
                    <a:pt x="64" y="34"/>
                    <a:pt x="67" y="35"/>
                  </a:cubicBezTo>
                  <a:cubicBezTo>
                    <a:pt x="71" y="35"/>
                    <a:pt x="74" y="36"/>
                    <a:pt x="77" y="36"/>
                  </a:cubicBezTo>
                  <a:cubicBezTo>
                    <a:pt x="79" y="36"/>
                    <a:pt x="80" y="36"/>
                    <a:pt x="81" y="36"/>
                  </a:cubicBezTo>
                  <a:cubicBezTo>
                    <a:pt x="83" y="35"/>
                    <a:pt x="84" y="35"/>
                    <a:pt x="85" y="33"/>
                  </a:cubicBezTo>
                  <a:cubicBezTo>
                    <a:pt x="85" y="33"/>
                    <a:pt x="86" y="32"/>
                    <a:pt x="86" y="31"/>
                  </a:cubicBezTo>
                  <a:cubicBezTo>
                    <a:pt x="87" y="28"/>
                    <a:pt x="88" y="25"/>
                    <a:pt x="88" y="21"/>
                  </a:cubicBezTo>
                  <a:cubicBezTo>
                    <a:pt x="98" y="23"/>
                    <a:pt x="108" y="23"/>
                    <a:pt x="118" y="24"/>
                  </a:cubicBezTo>
                  <a:cubicBezTo>
                    <a:pt x="118" y="24"/>
                    <a:pt x="118" y="24"/>
                    <a:pt x="118" y="24"/>
                  </a:cubicBezTo>
                  <a:cubicBezTo>
                    <a:pt x="119" y="24"/>
                    <a:pt x="119" y="24"/>
                    <a:pt x="120" y="24"/>
                  </a:cubicBezTo>
                  <a:cubicBezTo>
                    <a:pt x="108" y="51"/>
                    <a:pt x="99" y="80"/>
                    <a:pt x="95" y="110"/>
                  </a:cubicBezTo>
                  <a:cubicBezTo>
                    <a:pt x="71" y="100"/>
                    <a:pt x="47" y="92"/>
                    <a:pt x="23" y="87"/>
                  </a:cubicBezTo>
                  <a:cubicBezTo>
                    <a:pt x="23" y="87"/>
                    <a:pt x="23" y="87"/>
                    <a:pt x="22" y="86"/>
                  </a:cubicBezTo>
                  <a:cubicBezTo>
                    <a:pt x="22" y="86"/>
                    <a:pt x="21" y="86"/>
                    <a:pt x="21" y="86"/>
                  </a:cubicBezTo>
                  <a:cubicBezTo>
                    <a:pt x="21" y="86"/>
                    <a:pt x="20" y="86"/>
                    <a:pt x="20" y="87"/>
                  </a:cubicBezTo>
                  <a:moveTo>
                    <a:pt x="72" y="4"/>
                  </a:moveTo>
                  <a:cubicBezTo>
                    <a:pt x="73" y="4"/>
                    <a:pt x="73" y="4"/>
                    <a:pt x="74" y="4"/>
                  </a:cubicBezTo>
                  <a:cubicBezTo>
                    <a:pt x="74" y="4"/>
                    <a:pt x="75" y="4"/>
                    <a:pt x="76" y="4"/>
                  </a:cubicBezTo>
                  <a:cubicBezTo>
                    <a:pt x="80" y="5"/>
                    <a:pt x="83" y="5"/>
                    <a:pt x="87" y="6"/>
                  </a:cubicBezTo>
                  <a:cubicBezTo>
                    <a:pt x="87" y="7"/>
                    <a:pt x="87" y="8"/>
                    <a:pt x="86" y="10"/>
                  </a:cubicBezTo>
                  <a:cubicBezTo>
                    <a:pt x="85" y="14"/>
                    <a:pt x="85" y="18"/>
                    <a:pt x="84" y="23"/>
                  </a:cubicBezTo>
                  <a:cubicBezTo>
                    <a:pt x="83" y="25"/>
                    <a:pt x="83" y="27"/>
                    <a:pt x="82" y="28"/>
                  </a:cubicBezTo>
                  <a:cubicBezTo>
                    <a:pt x="82" y="30"/>
                    <a:pt x="82" y="31"/>
                    <a:pt x="81" y="31"/>
                  </a:cubicBezTo>
                  <a:cubicBezTo>
                    <a:pt x="81" y="31"/>
                    <a:pt x="81" y="31"/>
                    <a:pt x="80" y="32"/>
                  </a:cubicBezTo>
                  <a:cubicBezTo>
                    <a:pt x="80" y="32"/>
                    <a:pt x="79" y="32"/>
                    <a:pt x="77" y="32"/>
                  </a:cubicBezTo>
                  <a:cubicBezTo>
                    <a:pt x="77" y="32"/>
                    <a:pt x="77" y="32"/>
                    <a:pt x="77" y="32"/>
                  </a:cubicBezTo>
                  <a:cubicBezTo>
                    <a:pt x="77" y="32"/>
                    <a:pt x="77" y="32"/>
                    <a:pt x="77" y="32"/>
                  </a:cubicBezTo>
                  <a:cubicBezTo>
                    <a:pt x="75" y="32"/>
                    <a:pt x="71" y="31"/>
                    <a:pt x="69" y="31"/>
                  </a:cubicBezTo>
                  <a:cubicBezTo>
                    <a:pt x="67" y="30"/>
                    <a:pt x="65" y="29"/>
                    <a:pt x="64" y="29"/>
                  </a:cubicBezTo>
                  <a:cubicBezTo>
                    <a:pt x="67" y="21"/>
                    <a:pt x="70" y="11"/>
                    <a:pt x="71" y="5"/>
                  </a:cubicBezTo>
                  <a:cubicBezTo>
                    <a:pt x="71" y="5"/>
                    <a:pt x="72" y="5"/>
                    <a:pt x="72" y="4"/>
                  </a:cubicBezTo>
                  <a:cubicBezTo>
                    <a:pt x="72" y="4"/>
                    <a:pt x="72" y="4"/>
                    <a:pt x="72" y="4"/>
                  </a:cubicBezTo>
                  <a:moveTo>
                    <a:pt x="74" y="0"/>
                  </a:moveTo>
                  <a:cubicBezTo>
                    <a:pt x="73" y="0"/>
                    <a:pt x="71" y="0"/>
                    <a:pt x="70" y="1"/>
                  </a:cubicBezTo>
                  <a:cubicBezTo>
                    <a:pt x="69" y="2"/>
                    <a:pt x="68" y="3"/>
                    <a:pt x="67" y="5"/>
                  </a:cubicBezTo>
                  <a:cubicBezTo>
                    <a:pt x="67" y="7"/>
                    <a:pt x="66" y="10"/>
                    <a:pt x="65" y="13"/>
                  </a:cubicBezTo>
                  <a:cubicBezTo>
                    <a:pt x="58" y="11"/>
                    <a:pt x="51" y="9"/>
                    <a:pt x="44" y="7"/>
                  </a:cubicBezTo>
                  <a:cubicBezTo>
                    <a:pt x="43" y="7"/>
                    <a:pt x="43" y="7"/>
                    <a:pt x="43" y="7"/>
                  </a:cubicBezTo>
                  <a:cubicBezTo>
                    <a:pt x="43" y="7"/>
                    <a:pt x="42" y="6"/>
                    <a:pt x="42" y="6"/>
                  </a:cubicBezTo>
                  <a:cubicBezTo>
                    <a:pt x="42" y="6"/>
                    <a:pt x="41" y="6"/>
                    <a:pt x="41" y="6"/>
                  </a:cubicBezTo>
                  <a:cubicBezTo>
                    <a:pt x="40" y="6"/>
                    <a:pt x="39" y="6"/>
                    <a:pt x="39" y="7"/>
                  </a:cubicBezTo>
                  <a:cubicBezTo>
                    <a:pt x="29" y="34"/>
                    <a:pt x="16" y="60"/>
                    <a:pt x="0" y="84"/>
                  </a:cubicBezTo>
                  <a:cubicBezTo>
                    <a:pt x="0" y="85"/>
                    <a:pt x="0" y="86"/>
                    <a:pt x="0" y="86"/>
                  </a:cubicBezTo>
                  <a:cubicBezTo>
                    <a:pt x="0" y="87"/>
                    <a:pt x="1" y="88"/>
                    <a:pt x="1" y="88"/>
                  </a:cubicBezTo>
                  <a:cubicBezTo>
                    <a:pt x="7" y="88"/>
                    <a:pt x="12" y="89"/>
                    <a:pt x="17" y="90"/>
                  </a:cubicBezTo>
                  <a:cubicBezTo>
                    <a:pt x="15" y="94"/>
                    <a:pt x="14" y="97"/>
                    <a:pt x="12" y="100"/>
                  </a:cubicBezTo>
                  <a:cubicBezTo>
                    <a:pt x="11" y="101"/>
                    <a:pt x="11" y="102"/>
                    <a:pt x="12" y="102"/>
                  </a:cubicBezTo>
                  <a:cubicBezTo>
                    <a:pt x="12" y="103"/>
                    <a:pt x="13" y="103"/>
                    <a:pt x="13" y="103"/>
                  </a:cubicBezTo>
                  <a:cubicBezTo>
                    <a:pt x="14" y="103"/>
                    <a:pt x="14" y="103"/>
                    <a:pt x="14" y="103"/>
                  </a:cubicBezTo>
                  <a:cubicBezTo>
                    <a:pt x="15" y="103"/>
                    <a:pt x="16" y="103"/>
                    <a:pt x="17" y="103"/>
                  </a:cubicBezTo>
                  <a:cubicBezTo>
                    <a:pt x="17" y="103"/>
                    <a:pt x="17" y="103"/>
                    <a:pt x="17" y="103"/>
                  </a:cubicBezTo>
                  <a:cubicBezTo>
                    <a:pt x="22" y="103"/>
                    <a:pt x="27" y="105"/>
                    <a:pt x="32" y="106"/>
                  </a:cubicBezTo>
                  <a:cubicBezTo>
                    <a:pt x="50" y="112"/>
                    <a:pt x="67" y="118"/>
                    <a:pt x="84" y="125"/>
                  </a:cubicBezTo>
                  <a:cubicBezTo>
                    <a:pt x="85" y="125"/>
                    <a:pt x="85" y="126"/>
                    <a:pt x="86" y="126"/>
                  </a:cubicBezTo>
                  <a:cubicBezTo>
                    <a:pt x="88" y="127"/>
                    <a:pt x="90" y="128"/>
                    <a:pt x="91" y="128"/>
                  </a:cubicBezTo>
                  <a:cubicBezTo>
                    <a:pt x="91" y="128"/>
                    <a:pt x="92" y="128"/>
                    <a:pt x="92" y="128"/>
                  </a:cubicBezTo>
                  <a:cubicBezTo>
                    <a:pt x="93" y="128"/>
                    <a:pt x="93" y="128"/>
                    <a:pt x="94" y="127"/>
                  </a:cubicBezTo>
                  <a:cubicBezTo>
                    <a:pt x="102" y="106"/>
                    <a:pt x="111" y="86"/>
                    <a:pt x="120" y="65"/>
                  </a:cubicBezTo>
                  <a:cubicBezTo>
                    <a:pt x="124" y="56"/>
                    <a:pt x="128" y="47"/>
                    <a:pt x="134" y="40"/>
                  </a:cubicBezTo>
                  <a:cubicBezTo>
                    <a:pt x="135" y="40"/>
                    <a:pt x="135" y="39"/>
                    <a:pt x="134" y="38"/>
                  </a:cubicBezTo>
                  <a:cubicBezTo>
                    <a:pt x="134" y="37"/>
                    <a:pt x="133" y="37"/>
                    <a:pt x="133" y="37"/>
                  </a:cubicBezTo>
                  <a:cubicBezTo>
                    <a:pt x="129" y="36"/>
                    <a:pt x="125" y="35"/>
                    <a:pt x="121" y="33"/>
                  </a:cubicBezTo>
                  <a:cubicBezTo>
                    <a:pt x="122" y="30"/>
                    <a:pt x="123" y="28"/>
                    <a:pt x="124" y="26"/>
                  </a:cubicBezTo>
                  <a:cubicBezTo>
                    <a:pt x="124" y="25"/>
                    <a:pt x="124" y="25"/>
                    <a:pt x="124" y="25"/>
                  </a:cubicBezTo>
                  <a:cubicBezTo>
                    <a:pt x="125" y="24"/>
                    <a:pt x="125" y="24"/>
                    <a:pt x="125" y="24"/>
                  </a:cubicBezTo>
                  <a:cubicBezTo>
                    <a:pt x="125" y="24"/>
                    <a:pt x="125" y="24"/>
                    <a:pt x="126" y="23"/>
                  </a:cubicBezTo>
                  <a:cubicBezTo>
                    <a:pt x="126" y="23"/>
                    <a:pt x="126" y="23"/>
                    <a:pt x="126" y="22"/>
                  </a:cubicBezTo>
                  <a:cubicBezTo>
                    <a:pt x="126" y="22"/>
                    <a:pt x="126" y="21"/>
                    <a:pt x="126" y="21"/>
                  </a:cubicBezTo>
                  <a:cubicBezTo>
                    <a:pt x="125" y="20"/>
                    <a:pt x="124" y="20"/>
                    <a:pt x="124" y="20"/>
                  </a:cubicBezTo>
                  <a:cubicBezTo>
                    <a:pt x="123" y="20"/>
                    <a:pt x="123" y="20"/>
                    <a:pt x="123" y="20"/>
                  </a:cubicBezTo>
                  <a:cubicBezTo>
                    <a:pt x="122" y="20"/>
                    <a:pt x="122" y="20"/>
                    <a:pt x="122" y="20"/>
                  </a:cubicBezTo>
                  <a:cubicBezTo>
                    <a:pt x="122" y="20"/>
                    <a:pt x="122" y="20"/>
                    <a:pt x="121" y="20"/>
                  </a:cubicBezTo>
                  <a:cubicBezTo>
                    <a:pt x="120" y="20"/>
                    <a:pt x="120" y="20"/>
                    <a:pt x="119" y="20"/>
                  </a:cubicBezTo>
                  <a:cubicBezTo>
                    <a:pt x="108" y="19"/>
                    <a:pt x="99" y="19"/>
                    <a:pt x="89" y="17"/>
                  </a:cubicBezTo>
                  <a:cubicBezTo>
                    <a:pt x="89" y="17"/>
                    <a:pt x="89" y="17"/>
                    <a:pt x="89" y="17"/>
                  </a:cubicBezTo>
                  <a:cubicBezTo>
                    <a:pt x="90" y="14"/>
                    <a:pt x="90" y="12"/>
                    <a:pt x="91" y="10"/>
                  </a:cubicBezTo>
                  <a:cubicBezTo>
                    <a:pt x="91" y="8"/>
                    <a:pt x="92" y="6"/>
                    <a:pt x="92" y="5"/>
                  </a:cubicBezTo>
                  <a:cubicBezTo>
                    <a:pt x="92" y="4"/>
                    <a:pt x="92" y="4"/>
                    <a:pt x="92" y="3"/>
                  </a:cubicBezTo>
                  <a:cubicBezTo>
                    <a:pt x="92" y="3"/>
                    <a:pt x="91" y="2"/>
                    <a:pt x="90" y="2"/>
                  </a:cubicBezTo>
                  <a:cubicBezTo>
                    <a:pt x="86" y="1"/>
                    <a:pt x="81" y="1"/>
                    <a:pt x="76" y="0"/>
                  </a:cubicBezTo>
                  <a:cubicBezTo>
                    <a:pt x="76" y="0"/>
                    <a:pt x="75" y="0"/>
                    <a:pt x="7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7" name="Freeform 825"/>
            <p:cNvSpPr>
              <a:spLocks noEditPoints="1"/>
            </p:cNvSpPr>
            <p:nvPr/>
          </p:nvSpPr>
          <p:spPr bwMode="auto">
            <a:xfrm>
              <a:off x="3269" y="2690"/>
              <a:ext cx="408" cy="377"/>
            </a:xfrm>
            <a:custGeom>
              <a:avLst/>
              <a:gdLst>
                <a:gd name="T0" fmla="*/ 167 w 172"/>
                <a:gd name="T1" fmla="*/ 113 h 159"/>
                <a:gd name="T2" fmla="*/ 152 w 172"/>
                <a:gd name="T3" fmla="*/ 152 h 159"/>
                <a:gd name="T4" fmla="*/ 130 w 172"/>
                <a:gd name="T5" fmla="*/ 117 h 159"/>
                <a:gd name="T6" fmla="*/ 142 w 172"/>
                <a:gd name="T7" fmla="*/ 102 h 159"/>
                <a:gd name="T8" fmla="*/ 146 w 172"/>
                <a:gd name="T9" fmla="*/ 102 h 159"/>
                <a:gd name="T10" fmla="*/ 140 w 172"/>
                <a:gd name="T11" fmla="*/ 78 h 159"/>
                <a:gd name="T12" fmla="*/ 140 w 172"/>
                <a:gd name="T13" fmla="*/ 100 h 159"/>
                <a:gd name="T14" fmla="*/ 97 w 172"/>
                <a:gd name="T15" fmla="*/ 91 h 159"/>
                <a:gd name="T16" fmla="*/ 114 w 172"/>
                <a:gd name="T17" fmla="*/ 77 h 159"/>
                <a:gd name="T18" fmla="*/ 119 w 172"/>
                <a:gd name="T19" fmla="*/ 92 h 159"/>
                <a:gd name="T20" fmla="*/ 92 w 172"/>
                <a:gd name="T21" fmla="*/ 68 h 159"/>
                <a:gd name="T22" fmla="*/ 110 w 172"/>
                <a:gd name="T23" fmla="*/ 76 h 159"/>
                <a:gd name="T24" fmla="*/ 83 w 172"/>
                <a:gd name="T25" fmla="*/ 55 h 159"/>
                <a:gd name="T26" fmla="*/ 79 w 172"/>
                <a:gd name="T27" fmla="*/ 65 h 159"/>
                <a:gd name="T28" fmla="*/ 64 w 172"/>
                <a:gd name="T29" fmla="*/ 46 h 159"/>
                <a:gd name="T30" fmla="*/ 83 w 172"/>
                <a:gd name="T31" fmla="*/ 42 h 159"/>
                <a:gd name="T32" fmla="*/ 61 w 172"/>
                <a:gd name="T33" fmla="*/ 29 h 159"/>
                <a:gd name="T34" fmla="*/ 45 w 172"/>
                <a:gd name="T35" fmla="*/ 41 h 159"/>
                <a:gd name="T36" fmla="*/ 5 w 172"/>
                <a:gd name="T37" fmla="*/ 155 h 159"/>
                <a:gd name="T38" fmla="*/ 24 w 172"/>
                <a:gd name="T39" fmla="*/ 23 h 159"/>
                <a:gd name="T40" fmla="*/ 35 w 172"/>
                <a:gd name="T41" fmla="*/ 46 h 159"/>
                <a:gd name="T42" fmla="*/ 60 w 172"/>
                <a:gd name="T43" fmla="*/ 47 h 159"/>
                <a:gd name="T44" fmla="*/ 62 w 172"/>
                <a:gd name="T45" fmla="*/ 69 h 159"/>
                <a:gd name="T46" fmla="*/ 62 w 172"/>
                <a:gd name="T47" fmla="*/ 70 h 159"/>
                <a:gd name="T48" fmla="*/ 63 w 172"/>
                <a:gd name="T49" fmla="*/ 70 h 159"/>
                <a:gd name="T50" fmla="*/ 79 w 172"/>
                <a:gd name="T51" fmla="*/ 69 h 159"/>
                <a:gd name="T52" fmla="*/ 92 w 172"/>
                <a:gd name="T53" fmla="*/ 95 h 159"/>
                <a:gd name="T54" fmla="*/ 120 w 172"/>
                <a:gd name="T55" fmla="*/ 118 h 159"/>
                <a:gd name="T56" fmla="*/ 130 w 172"/>
                <a:gd name="T57" fmla="*/ 121 h 159"/>
                <a:gd name="T58" fmla="*/ 5 w 172"/>
                <a:gd name="T59" fmla="*/ 155 h 159"/>
                <a:gd name="T60" fmla="*/ 56 w 172"/>
                <a:gd name="T61" fmla="*/ 13 h 159"/>
                <a:gd name="T62" fmla="*/ 8 w 172"/>
                <a:gd name="T63" fmla="*/ 19 h 159"/>
                <a:gd name="T64" fmla="*/ 51 w 172"/>
                <a:gd name="T65" fmla="*/ 4 h 159"/>
                <a:gd name="T66" fmla="*/ 58 w 172"/>
                <a:gd name="T67" fmla="*/ 0 h 159"/>
                <a:gd name="T68" fmla="*/ 29 w 172"/>
                <a:gd name="T69" fmla="*/ 2 h 159"/>
                <a:gd name="T70" fmla="*/ 2 w 172"/>
                <a:gd name="T71" fmla="*/ 20 h 159"/>
                <a:gd name="T72" fmla="*/ 1 w 172"/>
                <a:gd name="T73" fmla="*/ 21 h 159"/>
                <a:gd name="T74" fmla="*/ 0 w 172"/>
                <a:gd name="T75" fmla="*/ 157 h 159"/>
                <a:gd name="T76" fmla="*/ 149 w 172"/>
                <a:gd name="T77" fmla="*/ 157 h 159"/>
                <a:gd name="T78" fmla="*/ 152 w 172"/>
                <a:gd name="T79" fmla="*/ 158 h 159"/>
                <a:gd name="T80" fmla="*/ 155 w 172"/>
                <a:gd name="T81" fmla="*/ 154 h 159"/>
                <a:gd name="T82" fmla="*/ 171 w 172"/>
                <a:gd name="T83" fmla="*/ 131 h 159"/>
                <a:gd name="T84" fmla="*/ 171 w 172"/>
                <a:gd name="T85" fmla="*/ 99 h 159"/>
                <a:gd name="T86" fmla="*/ 171 w 172"/>
                <a:gd name="T87" fmla="*/ 98 h 159"/>
                <a:gd name="T88" fmla="*/ 152 w 172"/>
                <a:gd name="T89" fmla="*/ 98 h 159"/>
                <a:gd name="T90" fmla="*/ 143 w 172"/>
                <a:gd name="T91" fmla="*/ 99 h 159"/>
                <a:gd name="T92" fmla="*/ 144 w 172"/>
                <a:gd name="T93" fmla="*/ 74 h 159"/>
                <a:gd name="T94" fmla="*/ 143 w 172"/>
                <a:gd name="T95" fmla="*/ 73 h 159"/>
                <a:gd name="T96" fmla="*/ 126 w 172"/>
                <a:gd name="T97" fmla="*/ 73 h 159"/>
                <a:gd name="T98" fmla="*/ 114 w 172"/>
                <a:gd name="T99" fmla="*/ 48 h 159"/>
                <a:gd name="T100" fmla="*/ 113 w 172"/>
                <a:gd name="T101" fmla="*/ 47 h 159"/>
                <a:gd name="T102" fmla="*/ 112 w 172"/>
                <a:gd name="T103" fmla="*/ 46 h 159"/>
                <a:gd name="T104" fmla="*/ 87 w 172"/>
                <a:gd name="T105" fmla="*/ 26 h 159"/>
                <a:gd name="T106" fmla="*/ 86 w 172"/>
                <a:gd name="T107" fmla="*/ 25 h 159"/>
                <a:gd name="T108" fmla="*/ 85 w 172"/>
                <a:gd name="T109" fmla="*/ 24 h 159"/>
                <a:gd name="T110" fmla="*/ 59 w 172"/>
                <a:gd name="T111" fmla="*/ 13 h 159"/>
                <a:gd name="T112" fmla="*/ 59 w 172"/>
                <a:gd name="T113" fmla="*/ 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 h="159">
                  <a:moveTo>
                    <a:pt x="152" y="152"/>
                  </a:moveTo>
                  <a:cubicBezTo>
                    <a:pt x="151" y="141"/>
                    <a:pt x="150" y="130"/>
                    <a:pt x="150" y="119"/>
                  </a:cubicBezTo>
                  <a:cubicBezTo>
                    <a:pt x="156" y="113"/>
                    <a:pt x="161" y="108"/>
                    <a:pt x="168" y="103"/>
                  </a:cubicBezTo>
                  <a:cubicBezTo>
                    <a:pt x="168" y="106"/>
                    <a:pt x="167" y="110"/>
                    <a:pt x="167" y="113"/>
                  </a:cubicBezTo>
                  <a:cubicBezTo>
                    <a:pt x="167" y="116"/>
                    <a:pt x="167" y="118"/>
                    <a:pt x="167" y="120"/>
                  </a:cubicBezTo>
                  <a:cubicBezTo>
                    <a:pt x="167" y="124"/>
                    <a:pt x="167" y="128"/>
                    <a:pt x="167" y="131"/>
                  </a:cubicBezTo>
                  <a:cubicBezTo>
                    <a:pt x="167" y="131"/>
                    <a:pt x="168" y="132"/>
                    <a:pt x="168" y="132"/>
                  </a:cubicBezTo>
                  <a:cubicBezTo>
                    <a:pt x="163" y="139"/>
                    <a:pt x="158" y="146"/>
                    <a:pt x="152" y="152"/>
                  </a:cubicBezTo>
                  <a:moveTo>
                    <a:pt x="152" y="102"/>
                  </a:moveTo>
                  <a:cubicBezTo>
                    <a:pt x="156" y="102"/>
                    <a:pt x="159" y="102"/>
                    <a:pt x="163" y="102"/>
                  </a:cubicBezTo>
                  <a:cubicBezTo>
                    <a:pt x="157" y="106"/>
                    <a:pt x="152" y="112"/>
                    <a:pt x="147" y="117"/>
                  </a:cubicBezTo>
                  <a:cubicBezTo>
                    <a:pt x="139" y="117"/>
                    <a:pt x="136" y="117"/>
                    <a:pt x="130" y="117"/>
                  </a:cubicBezTo>
                  <a:cubicBezTo>
                    <a:pt x="129" y="117"/>
                    <a:pt x="128" y="117"/>
                    <a:pt x="126" y="117"/>
                  </a:cubicBezTo>
                  <a:cubicBezTo>
                    <a:pt x="128" y="116"/>
                    <a:pt x="131" y="113"/>
                    <a:pt x="133" y="111"/>
                  </a:cubicBezTo>
                  <a:cubicBezTo>
                    <a:pt x="136" y="108"/>
                    <a:pt x="139" y="105"/>
                    <a:pt x="141" y="103"/>
                  </a:cubicBezTo>
                  <a:cubicBezTo>
                    <a:pt x="142" y="102"/>
                    <a:pt x="142" y="102"/>
                    <a:pt x="142" y="102"/>
                  </a:cubicBezTo>
                  <a:cubicBezTo>
                    <a:pt x="142" y="102"/>
                    <a:pt x="142" y="102"/>
                    <a:pt x="143" y="102"/>
                  </a:cubicBezTo>
                  <a:cubicBezTo>
                    <a:pt x="143" y="102"/>
                    <a:pt x="143" y="102"/>
                    <a:pt x="143" y="102"/>
                  </a:cubicBezTo>
                  <a:cubicBezTo>
                    <a:pt x="144" y="102"/>
                    <a:pt x="144" y="102"/>
                    <a:pt x="144" y="102"/>
                  </a:cubicBezTo>
                  <a:cubicBezTo>
                    <a:pt x="144" y="102"/>
                    <a:pt x="145" y="102"/>
                    <a:pt x="146" y="102"/>
                  </a:cubicBezTo>
                  <a:cubicBezTo>
                    <a:pt x="148" y="102"/>
                    <a:pt x="150" y="102"/>
                    <a:pt x="152" y="102"/>
                  </a:cubicBezTo>
                  <a:moveTo>
                    <a:pt x="123" y="115"/>
                  </a:moveTo>
                  <a:cubicBezTo>
                    <a:pt x="123" y="107"/>
                    <a:pt x="123" y="104"/>
                    <a:pt x="122" y="94"/>
                  </a:cubicBezTo>
                  <a:cubicBezTo>
                    <a:pt x="128" y="88"/>
                    <a:pt x="133" y="83"/>
                    <a:pt x="140" y="78"/>
                  </a:cubicBezTo>
                  <a:cubicBezTo>
                    <a:pt x="140" y="80"/>
                    <a:pt x="140" y="83"/>
                    <a:pt x="140" y="86"/>
                  </a:cubicBezTo>
                  <a:cubicBezTo>
                    <a:pt x="140" y="87"/>
                    <a:pt x="140" y="89"/>
                    <a:pt x="140" y="91"/>
                  </a:cubicBezTo>
                  <a:cubicBezTo>
                    <a:pt x="140" y="93"/>
                    <a:pt x="140" y="96"/>
                    <a:pt x="140" y="99"/>
                  </a:cubicBezTo>
                  <a:cubicBezTo>
                    <a:pt x="140" y="100"/>
                    <a:pt x="140" y="100"/>
                    <a:pt x="140" y="100"/>
                  </a:cubicBezTo>
                  <a:cubicBezTo>
                    <a:pt x="139" y="100"/>
                    <a:pt x="139" y="100"/>
                    <a:pt x="139" y="100"/>
                  </a:cubicBezTo>
                  <a:cubicBezTo>
                    <a:pt x="137" y="102"/>
                    <a:pt x="134" y="105"/>
                    <a:pt x="130" y="109"/>
                  </a:cubicBezTo>
                  <a:cubicBezTo>
                    <a:pt x="128" y="111"/>
                    <a:pt x="126" y="113"/>
                    <a:pt x="123" y="115"/>
                  </a:cubicBezTo>
                  <a:moveTo>
                    <a:pt x="97" y="91"/>
                  </a:moveTo>
                  <a:cubicBezTo>
                    <a:pt x="100" y="89"/>
                    <a:pt x="103" y="87"/>
                    <a:pt x="106" y="84"/>
                  </a:cubicBezTo>
                  <a:cubicBezTo>
                    <a:pt x="108" y="83"/>
                    <a:pt x="110" y="81"/>
                    <a:pt x="111" y="80"/>
                  </a:cubicBezTo>
                  <a:cubicBezTo>
                    <a:pt x="112" y="79"/>
                    <a:pt x="113" y="78"/>
                    <a:pt x="113" y="78"/>
                  </a:cubicBezTo>
                  <a:cubicBezTo>
                    <a:pt x="114" y="77"/>
                    <a:pt x="114" y="77"/>
                    <a:pt x="114" y="77"/>
                  </a:cubicBezTo>
                  <a:cubicBezTo>
                    <a:pt x="114" y="77"/>
                    <a:pt x="114" y="77"/>
                    <a:pt x="114" y="77"/>
                  </a:cubicBezTo>
                  <a:cubicBezTo>
                    <a:pt x="117" y="77"/>
                    <a:pt x="121" y="77"/>
                    <a:pt x="126" y="77"/>
                  </a:cubicBezTo>
                  <a:cubicBezTo>
                    <a:pt x="129" y="77"/>
                    <a:pt x="133" y="77"/>
                    <a:pt x="136" y="77"/>
                  </a:cubicBezTo>
                  <a:cubicBezTo>
                    <a:pt x="130" y="81"/>
                    <a:pt x="125" y="87"/>
                    <a:pt x="119" y="92"/>
                  </a:cubicBezTo>
                  <a:cubicBezTo>
                    <a:pt x="114" y="91"/>
                    <a:pt x="110" y="91"/>
                    <a:pt x="106" y="91"/>
                  </a:cubicBezTo>
                  <a:cubicBezTo>
                    <a:pt x="103" y="91"/>
                    <a:pt x="101" y="91"/>
                    <a:pt x="97" y="91"/>
                  </a:cubicBezTo>
                  <a:moveTo>
                    <a:pt x="93" y="90"/>
                  </a:moveTo>
                  <a:cubicBezTo>
                    <a:pt x="93" y="81"/>
                    <a:pt x="92" y="77"/>
                    <a:pt x="92" y="68"/>
                  </a:cubicBezTo>
                  <a:cubicBezTo>
                    <a:pt x="98" y="62"/>
                    <a:pt x="103" y="56"/>
                    <a:pt x="110" y="52"/>
                  </a:cubicBezTo>
                  <a:cubicBezTo>
                    <a:pt x="110" y="52"/>
                    <a:pt x="110" y="53"/>
                    <a:pt x="110" y="54"/>
                  </a:cubicBezTo>
                  <a:cubicBezTo>
                    <a:pt x="110" y="59"/>
                    <a:pt x="110" y="66"/>
                    <a:pt x="110" y="72"/>
                  </a:cubicBezTo>
                  <a:cubicBezTo>
                    <a:pt x="110" y="73"/>
                    <a:pt x="110" y="74"/>
                    <a:pt x="110" y="76"/>
                  </a:cubicBezTo>
                  <a:cubicBezTo>
                    <a:pt x="108" y="77"/>
                    <a:pt x="105" y="80"/>
                    <a:pt x="102" y="83"/>
                  </a:cubicBezTo>
                  <a:cubicBezTo>
                    <a:pt x="99" y="86"/>
                    <a:pt x="96" y="88"/>
                    <a:pt x="93" y="90"/>
                  </a:cubicBezTo>
                  <a:moveTo>
                    <a:pt x="70" y="65"/>
                  </a:moveTo>
                  <a:cubicBezTo>
                    <a:pt x="75" y="62"/>
                    <a:pt x="80" y="58"/>
                    <a:pt x="83" y="55"/>
                  </a:cubicBezTo>
                  <a:cubicBezTo>
                    <a:pt x="85" y="53"/>
                    <a:pt x="85" y="53"/>
                    <a:pt x="87" y="52"/>
                  </a:cubicBezTo>
                  <a:cubicBezTo>
                    <a:pt x="91" y="51"/>
                    <a:pt x="98" y="51"/>
                    <a:pt x="105" y="51"/>
                  </a:cubicBezTo>
                  <a:cubicBezTo>
                    <a:pt x="100" y="55"/>
                    <a:pt x="95" y="60"/>
                    <a:pt x="89" y="65"/>
                  </a:cubicBezTo>
                  <a:cubicBezTo>
                    <a:pt x="85" y="65"/>
                    <a:pt x="82" y="65"/>
                    <a:pt x="79" y="65"/>
                  </a:cubicBezTo>
                  <a:cubicBezTo>
                    <a:pt x="76" y="65"/>
                    <a:pt x="73" y="65"/>
                    <a:pt x="70" y="65"/>
                  </a:cubicBezTo>
                  <a:moveTo>
                    <a:pt x="65" y="65"/>
                  </a:moveTo>
                  <a:cubicBezTo>
                    <a:pt x="64" y="59"/>
                    <a:pt x="63" y="57"/>
                    <a:pt x="63" y="53"/>
                  </a:cubicBezTo>
                  <a:cubicBezTo>
                    <a:pt x="63" y="51"/>
                    <a:pt x="64" y="49"/>
                    <a:pt x="64" y="46"/>
                  </a:cubicBezTo>
                  <a:cubicBezTo>
                    <a:pt x="64" y="46"/>
                    <a:pt x="64" y="46"/>
                    <a:pt x="64" y="46"/>
                  </a:cubicBezTo>
                  <a:cubicBezTo>
                    <a:pt x="71" y="40"/>
                    <a:pt x="76" y="34"/>
                    <a:pt x="83" y="29"/>
                  </a:cubicBezTo>
                  <a:cubicBezTo>
                    <a:pt x="83" y="32"/>
                    <a:pt x="83" y="34"/>
                    <a:pt x="83" y="37"/>
                  </a:cubicBezTo>
                  <a:cubicBezTo>
                    <a:pt x="83" y="39"/>
                    <a:pt x="83" y="40"/>
                    <a:pt x="83" y="42"/>
                  </a:cubicBezTo>
                  <a:cubicBezTo>
                    <a:pt x="83" y="45"/>
                    <a:pt x="83" y="47"/>
                    <a:pt x="83" y="50"/>
                  </a:cubicBezTo>
                  <a:cubicBezTo>
                    <a:pt x="82" y="51"/>
                    <a:pt x="81" y="51"/>
                    <a:pt x="80" y="52"/>
                  </a:cubicBezTo>
                  <a:cubicBezTo>
                    <a:pt x="77" y="56"/>
                    <a:pt x="70" y="61"/>
                    <a:pt x="65" y="65"/>
                  </a:cubicBezTo>
                  <a:moveTo>
                    <a:pt x="61" y="29"/>
                  </a:moveTo>
                  <a:cubicBezTo>
                    <a:pt x="66" y="29"/>
                    <a:pt x="72" y="28"/>
                    <a:pt x="79" y="28"/>
                  </a:cubicBezTo>
                  <a:cubicBezTo>
                    <a:pt x="72" y="33"/>
                    <a:pt x="68" y="38"/>
                    <a:pt x="62" y="43"/>
                  </a:cubicBezTo>
                  <a:cubicBezTo>
                    <a:pt x="62" y="43"/>
                    <a:pt x="62" y="43"/>
                    <a:pt x="62" y="43"/>
                  </a:cubicBezTo>
                  <a:cubicBezTo>
                    <a:pt x="56" y="42"/>
                    <a:pt x="51" y="41"/>
                    <a:pt x="45" y="41"/>
                  </a:cubicBezTo>
                  <a:cubicBezTo>
                    <a:pt x="44" y="41"/>
                    <a:pt x="42" y="41"/>
                    <a:pt x="41" y="41"/>
                  </a:cubicBezTo>
                  <a:cubicBezTo>
                    <a:pt x="46" y="37"/>
                    <a:pt x="52" y="33"/>
                    <a:pt x="58" y="29"/>
                  </a:cubicBezTo>
                  <a:cubicBezTo>
                    <a:pt x="59" y="29"/>
                    <a:pt x="60" y="29"/>
                    <a:pt x="61" y="29"/>
                  </a:cubicBezTo>
                  <a:moveTo>
                    <a:pt x="5" y="155"/>
                  </a:moveTo>
                  <a:cubicBezTo>
                    <a:pt x="5" y="143"/>
                    <a:pt x="6" y="133"/>
                    <a:pt x="6" y="124"/>
                  </a:cubicBezTo>
                  <a:cubicBezTo>
                    <a:pt x="6" y="98"/>
                    <a:pt x="5" y="78"/>
                    <a:pt x="5" y="52"/>
                  </a:cubicBezTo>
                  <a:cubicBezTo>
                    <a:pt x="5" y="43"/>
                    <a:pt x="5" y="34"/>
                    <a:pt x="5" y="23"/>
                  </a:cubicBezTo>
                  <a:cubicBezTo>
                    <a:pt x="12" y="23"/>
                    <a:pt x="18" y="23"/>
                    <a:pt x="24" y="23"/>
                  </a:cubicBezTo>
                  <a:cubicBezTo>
                    <a:pt x="27" y="23"/>
                    <a:pt x="29" y="23"/>
                    <a:pt x="32" y="23"/>
                  </a:cubicBezTo>
                  <a:cubicBezTo>
                    <a:pt x="33" y="31"/>
                    <a:pt x="33" y="35"/>
                    <a:pt x="34" y="43"/>
                  </a:cubicBezTo>
                  <a:cubicBezTo>
                    <a:pt x="34" y="44"/>
                    <a:pt x="34" y="45"/>
                    <a:pt x="34" y="45"/>
                  </a:cubicBezTo>
                  <a:cubicBezTo>
                    <a:pt x="35" y="45"/>
                    <a:pt x="35" y="46"/>
                    <a:pt x="35" y="46"/>
                  </a:cubicBezTo>
                  <a:cubicBezTo>
                    <a:pt x="36" y="46"/>
                    <a:pt x="36" y="46"/>
                    <a:pt x="36" y="46"/>
                  </a:cubicBezTo>
                  <a:cubicBezTo>
                    <a:pt x="36" y="46"/>
                    <a:pt x="36" y="46"/>
                    <a:pt x="36" y="46"/>
                  </a:cubicBezTo>
                  <a:cubicBezTo>
                    <a:pt x="39" y="45"/>
                    <a:pt x="42" y="45"/>
                    <a:pt x="45" y="45"/>
                  </a:cubicBezTo>
                  <a:cubicBezTo>
                    <a:pt x="50" y="45"/>
                    <a:pt x="55" y="45"/>
                    <a:pt x="60" y="47"/>
                  </a:cubicBezTo>
                  <a:cubicBezTo>
                    <a:pt x="60" y="49"/>
                    <a:pt x="60" y="51"/>
                    <a:pt x="60" y="53"/>
                  </a:cubicBezTo>
                  <a:cubicBezTo>
                    <a:pt x="60" y="58"/>
                    <a:pt x="60" y="61"/>
                    <a:pt x="61" y="68"/>
                  </a:cubicBezTo>
                  <a:cubicBezTo>
                    <a:pt x="61" y="68"/>
                    <a:pt x="61" y="68"/>
                    <a:pt x="61" y="68"/>
                  </a:cubicBezTo>
                  <a:cubicBezTo>
                    <a:pt x="62" y="69"/>
                    <a:pt x="62" y="69"/>
                    <a:pt x="62" y="69"/>
                  </a:cubicBezTo>
                  <a:cubicBezTo>
                    <a:pt x="62" y="69"/>
                    <a:pt x="62" y="69"/>
                    <a:pt x="62" y="69"/>
                  </a:cubicBezTo>
                  <a:cubicBezTo>
                    <a:pt x="62" y="69"/>
                    <a:pt x="62" y="69"/>
                    <a:pt x="62" y="69"/>
                  </a:cubicBezTo>
                  <a:cubicBezTo>
                    <a:pt x="62" y="69"/>
                    <a:pt x="62" y="69"/>
                    <a:pt x="62" y="69"/>
                  </a:cubicBezTo>
                  <a:cubicBezTo>
                    <a:pt x="62" y="70"/>
                    <a:pt x="62" y="70"/>
                    <a:pt x="62" y="70"/>
                  </a:cubicBezTo>
                  <a:cubicBezTo>
                    <a:pt x="62" y="70"/>
                    <a:pt x="62" y="70"/>
                    <a:pt x="62"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70" y="69"/>
                    <a:pt x="74" y="69"/>
                    <a:pt x="79" y="69"/>
                  </a:cubicBezTo>
                  <a:cubicBezTo>
                    <a:pt x="82" y="69"/>
                    <a:pt x="85" y="69"/>
                    <a:pt x="88" y="69"/>
                  </a:cubicBezTo>
                  <a:cubicBezTo>
                    <a:pt x="89" y="79"/>
                    <a:pt x="89" y="83"/>
                    <a:pt x="90" y="94"/>
                  </a:cubicBezTo>
                  <a:cubicBezTo>
                    <a:pt x="90" y="94"/>
                    <a:pt x="90" y="95"/>
                    <a:pt x="91" y="95"/>
                  </a:cubicBezTo>
                  <a:cubicBezTo>
                    <a:pt x="91" y="95"/>
                    <a:pt x="91" y="95"/>
                    <a:pt x="92" y="95"/>
                  </a:cubicBezTo>
                  <a:cubicBezTo>
                    <a:pt x="92" y="95"/>
                    <a:pt x="92" y="95"/>
                    <a:pt x="92" y="95"/>
                  </a:cubicBezTo>
                  <a:cubicBezTo>
                    <a:pt x="98" y="95"/>
                    <a:pt x="102" y="95"/>
                    <a:pt x="106" y="95"/>
                  </a:cubicBezTo>
                  <a:cubicBezTo>
                    <a:pt x="110" y="95"/>
                    <a:pt x="113" y="95"/>
                    <a:pt x="118" y="95"/>
                  </a:cubicBezTo>
                  <a:cubicBezTo>
                    <a:pt x="119" y="105"/>
                    <a:pt x="120" y="108"/>
                    <a:pt x="120" y="118"/>
                  </a:cubicBezTo>
                  <a:cubicBezTo>
                    <a:pt x="120" y="118"/>
                    <a:pt x="120" y="119"/>
                    <a:pt x="120" y="119"/>
                  </a:cubicBezTo>
                  <a:cubicBezTo>
                    <a:pt x="120" y="120"/>
                    <a:pt x="120" y="120"/>
                    <a:pt x="120" y="120"/>
                  </a:cubicBezTo>
                  <a:cubicBezTo>
                    <a:pt x="120" y="120"/>
                    <a:pt x="121" y="121"/>
                    <a:pt x="122" y="121"/>
                  </a:cubicBezTo>
                  <a:cubicBezTo>
                    <a:pt x="125" y="121"/>
                    <a:pt x="128" y="121"/>
                    <a:pt x="130" y="121"/>
                  </a:cubicBezTo>
                  <a:cubicBezTo>
                    <a:pt x="135" y="121"/>
                    <a:pt x="139" y="121"/>
                    <a:pt x="146" y="120"/>
                  </a:cubicBezTo>
                  <a:cubicBezTo>
                    <a:pt x="147" y="132"/>
                    <a:pt x="148" y="143"/>
                    <a:pt x="148" y="154"/>
                  </a:cubicBezTo>
                  <a:cubicBezTo>
                    <a:pt x="124" y="153"/>
                    <a:pt x="104" y="152"/>
                    <a:pt x="84" y="152"/>
                  </a:cubicBezTo>
                  <a:cubicBezTo>
                    <a:pt x="59" y="152"/>
                    <a:pt x="35" y="153"/>
                    <a:pt x="5" y="155"/>
                  </a:cubicBezTo>
                  <a:moveTo>
                    <a:pt x="37" y="40"/>
                  </a:moveTo>
                  <a:cubicBezTo>
                    <a:pt x="37" y="33"/>
                    <a:pt x="36" y="29"/>
                    <a:pt x="35" y="21"/>
                  </a:cubicBezTo>
                  <a:cubicBezTo>
                    <a:pt x="42" y="15"/>
                    <a:pt x="49" y="10"/>
                    <a:pt x="56" y="6"/>
                  </a:cubicBezTo>
                  <a:cubicBezTo>
                    <a:pt x="56" y="8"/>
                    <a:pt x="56" y="10"/>
                    <a:pt x="56" y="13"/>
                  </a:cubicBezTo>
                  <a:cubicBezTo>
                    <a:pt x="56" y="15"/>
                    <a:pt x="56" y="16"/>
                    <a:pt x="56" y="18"/>
                  </a:cubicBezTo>
                  <a:cubicBezTo>
                    <a:pt x="56" y="21"/>
                    <a:pt x="55" y="23"/>
                    <a:pt x="55" y="26"/>
                  </a:cubicBezTo>
                  <a:cubicBezTo>
                    <a:pt x="49" y="30"/>
                    <a:pt x="43" y="35"/>
                    <a:pt x="37" y="40"/>
                  </a:cubicBezTo>
                  <a:moveTo>
                    <a:pt x="8" y="19"/>
                  </a:moveTo>
                  <a:cubicBezTo>
                    <a:pt x="13" y="16"/>
                    <a:pt x="18" y="13"/>
                    <a:pt x="24" y="9"/>
                  </a:cubicBezTo>
                  <a:cubicBezTo>
                    <a:pt x="26" y="8"/>
                    <a:pt x="28" y="7"/>
                    <a:pt x="30" y="6"/>
                  </a:cubicBezTo>
                  <a:cubicBezTo>
                    <a:pt x="32" y="5"/>
                    <a:pt x="37" y="5"/>
                    <a:pt x="42" y="5"/>
                  </a:cubicBezTo>
                  <a:cubicBezTo>
                    <a:pt x="45" y="5"/>
                    <a:pt x="48" y="4"/>
                    <a:pt x="51" y="4"/>
                  </a:cubicBezTo>
                  <a:cubicBezTo>
                    <a:pt x="44" y="9"/>
                    <a:pt x="37" y="14"/>
                    <a:pt x="32" y="19"/>
                  </a:cubicBezTo>
                  <a:cubicBezTo>
                    <a:pt x="29" y="19"/>
                    <a:pt x="27" y="19"/>
                    <a:pt x="24" y="19"/>
                  </a:cubicBezTo>
                  <a:cubicBezTo>
                    <a:pt x="19" y="19"/>
                    <a:pt x="14" y="19"/>
                    <a:pt x="8" y="19"/>
                  </a:cubicBezTo>
                  <a:moveTo>
                    <a:pt x="58" y="0"/>
                  </a:moveTo>
                  <a:cubicBezTo>
                    <a:pt x="58" y="0"/>
                    <a:pt x="58" y="0"/>
                    <a:pt x="58" y="0"/>
                  </a:cubicBezTo>
                  <a:cubicBezTo>
                    <a:pt x="58" y="0"/>
                    <a:pt x="58" y="0"/>
                    <a:pt x="58" y="0"/>
                  </a:cubicBezTo>
                  <a:cubicBezTo>
                    <a:pt x="53" y="1"/>
                    <a:pt x="47" y="1"/>
                    <a:pt x="42" y="1"/>
                  </a:cubicBezTo>
                  <a:cubicBezTo>
                    <a:pt x="37" y="1"/>
                    <a:pt x="32" y="2"/>
                    <a:pt x="29" y="2"/>
                  </a:cubicBezTo>
                  <a:cubicBezTo>
                    <a:pt x="28" y="2"/>
                    <a:pt x="28" y="2"/>
                    <a:pt x="28" y="2"/>
                  </a:cubicBezTo>
                  <a:cubicBezTo>
                    <a:pt x="26" y="3"/>
                    <a:pt x="24" y="5"/>
                    <a:pt x="22" y="6"/>
                  </a:cubicBezTo>
                  <a:cubicBezTo>
                    <a:pt x="15" y="10"/>
                    <a:pt x="9" y="14"/>
                    <a:pt x="3" y="18"/>
                  </a:cubicBezTo>
                  <a:cubicBezTo>
                    <a:pt x="2" y="18"/>
                    <a:pt x="2" y="19"/>
                    <a:pt x="2" y="20"/>
                  </a:cubicBezTo>
                  <a:cubicBezTo>
                    <a:pt x="2" y="20"/>
                    <a:pt x="2" y="20"/>
                    <a:pt x="2" y="20"/>
                  </a:cubicBezTo>
                  <a:cubicBezTo>
                    <a:pt x="2" y="20"/>
                    <a:pt x="2" y="20"/>
                    <a:pt x="2" y="20"/>
                  </a:cubicBezTo>
                  <a:cubicBezTo>
                    <a:pt x="2" y="21"/>
                    <a:pt x="2" y="21"/>
                    <a:pt x="2" y="21"/>
                  </a:cubicBezTo>
                  <a:cubicBezTo>
                    <a:pt x="1" y="21"/>
                    <a:pt x="1" y="21"/>
                    <a:pt x="1" y="21"/>
                  </a:cubicBezTo>
                  <a:cubicBezTo>
                    <a:pt x="1" y="33"/>
                    <a:pt x="1" y="43"/>
                    <a:pt x="1" y="52"/>
                  </a:cubicBezTo>
                  <a:cubicBezTo>
                    <a:pt x="1" y="78"/>
                    <a:pt x="2" y="98"/>
                    <a:pt x="2" y="124"/>
                  </a:cubicBezTo>
                  <a:cubicBezTo>
                    <a:pt x="2" y="133"/>
                    <a:pt x="2" y="143"/>
                    <a:pt x="2" y="155"/>
                  </a:cubicBezTo>
                  <a:cubicBezTo>
                    <a:pt x="1" y="155"/>
                    <a:pt x="0" y="156"/>
                    <a:pt x="0" y="157"/>
                  </a:cubicBezTo>
                  <a:cubicBezTo>
                    <a:pt x="0" y="158"/>
                    <a:pt x="1" y="158"/>
                    <a:pt x="2" y="158"/>
                  </a:cubicBezTo>
                  <a:cubicBezTo>
                    <a:pt x="2" y="158"/>
                    <a:pt x="2" y="158"/>
                    <a:pt x="2" y="158"/>
                  </a:cubicBezTo>
                  <a:cubicBezTo>
                    <a:pt x="33" y="157"/>
                    <a:pt x="58" y="156"/>
                    <a:pt x="84" y="156"/>
                  </a:cubicBezTo>
                  <a:cubicBezTo>
                    <a:pt x="104" y="156"/>
                    <a:pt x="125" y="157"/>
                    <a:pt x="149" y="157"/>
                  </a:cubicBezTo>
                  <a:cubicBezTo>
                    <a:pt x="149" y="158"/>
                    <a:pt x="150" y="159"/>
                    <a:pt x="150" y="159"/>
                  </a:cubicBezTo>
                  <a:cubicBezTo>
                    <a:pt x="150" y="159"/>
                    <a:pt x="150" y="159"/>
                    <a:pt x="150" y="159"/>
                  </a:cubicBezTo>
                  <a:cubicBezTo>
                    <a:pt x="151" y="159"/>
                    <a:pt x="152" y="158"/>
                    <a:pt x="152" y="158"/>
                  </a:cubicBezTo>
                  <a:cubicBezTo>
                    <a:pt x="152" y="158"/>
                    <a:pt x="152" y="158"/>
                    <a:pt x="152" y="158"/>
                  </a:cubicBezTo>
                  <a:cubicBezTo>
                    <a:pt x="153" y="158"/>
                    <a:pt x="153" y="158"/>
                    <a:pt x="154" y="158"/>
                  </a:cubicBezTo>
                  <a:cubicBezTo>
                    <a:pt x="154" y="158"/>
                    <a:pt x="154" y="158"/>
                    <a:pt x="154" y="158"/>
                  </a:cubicBezTo>
                  <a:cubicBezTo>
                    <a:pt x="155" y="158"/>
                    <a:pt x="156" y="157"/>
                    <a:pt x="156" y="156"/>
                  </a:cubicBezTo>
                  <a:cubicBezTo>
                    <a:pt x="156" y="155"/>
                    <a:pt x="155" y="155"/>
                    <a:pt x="155" y="154"/>
                  </a:cubicBezTo>
                  <a:cubicBezTo>
                    <a:pt x="161" y="148"/>
                    <a:pt x="167" y="141"/>
                    <a:pt x="172" y="133"/>
                  </a:cubicBezTo>
                  <a:cubicBezTo>
                    <a:pt x="172" y="133"/>
                    <a:pt x="172" y="132"/>
                    <a:pt x="171" y="131"/>
                  </a:cubicBezTo>
                  <a:cubicBezTo>
                    <a:pt x="171" y="131"/>
                    <a:pt x="171" y="131"/>
                    <a:pt x="171" y="131"/>
                  </a:cubicBezTo>
                  <a:cubicBezTo>
                    <a:pt x="171" y="131"/>
                    <a:pt x="171" y="131"/>
                    <a:pt x="171" y="131"/>
                  </a:cubicBezTo>
                  <a:cubicBezTo>
                    <a:pt x="171" y="128"/>
                    <a:pt x="171" y="124"/>
                    <a:pt x="171" y="120"/>
                  </a:cubicBezTo>
                  <a:cubicBezTo>
                    <a:pt x="171" y="118"/>
                    <a:pt x="171" y="116"/>
                    <a:pt x="171" y="113"/>
                  </a:cubicBezTo>
                  <a:cubicBezTo>
                    <a:pt x="171" y="108"/>
                    <a:pt x="171" y="103"/>
                    <a:pt x="171" y="100"/>
                  </a:cubicBezTo>
                  <a:cubicBezTo>
                    <a:pt x="171" y="99"/>
                    <a:pt x="171" y="99"/>
                    <a:pt x="171" y="99"/>
                  </a:cubicBezTo>
                  <a:cubicBezTo>
                    <a:pt x="171" y="99"/>
                    <a:pt x="171" y="99"/>
                    <a:pt x="171" y="99"/>
                  </a:cubicBezTo>
                  <a:cubicBezTo>
                    <a:pt x="171" y="99"/>
                    <a:pt x="171" y="99"/>
                    <a:pt x="171" y="99"/>
                  </a:cubicBezTo>
                  <a:cubicBezTo>
                    <a:pt x="171" y="98"/>
                    <a:pt x="171" y="98"/>
                    <a:pt x="171" y="98"/>
                  </a:cubicBezTo>
                  <a:cubicBezTo>
                    <a:pt x="171" y="98"/>
                    <a:pt x="171" y="98"/>
                    <a:pt x="171" y="98"/>
                  </a:cubicBezTo>
                  <a:cubicBezTo>
                    <a:pt x="170" y="98"/>
                    <a:pt x="170" y="98"/>
                    <a:pt x="170" y="98"/>
                  </a:cubicBezTo>
                  <a:cubicBezTo>
                    <a:pt x="170" y="98"/>
                    <a:pt x="170" y="98"/>
                    <a:pt x="170" y="98"/>
                  </a:cubicBezTo>
                  <a:cubicBezTo>
                    <a:pt x="170" y="98"/>
                    <a:pt x="170" y="98"/>
                    <a:pt x="170" y="98"/>
                  </a:cubicBezTo>
                  <a:cubicBezTo>
                    <a:pt x="163" y="98"/>
                    <a:pt x="157" y="98"/>
                    <a:pt x="152" y="98"/>
                  </a:cubicBezTo>
                  <a:cubicBezTo>
                    <a:pt x="150" y="98"/>
                    <a:pt x="148" y="98"/>
                    <a:pt x="146" y="98"/>
                  </a:cubicBezTo>
                  <a:cubicBezTo>
                    <a:pt x="145" y="98"/>
                    <a:pt x="145" y="98"/>
                    <a:pt x="145" y="98"/>
                  </a:cubicBezTo>
                  <a:cubicBezTo>
                    <a:pt x="144" y="99"/>
                    <a:pt x="144" y="99"/>
                    <a:pt x="143" y="99"/>
                  </a:cubicBezTo>
                  <a:cubicBezTo>
                    <a:pt x="143" y="99"/>
                    <a:pt x="143" y="99"/>
                    <a:pt x="143" y="99"/>
                  </a:cubicBezTo>
                  <a:cubicBezTo>
                    <a:pt x="143" y="96"/>
                    <a:pt x="143" y="93"/>
                    <a:pt x="143" y="91"/>
                  </a:cubicBezTo>
                  <a:cubicBezTo>
                    <a:pt x="143" y="89"/>
                    <a:pt x="143" y="87"/>
                    <a:pt x="143" y="86"/>
                  </a:cubicBezTo>
                  <a:cubicBezTo>
                    <a:pt x="143" y="82"/>
                    <a:pt x="143" y="78"/>
                    <a:pt x="144" y="75"/>
                  </a:cubicBezTo>
                  <a:cubicBezTo>
                    <a:pt x="144" y="74"/>
                    <a:pt x="144" y="74"/>
                    <a:pt x="144" y="74"/>
                  </a:cubicBezTo>
                  <a:cubicBezTo>
                    <a:pt x="144" y="74"/>
                    <a:pt x="144" y="74"/>
                    <a:pt x="144" y="74"/>
                  </a:cubicBezTo>
                  <a:cubicBezTo>
                    <a:pt x="144" y="74"/>
                    <a:pt x="144" y="74"/>
                    <a:pt x="144" y="74"/>
                  </a:cubicBezTo>
                  <a:cubicBezTo>
                    <a:pt x="143" y="73"/>
                    <a:pt x="143" y="73"/>
                    <a:pt x="143" y="73"/>
                  </a:cubicBezTo>
                  <a:cubicBezTo>
                    <a:pt x="143" y="73"/>
                    <a:pt x="143" y="73"/>
                    <a:pt x="143" y="73"/>
                  </a:cubicBezTo>
                  <a:cubicBezTo>
                    <a:pt x="142" y="73"/>
                    <a:pt x="142" y="73"/>
                    <a:pt x="142" y="73"/>
                  </a:cubicBezTo>
                  <a:cubicBezTo>
                    <a:pt x="142" y="73"/>
                    <a:pt x="142" y="73"/>
                    <a:pt x="142" y="73"/>
                  </a:cubicBezTo>
                  <a:cubicBezTo>
                    <a:pt x="142" y="73"/>
                    <a:pt x="142" y="73"/>
                    <a:pt x="142" y="73"/>
                  </a:cubicBezTo>
                  <a:cubicBezTo>
                    <a:pt x="137" y="73"/>
                    <a:pt x="131" y="73"/>
                    <a:pt x="126" y="73"/>
                  </a:cubicBezTo>
                  <a:cubicBezTo>
                    <a:pt x="121" y="73"/>
                    <a:pt x="117" y="73"/>
                    <a:pt x="114" y="74"/>
                  </a:cubicBezTo>
                  <a:cubicBezTo>
                    <a:pt x="114" y="73"/>
                    <a:pt x="114" y="73"/>
                    <a:pt x="114" y="72"/>
                  </a:cubicBezTo>
                  <a:cubicBezTo>
                    <a:pt x="114" y="66"/>
                    <a:pt x="114" y="59"/>
                    <a:pt x="114" y="54"/>
                  </a:cubicBezTo>
                  <a:cubicBezTo>
                    <a:pt x="114" y="52"/>
                    <a:pt x="114" y="50"/>
                    <a:pt x="114" y="48"/>
                  </a:cubicBezTo>
                  <a:cubicBezTo>
                    <a:pt x="114" y="48"/>
                    <a:pt x="114" y="48"/>
                    <a:pt x="114" y="48"/>
                  </a:cubicBezTo>
                  <a:cubicBezTo>
                    <a:pt x="114" y="48"/>
                    <a:pt x="114" y="48"/>
                    <a:pt x="114" y="48"/>
                  </a:cubicBezTo>
                  <a:cubicBezTo>
                    <a:pt x="114" y="48"/>
                    <a:pt x="114" y="48"/>
                    <a:pt x="114" y="48"/>
                  </a:cubicBezTo>
                  <a:cubicBezTo>
                    <a:pt x="113" y="47"/>
                    <a:pt x="113" y="47"/>
                    <a:pt x="113" y="47"/>
                  </a:cubicBezTo>
                  <a:cubicBezTo>
                    <a:pt x="113" y="47"/>
                    <a:pt x="113" y="47"/>
                    <a:pt x="113" y="47"/>
                  </a:cubicBezTo>
                  <a:cubicBezTo>
                    <a:pt x="112" y="46"/>
                    <a:pt x="112" y="46"/>
                    <a:pt x="112" y="46"/>
                  </a:cubicBezTo>
                  <a:cubicBezTo>
                    <a:pt x="112" y="46"/>
                    <a:pt x="112" y="46"/>
                    <a:pt x="112" y="46"/>
                  </a:cubicBezTo>
                  <a:cubicBezTo>
                    <a:pt x="112" y="46"/>
                    <a:pt x="112" y="46"/>
                    <a:pt x="112" y="46"/>
                  </a:cubicBezTo>
                  <a:cubicBezTo>
                    <a:pt x="103" y="47"/>
                    <a:pt x="92" y="47"/>
                    <a:pt x="86" y="49"/>
                  </a:cubicBezTo>
                  <a:cubicBezTo>
                    <a:pt x="86" y="46"/>
                    <a:pt x="86" y="44"/>
                    <a:pt x="86" y="42"/>
                  </a:cubicBezTo>
                  <a:cubicBezTo>
                    <a:pt x="86" y="40"/>
                    <a:pt x="86" y="39"/>
                    <a:pt x="86" y="37"/>
                  </a:cubicBezTo>
                  <a:cubicBezTo>
                    <a:pt x="86" y="33"/>
                    <a:pt x="86" y="29"/>
                    <a:pt x="87" y="26"/>
                  </a:cubicBezTo>
                  <a:cubicBezTo>
                    <a:pt x="87" y="25"/>
                    <a:pt x="87" y="25"/>
                    <a:pt x="87" y="25"/>
                  </a:cubicBezTo>
                  <a:cubicBezTo>
                    <a:pt x="87" y="25"/>
                    <a:pt x="87" y="25"/>
                    <a:pt x="87" y="25"/>
                  </a:cubicBezTo>
                  <a:cubicBezTo>
                    <a:pt x="87" y="25"/>
                    <a:pt x="87" y="25"/>
                    <a:pt x="87" y="25"/>
                  </a:cubicBezTo>
                  <a:cubicBezTo>
                    <a:pt x="86" y="25"/>
                    <a:pt x="86" y="25"/>
                    <a:pt x="86" y="25"/>
                  </a:cubicBezTo>
                  <a:cubicBezTo>
                    <a:pt x="86" y="24"/>
                    <a:pt x="86" y="24"/>
                    <a:pt x="86" y="24"/>
                  </a:cubicBezTo>
                  <a:cubicBezTo>
                    <a:pt x="85" y="24"/>
                    <a:pt x="85" y="24"/>
                    <a:pt x="85" y="24"/>
                  </a:cubicBezTo>
                  <a:cubicBezTo>
                    <a:pt x="85" y="24"/>
                    <a:pt x="85" y="24"/>
                    <a:pt x="85" y="24"/>
                  </a:cubicBezTo>
                  <a:cubicBezTo>
                    <a:pt x="85" y="24"/>
                    <a:pt x="85" y="24"/>
                    <a:pt x="85" y="24"/>
                  </a:cubicBezTo>
                  <a:cubicBezTo>
                    <a:pt x="77" y="25"/>
                    <a:pt x="67" y="25"/>
                    <a:pt x="61" y="25"/>
                  </a:cubicBezTo>
                  <a:cubicBezTo>
                    <a:pt x="60" y="25"/>
                    <a:pt x="60" y="25"/>
                    <a:pt x="59" y="25"/>
                  </a:cubicBezTo>
                  <a:cubicBezTo>
                    <a:pt x="59" y="23"/>
                    <a:pt x="59" y="20"/>
                    <a:pt x="59" y="18"/>
                  </a:cubicBezTo>
                  <a:cubicBezTo>
                    <a:pt x="59" y="16"/>
                    <a:pt x="59" y="15"/>
                    <a:pt x="59" y="13"/>
                  </a:cubicBezTo>
                  <a:cubicBezTo>
                    <a:pt x="59" y="9"/>
                    <a:pt x="59" y="6"/>
                    <a:pt x="59" y="2"/>
                  </a:cubicBezTo>
                  <a:cubicBezTo>
                    <a:pt x="59" y="2"/>
                    <a:pt x="59" y="2"/>
                    <a:pt x="59" y="2"/>
                  </a:cubicBezTo>
                  <a:cubicBezTo>
                    <a:pt x="59" y="2"/>
                    <a:pt x="59" y="2"/>
                    <a:pt x="59" y="2"/>
                  </a:cubicBezTo>
                  <a:cubicBezTo>
                    <a:pt x="59" y="2"/>
                    <a:pt x="59" y="2"/>
                    <a:pt x="59" y="2"/>
                  </a:cubicBezTo>
                  <a:cubicBezTo>
                    <a:pt x="59" y="1"/>
                    <a:pt x="59" y="1"/>
                    <a:pt x="59" y="1"/>
                  </a:cubicBezTo>
                  <a:cubicBezTo>
                    <a:pt x="59" y="1"/>
                    <a:pt x="59" y="1"/>
                    <a:pt x="59" y="1"/>
                  </a:cubicBezTo>
                  <a:cubicBezTo>
                    <a:pt x="58" y="0"/>
                    <a:pt x="58" y="0"/>
                    <a:pt x="5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8" name="Freeform 826"/>
            <p:cNvSpPr>
              <a:spLocks noEditPoints="1"/>
            </p:cNvSpPr>
            <p:nvPr/>
          </p:nvSpPr>
          <p:spPr bwMode="auto">
            <a:xfrm>
              <a:off x="3558" y="2981"/>
              <a:ext cx="52" cy="64"/>
            </a:xfrm>
            <a:custGeom>
              <a:avLst/>
              <a:gdLst>
                <a:gd name="T0" fmla="*/ 6 w 22"/>
                <a:gd name="T1" fmla="*/ 14 h 27"/>
                <a:gd name="T2" fmla="*/ 6 w 22"/>
                <a:gd name="T3" fmla="*/ 4 h 27"/>
                <a:gd name="T4" fmla="*/ 10 w 22"/>
                <a:gd name="T5" fmla="*/ 3 h 27"/>
                <a:gd name="T6" fmla="*/ 16 w 22"/>
                <a:gd name="T7" fmla="*/ 3 h 27"/>
                <a:gd name="T8" fmla="*/ 17 w 22"/>
                <a:gd name="T9" fmla="*/ 3 h 27"/>
                <a:gd name="T10" fmla="*/ 18 w 22"/>
                <a:gd name="T11" fmla="*/ 4 h 27"/>
                <a:gd name="T12" fmla="*/ 16 w 22"/>
                <a:gd name="T13" fmla="*/ 7 h 27"/>
                <a:gd name="T14" fmla="*/ 12 w 22"/>
                <a:gd name="T15" fmla="*/ 7 h 27"/>
                <a:gd name="T16" fmla="*/ 10 w 22"/>
                <a:gd name="T17" fmla="*/ 11 h 27"/>
                <a:gd name="T18" fmla="*/ 11 w 22"/>
                <a:gd name="T19" fmla="*/ 11 h 27"/>
                <a:gd name="T20" fmla="*/ 15 w 22"/>
                <a:gd name="T21" fmla="*/ 23 h 27"/>
                <a:gd name="T22" fmla="*/ 9 w 22"/>
                <a:gd name="T23" fmla="*/ 24 h 27"/>
                <a:gd name="T24" fmla="*/ 4 w 22"/>
                <a:gd name="T25" fmla="*/ 24 h 27"/>
                <a:gd name="T26" fmla="*/ 5 w 22"/>
                <a:gd name="T27" fmla="*/ 21 h 27"/>
                <a:gd name="T28" fmla="*/ 5 w 22"/>
                <a:gd name="T29" fmla="*/ 21 h 27"/>
                <a:gd name="T30" fmla="*/ 9 w 22"/>
                <a:gd name="T31" fmla="*/ 21 h 27"/>
                <a:gd name="T32" fmla="*/ 13 w 22"/>
                <a:gd name="T33" fmla="*/ 15 h 27"/>
                <a:gd name="T34" fmla="*/ 8 w 22"/>
                <a:gd name="T35" fmla="*/ 14 h 27"/>
                <a:gd name="T36" fmla="*/ 6 w 22"/>
                <a:gd name="T37" fmla="*/ 14 h 27"/>
                <a:gd name="T38" fmla="*/ 10 w 22"/>
                <a:gd name="T39" fmla="*/ 0 h 27"/>
                <a:gd name="T40" fmla="*/ 3 w 22"/>
                <a:gd name="T41" fmla="*/ 4 h 27"/>
                <a:gd name="T42" fmla="*/ 3 w 22"/>
                <a:gd name="T43" fmla="*/ 14 h 27"/>
                <a:gd name="T44" fmla="*/ 4 w 22"/>
                <a:gd name="T45" fmla="*/ 16 h 27"/>
                <a:gd name="T46" fmla="*/ 6 w 22"/>
                <a:gd name="T47" fmla="*/ 17 h 27"/>
                <a:gd name="T48" fmla="*/ 6 w 22"/>
                <a:gd name="T49" fmla="*/ 17 h 27"/>
                <a:gd name="T50" fmla="*/ 8 w 22"/>
                <a:gd name="T51" fmla="*/ 17 h 27"/>
                <a:gd name="T52" fmla="*/ 11 w 22"/>
                <a:gd name="T53" fmla="*/ 17 h 27"/>
                <a:gd name="T54" fmla="*/ 9 w 22"/>
                <a:gd name="T55" fmla="*/ 18 h 27"/>
                <a:gd name="T56" fmla="*/ 8 w 22"/>
                <a:gd name="T57" fmla="*/ 18 h 27"/>
                <a:gd name="T58" fmla="*/ 5 w 22"/>
                <a:gd name="T59" fmla="*/ 18 h 27"/>
                <a:gd name="T60" fmla="*/ 2 w 22"/>
                <a:gd name="T61" fmla="*/ 20 h 27"/>
                <a:gd name="T62" fmla="*/ 2 w 22"/>
                <a:gd name="T63" fmla="*/ 20 h 27"/>
                <a:gd name="T64" fmla="*/ 1 w 22"/>
                <a:gd name="T65" fmla="*/ 25 h 27"/>
                <a:gd name="T66" fmla="*/ 3 w 22"/>
                <a:gd name="T67" fmla="*/ 26 h 27"/>
                <a:gd name="T68" fmla="*/ 9 w 22"/>
                <a:gd name="T69" fmla="*/ 27 h 27"/>
                <a:gd name="T70" fmla="*/ 16 w 22"/>
                <a:gd name="T71" fmla="*/ 26 h 27"/>
                <a:gd name="T72" fmla="*/ 22 w 22"/>
                <a:gd name="T73" fmla="*/ 16 h 27"/>
                <a:gd name="T74" fmla="*/ 17 w 22"/>
                <a:gd name="T75" fmla="*/ 10 h 27"/>
                <a:gd name="T76" fmla="*/ 20 w 22"/>
                <a:gd name="T77" fmla="*/ 8 h 27"/>
                <a:gd name="T78" fmla="*/ 21 w 22"/>
                <a:gd name="T79" fmla="*/ 5 h 27"/>
                <a:gd name="T80" fmla="*/ 21 w 22"/>
                <a:gd name="T81" fmla="*/ 4 h 27"/>
                <a:gd name="T82" fmla="*/ 17 w 22"/>
                <a:gd name="T83" fmla="*/ 0 h 27"/>
                <a:gd name="T84" fmla="*/ 16 w 22"/>
                <a:gd name="T85" fmla="*/ 0 h 27"/>
                <a:gd name="T86" fmla="*/ 16 w 22"/>
                <a:gd name="T87" fmla="*/ 0 h 27"/>
                <a:gd name="T88" fmla="*/ 14 w 22"/>
                <a:gd name="T89" fmla="*/ 0 h 27"/>
                <a:gd name="T90" fmla="*/ 10 w 22"/>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 h="27">
                  <a:moveTo>
                    <a:pt x="6" y="14"/>
                  </a:moveTo>
                  <a:cubicBezTo>
                    <a:pt x="6" y="11"/>
                    <a:pt x="6" y="7"/>
                    <a:pt x="6" y="4"/>
                  </a:cubicBezTo>
                  <a:cubicBezTo>
                    <a:pt x="6" y="3"/>
                    <a:pt x="7" y="3"/>
                    <a:pt x="10" y="3"/>
                  </a:cubicBezTo>
                  <a:cubicBezTo>
                    <a:pt x="12" y="3"/>
                    <a:pt x="14" y="3"/>
                    <a:pt x="16" y="3"/>
                  </a:cubicBezTo>
                  <a:cubicBezTo>
                    <a:pt x="16" y="3"/>
                    <a:pt x="17" y="3"/>
                    <a:pt x="17" y="3"/>
                  </a:cubicBezTo>
                  <a:cubicBezTo>
                    <a:pt x="18" y="3"/>
                    <a:pt x="18" y="3"/>
                    <a:pt x="18" y="4"/>
                  </a:cubicBezTo>
                  <a:cubicBezTo>
                    <a:pt x="18" y="6"/>
                    <a:pt x="19" y="7"/>
                    <a:pt x="16" y="7"/>
                  </a:cubicBezTo>
                  <a:cubicBezTo>
                    <a:pt x="15" y="7"/>
                    <a:pt x="13" y="7"/>
                    <a:pt x="12" y="7"/>
                  </a:cubicBezTo>
                  <a:cubicBezTo>
                    <a:pt x="10" y="7"/>
                    <a:pt x="10" y="7"/>
                    <a:pt x="10" y="11"/>
                  </a:cubicBezTo>
                  <a:cubicBezTo>
                    <a:pt x="10" y="11"/>
                    <a:pt x="11" y="11"/>
                    <a:pt x="11" y="11"/>
                  </a:cubicBezTo>
                  <a:cubicBezTo>
                    <a:pt x="19" y="11"/>
                    <a:pt x="22" y="20"/>
                    <a:pt x="15" y="23"/>
                  </a:cubicBezTo>
                  <a:cubicBezTo>
                    <a:pt x="13" y="24"/>
                    <a:pt x="11" y="24"/>
                    <a:pt x="9" y="24"/>
                  </a:cubicBezTo>
                  <a:cubicBezTo>
                    <a:pt x="7" y="24"/>
                    <a:pt x="5" y="24"/>
                    <a:pt x="4" y="24"/>
                  </a:cubicBezTo>
                  <a:cubicBezTo>
                    <a:pt x="4" y="23"/>
                    <a:pt x="5" y="21"/>
                    <a:pt x="5" y="21"/>
                  </a:cubicBezTo>
                  <a:cubicBezTo>
                    <a:pt x="5" y="21"/>
                    <a:pt x="5" y="21"/>
                    <a:pt x="5" y="21"/>
                  </a:cubicBezTo>
                  <a:cubicBezTo>
                    <a:pt x="6" y="21"/>
                    <a:pt x="8" y="21"/>
                    <a:pt x="9" y="21"/>
                  </a:cubicBezTo>
                  <a:cubicBezTo>
                    <a:pt x="13" y="21"/>
                    <a:pt x="17" y="17"/>
                    <a:pt x="13" y="15"/>
                  </a:cubicBezTo>
                  <a:cubicBezTo>
                    <a:pt x="11" y="14"/>
                    <a:pt x="10" y="14"/>
                    <a:pt x="8" y="14"/>
                  </a:cubicBezTo>
                  <a:cubicBezTo>
                    <a:pt x="7" y="14"/>
                    <a:pt x="6" y="14"/>
                    <a:pt x="6" y="14"/>
                  </a:cubicBezTo>
                  <a:moveTo>
                    <a:pt x="10" y="0"/>
                  </a:moveTo>
                  <a:cubicBezTo>
                    <a:pt x="4" y="0"/>
                    <a:pt x="3" y="2"/>
                    <a:pt x="3" y="4"/>
                  </a:cubicBezTo>
                  <a:cubicBezTo>
                    <a:pt x="3" y="14"/>
                    <a:pt x="3" y="14"/>
                    <a:pt x="3" y="14"/>
                  </a:cubicBezTo>
                  <a:cubicBezTo>
                    <a:pt x="3" y="15"/>
                    <a:pt x="3" y="16"/>
                    <a:pt x="4" y="16"/>
                  </a:cubicBezTo>
                  <a:cubicBezTo>
                    <a:pt x="4" y="17"/>
                    <a:pt x="5" y="17"/>
                    <a:pt x="6" y="17"/>
                  </a:cubicBezTo>
                  <a:cubicBezTo>
                    <a:pt x="6" y="17"/>
                    <a:pt x="6" y="17"/>
                    <a:pt x="6" y="17"/>
                  </a:cubicBezTo>
                  <a:cubicBezTo>
                    <a:pt x="7" y="17"/>
                    <a:pt x="8" y="17"/>
                    <a:pt x="8" y="17"/>
                  </a:cubicBezTo>
                  <a:cubicBezTo>
                    <a:pt x="10" y="17"/>
                    <a:pt x="11" y="17"/>
                    <a:pt x="11" y="17"/>
                  </a:cubicBezTo>
                  <a:cubicBezTo>
                    <a:pt x="11" y="18"/>
                    <a:pt x="10" y="18"/>
                    <a:pt x="9" y="18"/>
                  </a:cubicBezTo>
                  <a:cubicBezTo>
                    <a:pt x="9" y="18"/>
                    <a:pt x="8" y="18"/>
                    <a:pt x="8" y="18"/>
                  </a:cubicBezTo>
                  <a:cubicBezTo>
                    <a:pt x="7" y="18"/>
                    <a:pt x="6" y="18"/>
                    <a:pt x="5" y="18"/>
                  </a:cubicBezTo>
                  <a:cubicBezTo>
                    <a:pt x="3" y="18"/>
                    <a:pt x="2" y="19"/>
                    <a:pt x="2" y="20"/>
                  </a:cubicBezTo>
                  <a:cubicBezTo>
                    <a:pt x="2" y="20"/>
                    <a:pt x="2" y="20"/>
                    <a:pt x="2" y="20"/>
                  </a:cubicBezTo>
                  <a:cubicBezTo>
                    <a:pt x="1" y="22"/>
                    <a:pt x="0" y="23"/>
                    <a:pt x="1" y="25"/>
                  </a:cubicBezTo>
                  <a:cubicBezTo>
                    <a:pt x="2" y="26"/>
                    <a:pt x="2" y="26"/>
                    <a:pt x="3" y="26"/>
                  </a:cubicBezTo>
                  <a:cubicBezTo>
                    <a:pt x="5" y="27"/>
                    <a:pt x="7" y="27"/>
                    <a:pt x="9" y="27"/>
                  </a:cubicBezTo>
                  <a:cubicBezTo>
                    <a:pt x="12" y="27"/>
                    <a:pt x="14" y="27"/>
                    <a:pt x="16" y="26"/>
                  </a:cubicBezTo>
                  <a:cubicBezTo>
                    <a:pt x="20" y="24"/>
                    <a:pt x="22" y="20"/>
                    <a:pt x="22" y="16"/>
                  </a:cubicBezTo>
                  <a:cubicBezTo>
                    <a:pt x="21" y="13"/>
                    <a:pt x="19" y="11"/>
                    <a:pt x="17" y="10"/>
                  </a:cubicBezTo>
                  <a:cubicBezTo>
                    <a:pt x="18" y="9"/>
                    <a:pt x="19" y="9"/>
                    <a:pt x="20" y="8"/>
                  </a:cubicBezTo>
                  <a:cubicBezTo>
                    <a:pt x="21" y="7"/>
                    <a:pt x="21" y="6"/>
                    <a:pt x="21" y="5"/>
                  </a:cubicBezTo>
                  <a:cubicBezTo>
                    <a:pt x="21" y="4"/>
                    <a:pt x="21" y="4"/>
                    <a:pt x="21" y="4"/>
                  </a:cubicBezTo>
                  <a:cubicBezTo>
                    <a:pt x="21" y="0"/>
                    <a:pt x="18" y="0"/>
                    <a:pt x="17" y="0"/>
                  </a:cubicBezTo>
                  <a:cubicBezTo>
                    <a:pt x="16" y="0"/>
                    <a:pt x="16" y="0"/>
                    <a:pt x="16" y="0"/>
                  </a:cubicBezTo>
                  <a:cubicBezTo>
                    <a:pt x="16" y="0"/>
                    <a:pt x="16" y="0"/>
                    <a:pt x="16" y="0"/>
                  </a:cubicBezTo>
                  <a:cubicBezTo>
                    <a:pt x="15" y="0"/>
                    <a:pt x="14" y="0"/>
                    <a:pt x="14" y="0"/>
                  </a:cubicBezTo>
                  <a:cubicBezTo>
                    <a:pt x="12" y="0"/>
                    <a:pt x="11"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59" name="Freeform 827"/>
            <p:cNvSpPr>
              <a:spLocks noEditPoints="1"/>
            </p:cNvSpPr>
            <p:nvPr/>
          </p:nvSpPr>
          <p:spPr bwMode="auto">
            <a:xfrm>
              <a:off x="3293" y="2771"/>
              <a:ext cx="57" cy="75"/>
            </a:xfrm>
            <a:custGeom>
              <a:avLst/>
              <a:gdLst>
                <a:gd name="T0" fmla="*/ 5 w 24"/>
                <a:gd name="T1" fmla="*/ 14 h 32"/>
                <a:gd name="T2" fmla="*/ 5 w 24"/>
                <a:gd name="T3" fmla="*/ 14 h 32"/>
                <a:gd name="T4" fmla="*/ 5 w 24"/>
                <a:gd name="T5" fmla="*/ 14 h 32"/>
                <a:gd name="T6" fmla="*/ 3 w 24"/>
                <a:gd name="T7" fmla="*/ 10 h 32"/>
                <a:gd name="T8" fmla="*/ 13 w 24"/>
                <a:gd name="T9" fmla="*/ 3 h 32"/>
                <a:gd name="T10" fmla="*/ 13 w 24"/>
                <a:gd name="T11" fmla="*/ 3 h 32"/>
                <a:gd name="T12" fmla="*/ 14 w 24"/>
                <a:gd name="T13" fmla="*/ 4 h 32"/>
                <a:gd name="T14" fmla="*/ 15 w 24"/>
                <a:gd name="T15" fmla="*/ 5 h 32"/>
                <a:gd name="T16" fmla="*/ 15 w 24"/>
                <a:gd name="T17" fmla="*/ 24 h 32"/>
                <a:gd name="T18" fmla="*/ 18 w 24"/>
                <a:gd name="T19" fmla="*/ 24 h 32"/>
                <a:gd name="T20" fmla="*/ 21 w 24"/>
                <a:gd name="T21" fmla="*/ 25 h 32"/>
                <a:gd name="T22" fmla="*/ 21 w 24"/>
                <a:gd name="T23" fmla="*/ 29 h 32"/>
                <a:gd name="T24" fmla="*/ 21 w 24"/>
                <a:gd name="T25" fmla="*/ 29 h 32"/>
                <a:gd name="T26" fmla="*/ 21 w 24"/>
                <a:gd name="T27" fmla="*/ 29 h 32"/>
                <a:gd name="T28" fmla="*/ 21 w 24"/>
                <a:gd name="T29" fmla="*/ 29 h 32"/>
                <a:gd name="T30" fmla="*/ 4 w 24"/>
                <a:gd name="T31" fmla="*/ 29 h 32"/>
                <a:gd name="T32" fmla="*/ 4 w 24"/>
                <a:gd name="T33" fmla="*/ 25 h 32"/>
                <a:gd name="T34" fmla="*/ 5 w 24"/>
                <a:gd name="T35" fmla="*/ 25 h 32"/>
                <a:gd name="T36" fmla="*/ 10 w 24"/>
                <a:gd name="T37" fmla="*/ 25 h 32"/>
                <a:gd name="T38" fmla="*/ 11 w 24"/>
                <a:gd name="T39" fmla="*/ 11 h 32"/>
                <a:gd name="T40" fmla="*/ 5 w 24"/>
                <a:gd name="T41" fmla="*/ 14 h 32"/>
                <a:gd name="T42" fmla="*/ 5 w 24"/>
                <a:gd name="T43" fmla="*/ 14 h 32"/>
                <a:gd name="T44" fmla="*/ 13 w 24"/>
                <a:gd name="T45" fmla="*/ 0 h 32"/>
                <a:gd name="T46" fmla="*/ 10 w 24"/>
                <a:gd name="T47" fmla="*/ 2 h 32"/>
                <a:gd name="T48" fmla="*/ 2 w 24"/>
                <a:gd name="T49" fmla="*/ 7 h 32"/>
                <a:gd name="T50" fmla="*/ 0 w 24"/>
                <a:gd name="T51" fmla="*/ 8 h 32"/>
                <a:gd name="T52" fmla="*/ 0 w 24"/>
                <a:gd name="T53" fmla="*/ 11 h 32"/>
                <a:gd name="T54" fmla="*/ 2 w 24"/>
                <a:gd name="T55" fmla="*/ 15 h 32"/>
                <a:gd name="T56" fmla="*/ 4 w 24"/>
                <a:gd name="T57" fmla="*/ 17 h 32"/>
                <a:gd name="T58" fmla="*/ 5 w 24"/>
                <a:gd name="T59" fmla="*/ 17 h 32"/>
                <a:gd name="T60" fmla="*/ 7 w 24"/>
                <a:gd name="T61" fmla="*/ 17 h 32"/>
                <a:gd name="T62" fmla="*/ 8 w 24"/>
                <a:gd name="T63" fmla="*/ 16 h 32"/>
                <a:gd name="T64" fmla="*/ 8 w 24"/>
                <a:gd name="T65" fmla="*/ 18 h 32"/>
                <a:gd name="T66" fmla="*/ 7 w 24"/>
                <a:gd name="T67" fmla="*/ 22 h 32"/>
                <a:gd name="T68" fmla="*/ 5 w 24"/>
                <a:gd name="T69" fmla="*/ 22 h 32"/>
                <a:gd name="T70" fmla="*/ 4 w 24"/>
                <a:gd name="T71" fmla="*/ 22 h 32"/>
                <a:gd name="T72" fmla="*/ 2 w 24"/>
                <a:gd name="T73" fmla="*/ 25 h 32"/>
                <a:gd name="T74" fmla="*/ 2 w 24"/>
                <a:gd name="T75" fmla="*/ 27 h 32"/>
                <a:gd name="T76" fmla="*/ 2 w 24"/>
                <a:gd name="T77" fmla="*/ 29 h 32"/>
                <a:gd name="T78" fmla="*/ 4 w 24"/>
                <a:gd name="T79" fmla="*/ 31 h 32"/>
                <a:gd name="T80" fmla="*/ 12 w 24"/>
                <a:gd name="T81" fmla="*/ 32 h 32"/>
                <a:gd name="T82" fmla="*/ 21 w 24"/>
                <a:gd name="T83" fmla="*/ 32 h 32"/>
                <a:gd name="T84" fmla="*/ 23 w 24"/>
                <a:gd name="T85" fmla="*/ 31 h 32"/>
                <a:gd name="T86" fmla="*/ 24 w 24"/>
                <a:gd name="T87" fmla="*/ 29 h 32"/>
                <a:gd name="T88" fmla="*/ 24 w 24"/>
                <a:gd name="T89" fmla="*/ 25 h 32"/>
                <a:gd name="T90" fmla="*/ 21 w 24"/>
                <a:gd name="T91" fmla="*/ 22 h 32"/>
                <a:gd name="T92" fmla="*/ 18 w 24"/>
                <a:gd name="T93" fmla="*/ 21 h 32"/>
                <a:gd name="T94" fmla="*/ 18 w 24"/>
                <a:gd name="T95" fmla="*/ 21 h 32"/>
                <a:gd name="T96" fmla="*/ 18 w 24"/>
                <a:gd name="T97" fmla="*/ 6 h 32"/>
                <a:gd name="T98" fmla="*/ 18 w 24"/>
                <a:gd name="T99" fmla="*/ 3 h 32"/>
                <a:gd name="T100" fmla="*/ 17 w 24"/>
                <a:gd name="T101" fmla="*/ 3 h 32"/>
                <a:gd name="T102" fmla="*/ 16 w 24"/>
                <a:gd name="T103" fmla="*/ 2 h 32"/>
                <a:gd name="T104" fmla="*/ 14 w 24"/>
                <a:gd name="T105" fmla="*/ 1 h 32"/>
                <a:gd name="T106" fmla="*/ 13 w 24"/>
                <a:gd name="T10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 h="32">
                  <a:moveTo>
                    <a:pt x="5" y="14"/>
                  </a:moveTo>
                  <a:cubicBezTo>
                    <a:pt x="5" y="14"/>
                    <a:pt x="5" y="14"/>
                    <a:pt x="5" y="14"/>
                  </a:cubicBezTo>
                  <a:cubicBezTo>
                    <a:pt x="5" y="14"/>
                    <a:pt x="5" y="14"/>
                    <a:pt x="5" y="14"/>
                  </a:cubicBezTo>
                  <a:cubicBezTo>
                    <a:pt x="4" y="13"/>
                    <a:pt x="3" y="11"/>
                    <a:pt x="3" y="10"/>
                  </a:cubicBezTo>
                  <a:cubicBezTo>
                    <a:pt x="6" y="8"/>
                    <a:pt x="13" y="3"/>
                    <a:pt x="13" y="3"/>
                  </a:cubicBezTo>
                  <a:cubicBezTo>
                    <a:pt x="13" y="3"/>
                    <a:pt x="13" y="3"/>
                    <a:pt x="13" y="3"/>
                  </a:cubicBezTo>
                  <a:cubicBezTo>
                    <a:pt x="14" y="4"/>
                    <a:pt x="14" y="4"/>
                    <a:pt x="14" y="4"/>
                  </a:cubicBezTo>
                  <a:cubicBezTo>
                    <a:pt x="14" y="4"/>
                    <a:pt x="15" y="5"/>
                    <a:pt x="15" y="5"/>
                  </a:cubicBezTo>
                  <a:cubicBezTo>
                    <a:pt x="15" y="12"/>
                    <a:pt x="15" y="18"/>
                    <a:pt x="15" y="24"/>
                  </a:cubicBezTo>
                  <a:cubicBezTo>
                    <a:pt x="16" y="24"/>
                    <a:pt x="17" y="24"/>
                    <a:pt x="18" y="24"/>
                  </a:cubicBezTo>
                  <a:cubicBezTo>
                    <a:pt x="19" y="24"/>
                    <a:pt x="20" y="24"/>
                    <a:pt x="21" y="25"/>
                  </a:cubicBezTo>
                  <a:cubicBezTo>
                    <a:pt x="21" y="26"/>
                    <a:pt x="21" y="27"/>
                    <a:pt x="21" y="29"/>
                  </a:cubicBezTo>
                  <a:cubicBezTo>
                    <a:pt x="21" y="29"/>
                    <a:pt x="21" y="29"/>
                    <a:pt x="21" y="29"/>
                  </a:cubicBezTo>
                  <a:cubicBezTo>
                    <a:pt x="21" y="29"/>
                    <a:pt x="21" y="29"/>
                    <a:pt x="21" y="29"/>
                  </a:cubicBezTo>
                  <a:cubicBezTo>
                    <a:pt x="21" y="29"/>
                    <a:pt x="21" y="29"/>
                    <a:pt x="21" y="29"/>
                  </a:cubicBezTo>
                  <a:cubicBezTo>
                    <a:pt x="15" y="29"/>
                    <a:pt x="10" y="29"/>
                    <a:pt x="4" y="29"/>
                  </a:cubicBezTo>
                  <a:cubicBezTo>
                    <a:pt x="4" y="27"/>
                    <a:pt x="4" y="26"/>
                    <a:pt x="4" y="25"/>
                  </a:cubicBezTo>
                  <a:cubicBezTo>
                    <a:pt x="5" y="25"/>
                    <a:pt x="5" y="25"/>
                    <a:pt x="5" y="25"/>
                  </a:cubicBezTo>
                  <a:cubicBezTo>
                    <a:pt x="7" y="25"/>
                    <a:pt x="9" y="25"/>
                    <a:pt x="10" y="25"/>
                  </a:cubicBezTo>
                  <a:cubicBezTo>
                    <a:pt x="10" y="20"/>
                    <a:pt x="11" y="15"/>
                    <a:pt x="11" y="11"/>
                  </a:cubicBezTo>
                  <a:cubicBezTo>
                    <a:pt x="9" y="12"/>
                    <a:pt x="7" y="13"/>
                    <a:pt x="5" y="14"/>
                  </a:cubicBezTo>
                  <a:cubicBezTo>
                    <a:pt x="5" y="14"/>
                    <a:pt x="5" y="14"/>
                    <a:pt x="5" y="14"/>
                  </a:cubicBezTo>
                  <a:moveTo>
                    <a:pt x="13" y="0"/>
                  </a:moveTo>
                  <a:cubicBezTo>
                    <a:pt x="12" y="0"/>
                    <a:pt x="12" y="1"/>
                    <a:pt x="10" y="2"/>
                  </a:cubicBezTo>
                  <a:cubicBezTo>
                    <a:pt x="8" y="3"/>
                    <a:pt x="4" y="6"/>
                    <a:pt x="2" y="7"/>
                  </a:cubicBezTo>
                  <a:cubicBezTo>
                    <a:pt x="1" y="7"/>
                    <a:pt x="0" y="8"/>
                    <a:pt x="0" y="8"/>
                  </a:cubicBezTo>
                  <a:cubicBezTo>
                    <a:pt x="0" y="9"/>
                    <a:pt x="0" y="10"/>
                    <a:pt x="0" y="11"/>
                  </a:cubicBezTo>
                  <a:cubicBezTo>
                    <a:pt x="1" y="12"/>
                    <a:pt x="2" y="14"/>
                    <a:pt x="2" y="15"/>
                  </a:cubicBezTo>
                  <a:cubicBezTo>
                    <a:pt x="3" y="16"/>
                    <a:pt x="3" y="17"/>
                    <a:pt x="4" y="17"/>
                  </a:cubicBezTo>
                  <a:cubicBezTo>
                    <a:pt x="4" y="17"/>
                    <a:pt x="5" y="17"/>
                    <a:pt x="5" y="17"/>
                  </a:cubicBezTo>
                  <a:cubicBezTo>
                    <a:pt x="6" y="17"/>
                    <a:pt x="6" y="17"/>
                    <a:pt x="7" y="17"/>
                  </a:cubicBezTo>
                  <a:cubicBezTo>
                    <a:pt x="8" y="16"/>
                    <a:pt x="8" y="16"/>
                    <a:pt x="8" y="16"/>
                  </a:cubicBezTo>
                  <a:cubicBezTo>
                    <a:pt x="8" y="17"/>
                    <a:pt x="8" y="17"/>
                    <a:pt x="8" y="18"/>
                  </a:cubicBezTo>
                  <a:cubicBezTo>
                    <a:pt x="7" y="19"/>
                    <a:pt x="7" y="20"/>
                    <a:pt x="7" y="22"/>
                  </a:cubicBezTo>
                  <a:cubicBezTo>
                    <a:pt x="7" y="22"/>
                    <a:pt x="6" y="22"/>
                    <a:pt x="5" y="22"/>
                  </a:cubicBezTo>
                  <a:cubicBezTo>
                    <a:pt x="4" y="22"/>
                    <a:pt x="4" y="22"/>
                    <a:pt x="4" y="22"/>
                  </a:cubicBezTo>
                  <a:cubicBezTo>
                    <a:pt x="3" y="22"/>
                    <a:pt x="2" y="23"/>
                    <a:pt x="2" y="25"/>
                  </a:cubicBezTo>
                  <a:cubicBezTo>
                    <a:pt x="2" y="27"/>
                    <a:pt x="2" y="27"/>
                    <a:pt x="2" y="27"/>
                  </a:cubicBezTo>
                  <a:cubicBezTo>
                    <a:pt x="2" y="29"/>
                    <a:pt x="2" y="29"/>
                    <a:pt x="2" y="29"/>
                  </a:cubicBezTo>
                  <a:cubicBezTo>
                    <a:pt x="2" y="30"/>
                    <a:pt x="3" y="31"/>
                    <a:pt x="4" y="31"/>
                  </a:cubicBezTo>
                  <a:cubicBezTo>
                    <a:pt x="7" y="31"/>
                    <a:pt x="10" y="32"/>
                    <a:pt x="12" y="32"/>
                  </a:cubicBezTo>
                  <a:cubicBezTo>
                    <a:pt x="15" y="32"/>
                    <a:pt x="18" y="32"/>
                    <a:pt x="21" y="32"/>
                  </a:cubicBezTo>
                  <a:cubicBezTo>
                    <a:pt x="22" y="32"/>
                    <a:pt x="22" y="32"/>
                    <a:pt x="23" y="31"/>
                  </a:cubicBezTo>
                  <a:cubicBezTo>
                    <a:pt x="23" y="31"/>
                    <a:pt x="24" y="30"/>
                    <a:pt x="24" y="29"/>
                  </a:cubicBezTo>
                  <a:cubicBezTo>
                    <a:pt x="24" y="25"/>
                    <a:pt x="24" y="25"/>
                    <a:pt x="24" y="25"/>
                  </a:cubicBezTo>
                  <a:cubicBezTo>
                    <a:pt x="24" y="23"/>
                    <a:pt x="23" y="22"/>
                    <a:pt x="21" y="22"/>
                  </a:cubicBezTo>
                  <a:cubicBezTo>
                    <a:pt x="21" y="21"/>
                    <a:pt x="20" y="21"/>
                    <a:pt x="18" y="21"/>
                  </a:cubicBezTo>
                  <a:cubicBezTo>
                    <a:pt x="18" y="21"/>
                    <a:pt x="18" y="21"/>
                    <a:pt x="18" y="21"/>
                  </a:cubicBezTo>
                  <a:cubicBezTo>
                    <a:pt x="18" y="16"/>
                    <a:pt x="18" y="11"/>
                    <a:pt x="18" y="6"/>
                  </a:cubicBezTo>
                  <a:cubicBezTo>
                    <a:pt x="18" y="5"/>
                    <a:pt x="18" y="4"/>
                    <a:pt x="18" y="3"/>
                  </a:cubicBezTo>
                  <a:cubicBezTo>
                    <a:pt x="17" y="3"/>
                    <a:pt x="17" y="3"/>
                    <a:pt x="17" y="3"/>
                  </a:cubicBezTo>
                  <a:cubicBezTo>
                    <a:pt x="16" y="2"/>
                    <a:pt x="16" y="2"/>
                    <a:pt x="16" y="2"/>
                  </a:cubicBezTo>
                  <a:cubicBezTo>
                    <a:pt x="16" y="1"/>
                    <a:pt x="15" y="1"/>
                    <a:pt x="14" y="1"/>
                  </a:cubicBezTo>
                  <a:cubicBezTo>
                    <a:pt x="13"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0" name="Freeform 828"/>
            <p:cNvSpPr>
              <a:spLocks noEditPoints="1"/>
            </p:cNvSpPr>
            <p:nvPr/>
          </p:nvSpPr>
          <p:spPr bwMode="auto">
            <a:xfrm>
              <a:off x="3357" y="2818"/>
              <a:ext cx="52" cy="73"/>
            </a:xfrm>
            <a:custGeom>
              <a:avLst/>
              <a:gdLst>
                <a:gd name="T0" fmla="*/ 3 w 22"/>
                <a:gd name="T1" fmla="*/ 4 h 31"/>
                <a:gd name="T2" fmla="*/ 10 w 22"/>
                <a:gd name="T3" fmla="*/ 2 h 31"/>
                <a:gd name="T4" fmla="*/ 10 w 22"/>
                <a:gd name="T5" fmla="*/ 2 h 31"/>
                <a:gd name="T6" fmla="*/ 17 w 22"/>
                <a:gd name="T7" fmla="*/ 9 h 31"/>
                <a:gd name="T8" fmla="*/ 10 w 22"/>
                <a:gd name="T9" fmla="*/ 22 h 31"/>
                <a:gd name="T10" fmla="*/ 11 w 22"/>
                <a:gd name="T11" fmla="*/ 24 h 31"/>
                <a:gd name="T12" fmla="*/ 19 w 22"/>
                <a:gd name="T13" fmla="*/ 27 h 31"/>
                <a:gd name="T14" fmla="*/ 9 w 22"/>
                <a:gd name="T15" fmla="*/ 27 h 31"/>
                <a:gd name="T16" fmla="*/ 4 w 22"/>
                <a:gd name="T17" fmla="*/ 24 h 31"/>
                <a:gd name="T18" fmla="*/ 4 w 22"/>
                <a:gd name="T19" fmla="*/ 24 h 31"/>
                <a:gd name="T20" fmla="*/ 12 w 22"/>
                <a:gd name="T21" fmla="*/ 16 h 31"/>
                <a:gd name="T22" fmla="*/ 13 w 22"/>
                <a:gd name="T23" fmla="*/ 12 h 31"/>
                <a:gd name="T24" fmla="*/ 11 w 22"/>
                <a:gd name="T25" fmla="*/ 8 h 31"/>
                <a:gd name="T26" fmla="*/ 11 w 22"/>
                <a:gd name="T27" fmla="*/ 8 h 31"/>
                <a:gd name="T28" fmla="*/ 8 w 22"/>
                <a:gd name="T29" fmla="*/ 7 h 31"/>
                <a:gd name="T30" fmla="*/ 4 w 22"/>
                <a:gd name="T31" fmla="*/ 8 h 31"/>
                <a:gd name="T32" fmla="*/ 10 w 22"/>
                <a:gd name="T33" fmla="*/ 0 h 31"/>
                <a:gd name="T34" fmla="*/ 10 w 22"/>
                <a:gd name="T35" fmla="*/ 0 h 31"/>
                <a:gd name="T36" fmla="*/ 0 w 22"/>
                <a:gd name="T37" fmla="*/ 4 h 31"/>
                <a:gd name="T38" fmla="*/ 2 w 22"/>
                <a:gd name="T39" fmla="*/ 11 h 31"/>
                <a:gd name="T40" fmla="*/ 4 w 22"/>
                <a:gd name="T41" fmla="*/ 11 h 31"/>
                <a:gd name="T42" fmla="*/ 8 w 22"/>
                <a:gd name="T43" fmla="*/ 10 h 31"/>
                <a:gd name="T44" fmla="*/ 10 w 22"/>
                <a:gd name="T45" fmla="*/ 10 h 31"/>
                <a:gd name="T46" fmla="*/ 10 w 22"/>
                <a:gd name="T47" fmla="*/ 12 h 31"/>
                <a:gd name="T48" fmla="*/ 3 w 22"/>
                <a:gd name="T49" fmla="*/ 21 h 31"/>
                <a:gd name="T50" fmla="*/ 1 w 22"/>
                <a:gd name="T51" fmla="*/ 24 h 31"/>
                <a:gd name="T52" fmla="*/ 1 w 22"/>
                <a:gd name="T53" fmla="*/ 29 h 31"/>
                <a:gd name="T54" fmla="*/ 2 w 22"/>
                <a:gd name="T55" fmla="*/ 31 h 31"/>
                <a:gd name="T56" fmla="*/ 9 w 22"/>
                <a:gd name="T57" fmla="*/ 30 h 31"/>
                <a:gd name="T58" fmla="*/ 21 w 22"/>
                <a:gd name="T59" fmla="*/ 31 h 31"/>
                <a:gd name="T60" fmla="*/ 22 w 22"/>
                <a:gd name="T61" fmla="*/ 29 h 31"/>
                <a:gd name="T62" fmla="*/ 22 w 22"/>
                <a:gd name="T63" fmla="*/ 23 h 31"/>
                <a:gd name="T64" fmla="*/ 21 w 22"/>
                <a:gd name="T65" fmla="*/ 22 h 31"/>
                <a:gd name="T66" fmla="*/ 17 w 22"/>
                <a:gd name="T67" fmla="*/ 18 h 31"/>
                <a:gd name="T68" fmla="*/ 19 w 22"/>
                <a:gd name="T6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31">
                  <a:moveTo>
                    <a:pt x="4" y="8"/>
                  </a:moveTo>
                  <a:cubicBezTo>
                    <a:pt x="4" y="7"/>
                    <a:pt x="3" y="6"/>
                    <a:pt x="3" y="4"/>
                  </a:cubicBezTo>
                  <a:cubicBezTo>
                    <a:pt x="5" y="3"/>
                    <a:pt x="8" y="3"/>
                    <a:pt x="10" y="2"/>
                  </a:cubicBezTo>
                  <a:cubicBezTo>
                    <a:pt x="10" y="2"/>
                    <a:pt x="10" y="2"/>
                    <a:pt x="10" y="2"/>
                  </a:cubicBezTo>
                  <a:cubicBezTo>
                    <a:pt x="10" y="2"/>
                    <a:pt x="10" y="2"/>
                    <a:pt x="10" y="2"/>
                  </a:cubicBezTo>
                  <a:cubicBezTo>
                    <a:pt x="10" y="2"/>
                    <a:pt x="10" y="2"/>
                    <a:pt x="10" y="2"/>
                  </a:cubicBezTo>
                  <a:cubicBezTo>
                    <a:pt x="13" y="2"/>
                    <a:pt x="15" y="4"/>
                    <a:pt x="16" y="6"/>
                  </a:cubicBezTo>
                  <a:cubicBezTo>
                    <a:pt x="17" y="7"/>
                    <a:pt x="17" y="8"/>
                    <a:pt x="17" y="9"/>
                  </a:cubicBezTo>
                  <a:cubicBezTo>
                    <a:pt x="17" y="11"/>
                    <a:pt x="16" y="14"/>
                    <a:pt x="15" y="16"/>
                  </a:cubicBezTo>
                  <a:cubicBezTo>
                    <a:pt x="13" y="19"/>
                    <a:pt x="11" y="21"/>
                    <a:pt x="10" y="22"/>
                  </a:cubicBezTo>
                  <a:cubicBezTo>
                    <a:pt x="10" y="22"/>
                    <a:pt x="10" y="23"/>
                    <a:pt x="10" y="23"/>
                  </a:cubicBezTo>
                  <a:cubicBezTo>
                    <a:pt x="10" y="24"/>
                    <a:pt x="11" y="24"/>
                    <a:pt x="11" y="24"/>
                  </a:cubicBezTo>
                  <a:cubicBezTo>
                    <a:pt x="14" y="24"/>
                    <a:pt x="17" y="24"/>
                    <a:pt x="19" y="24"/>
                  </a:cubicBezTo>
                  <a:cubicBezTo>
                    <a:pt x="19" y="25"/>
                    <a:pt x="19" y="26"/>
                    <a:pt x="19" y="27"/>
                  </a:cubicBezTo>
                  <a:cubicBezTo>
                    <a:pt x="19" y="28"/>
                    <a:pt x="19" y="28"/>
                    <a:pt x="19" y="28"/>
                  </a:cubicBezTo>
                  <a:cubicBezTo>
                    <a:pt x="16" y="28"/>
                    <a:pt x="12" y="27"/>
                    <a:pt x="9" y="27"/>
                  </a:cubicBezTo>
                  <a:cubicBezTo>
                    <a:pt x="7" y="27"/>
                    <a:pt x="6" y="28"/>
                    <a:pt x="4" y="28"/>
                  </a:cubicBezTo>
                  <a:cubicBezTo>
                    <a:pt x="4" y="26"/>
                    <a:pt x="4" y="25"/>
                    <a:pt x="4" y="24"/>
                  </a:cubicBezTo>
                  <a:cubicBezTo>
                    <a:pt x="4" y="24"/>
                    <a:pt x="4" y="24"/>
                    <a:pt x="4" y="24"/>
                  </a:cubicBezTo>
                  <a:cubicBezTo>
                    <a:pt x="4" y="24"/>
                    <a:pt x="4" y="24"/>
                    <a:pt x="4" y="24"/>
                  </a:cubicBezTo>
                  <a:cubicBezTo>
                    <a:pt x="4" y="23"/>
                    <a:pt x="4" y="23"/>
                    <a:pt x="4" y="23"/>
                  </a:cubicBezTo>
                  <a:cubicBezTo>
                    <a:pt x="8" y="22"/>
                    <a:pt x="10" y="19"/>
                    <a:pt x="12" y="16"/>
                  </a:cubicBezTo>
                  <a:cubicBezTo>
                    <a:pt x="13" y="15"/>
                    <a:pt x="13" y="14"/>
                    <a:pt x="13" y="12"/>
                  </a:cubicBezTo>
                  <a:cubicBezTo>
                    <a:pt x="13" y="12"/>
                    <a:pt x="13" y="12"/>
                    <a:pt x="13" y="12"/>
                  </a:cubicBezTo>
                  <a:cubicBezTo>
                    <a:pt x="13" y="10"/>
                    <a:pt x="13" y="8"/>
                    <a:pt x="11" y="8"/>
                  </a:cubicBezTo>
                  <a:cubicBezTo>
                    <a:pt x="11" y="8"/>
                    <a:pt x="11" y="8"/>
                    <a:pt x="11" y="8"/>
                  </a:cubicBezTo>
                  <a:cubicBezTo>
                    <a:pt x="11" y="8"/>
                    <a:pt x="11" y="8"/>
                    <a:pt x="11" y="8"/>
                  </a:cubicBezTo>
                  <a:cubicBezTo>
                    <a:pt x="11" y="8"/>
                    <a:pt x="11" y="8"/>
                    <a:pt x="11" y="8"/>
                  </a:cubicBezTo>
                  <a:cubicBezTo>
                    <a:pt x="10" y="7"/>
                    <a:pt x="9" y="7"/>
                    <a:pt x="8" y="7"/>
                  </a:cubicBezTo>
                  <a:cubicBezTo>
                    <a:pt x="8" y="7"/>
                    <a:pt x="8" y="7"/>
                    <a:pt x="8" y="7"/>
                  </a:cubicBezTo>
                  <a:cubicBezTo>
                    <a:pt x="8" y="7"/>
                    <a:pt x="8" y="7"/>
                    <a:pt x="8" y="7"/>
                  </a:cubicBezTo>
                  <a:cubicBezTo>
                    <a:pt x="7" y="7"/>
                    <a:pt x="5" y="7"/>
                    <a:pt x="4" y="8"/>
                  </a:cubicBezTo>
                  <a:moveTo>
                    <a:pt x="10" y="0"/>
                  </a:moveTo>
                  <a:cubicBezTo>
                    <a:pt x="10" y="0"/>
                    <a:pt x="10" y="0"/>
                    <a:pt x="10" y="0"/>
                  </a:cubicBezTo>
                  <a:cubicBezTo>
                    <a:pt x="10" y="0"/>
                    <a:pt x="10" y="0"/>
                    <a:pt x="10" y="0"/>
                  </a:cubicBezTo>
                  <a:cubicBezTo>
                    <a:pt x="10" y="0"/>
                    <a:pt x="10" y="0"/>
                    <a:pt x="10" y="0"/>
                  </a:cubicBezTo>
                  <a:cubicBezTo>
                    <a:pt x="7" y="0"/>
                    <a:pt x="3" y="1"/>
                    <a:pt x="1" y="2"/>
                  </a:cubicBezTo>
                  <a:cubicBezTo>
                    <a:pt x="0" y="3"/>
                    <a:pt x="0" y="3"/>
                    <a:pt x="0" y="4"/>
                  </a:cubicBezTo>
                  <a:cubicBezTo>
                    <a:pt x="0" y="6"/>
                    <a:pt x="1" y="8"/>
                    <a:pt x="1" y="10"/>
                  </a:cubicBezTo>
                  <a:cubicBezTo>
                    <a:pt x="2" y="11"/>
                    <a:pt x="2" y="11"/>
                    <a:pt x="2" y="11"/>
                  </a:cubicBezTo>
                  <a:cubicBezTo>
                    <a:pt x="2" y="11"/>
                    <a:pt x="3" y="11"/>
                    <a:pt x="3" y="11"/>
                  </a:cubicBezTo>
                  <a:cubicBezTo>
                    <a:pt x="3" y="11"/>
                    <a:pt x="3" y="11"/>
                    <a:pt x="4" y="11"/>
                  </a:cubicBezTo>
                  <a:cubicBezTo>
                    <a:pt x="5" y="10"/>
                    <a:pt x="7" y="10"/>
                    <a:pt x="8" y="10"/>
                  </a:cubicBezTo>
                  <a:cubicBezTo>
                    <a:pt x="8" y="10"/>
                    <a:pt x="8" y="10"/>
                    <a:pt x="8" y="10"/>
                  </a:cubicBezTo>
                  <a:cubicBezTo>
                    <a:pt x="8" y="10"/>
                    <a:pt x="8" y="10"/>
                    <a:pt x="8" y="10"/>
                  </a:cubicBezTo>
                  <a:cubicBezTo>
                    <a:pt x="9" y="10"/>
                    <a:pt x="9" y="10"/>
                    <a:pt x="10" y="10"/>
                  </a:cubicBezTo>
                  <a:cubicBezTo>
                    <a:pt x="10" y="10"/>
                    <a:pt x="10" y="11"/>
                    <a:pt x="10" y="12"/>
                  </a:cubicBezTo>
                  <a:cubicBezTo>
                    <a:pt x="10" y="12"/>
                    <a:pt x="10" y="12"/>
                    <a:pt x="10" y="12"/>
                  </a:cubicBezTo>
                  <a:cubicBezTo>
                    <a:pt x="10" y="13"/>
                    <a:pt x="10" y="14"/>
                    <a:pt x="9" y="15"/>
                  </a:cubicBezTo>
                  <a:cubicBezTo>
                    <a:pt x="8" y="17"/>
                    <a:pt x="6" y="19"/>
                    <a:pt x="3" y="21"/>
                  </a:cubicBezTo>
                  <a:cubicBezTo>
                    <a:pt x="3" y="21"/>
                    <a:pt x="2" y="21"/>
                    <a:pt x="1" y="22"/>
                  </a:cubicBezTo>
                  <a:cubicBezTo>
                    <a:pt x="1" y="23"/>
                    <a:pt x="1" y="24"/>
                    <a:pt x="1" y="24"/>
                  </a:cubicBezTo>
                  <a:cubicBezTo>
                    <a:pt x="1" y="24"/>
                    <a:pt x="1" y="24"/>
                    <a:pt x="1" y="24"/>
                  </a:cubicBezTo>
                  <a:cubicBezTo>
                    <a:pt x="1" y="26"/>
                    <a:pt x="1" y="27"/>
                    <a:pt x="1" y="29"/>
                  </a:cubicBezTo>
                  <a:cubicBezTo>
                    <a:pt x="1" y="29"/>
                    <a:pt x="1" y="30"/>
                    <a:pt x="1" y="30"/>
                  </a:cubicBezTo>
                  <a:cubicBezTo>
                    <a:pt x="2" y="30"/>
                    <a:pt x="2" y="31"/>
                    <a:pt x="2" y="31"/>
                  </a:cubicBezTo>
                  <a:cubicBezTo>
                    <a:pt x="3" y="31"/>
                    <a:pt x="3" y="31"/>
                    <a:pt x="3" y="31"/>
                  </a:cubicBezTo>
                  <a:cubicBezTo>
                    <a:pt x="5" y="30"/>
                    <a:pt x="7" y="30"/>
                    <a:pt x="9" y="30"/>
                  </a:cubicBezTo>
                  <a:cubicBezTo>
                    <a:pt x="13" y="30"/>
                    <a:pt x="17" y="31"/>
                    <a:pt x="21" y="31"/>
                  </a:cubicBezTo>
                  <a:cubicBezTo>
                    <a:pt x="21" y="31"/>
                    <a:pt x="21" y="31"/>
                    <a:pt x="21" y="31"/>
                  </a:cubicBezTo>
                  <a:cubicBezTo>
                    <a:pt x="21" y="31"/>
                    <a:pt x="21" y="31"/>
                    <a:pt x="22" y="30"/>
                  </a:cubicBezTo>
                  <a:cubicBezTo>
                    <a:pt x="22" y="30"/>
                    <a:pt x="22" y="30"/>
                    <a:pt x="22" y="29"/>
                  </a:cubicBezTo>
                  <a:cubicBezTo>
                    <a:pt x="22" y="29"/>
                    <a:pt x="22" y="28"/>
                    <a:pt x="22" y="27"/>
                  </a:cubicBezTo>
                  <a:cubicBezTo>
                    <a:pt x="22" y="26"/>
                    <a:pt x="22" y="24"/>
                    <a:pt x="22" y="23"/>
                  </a:cubicBezTo>
                  <a:cubicBezTo>
                    <a:pt x="22" y="23"/>
                    <a:pt x="22" y="22"/>
                    <a:pt x="22" y="22"/>
                  </a:cubicBezTo>
                  <a:cubicBezTo>
                    <a:pt x="22" y="22"/>
                    <a:pt x="21" y="22"/>
                    <a:pt x="21" y="22"/>
                  </a:cubicBezTo>
                  <a:cubicBezTo>
                    <a:pt x="19" y="22"/>
                    <a:pt x="17" y="21"/>
                    <a:pt x="15" y="21"/>
                  </a:cubicBezTo>
                  <a:cubicBezTo>
                    <a:pt x="15" y="20"/>
                    <a:pt x="16" y="19"/>
                    <a:pt x="17" y="18"/>
                  </a:cubicBezTo>
                  <a:cubicBezTo>
                    <a:pt x="19" y="15"/>
                    <a:pt x="20" y="12"/>
                    <a:pt x="20" y="9"/>
                  </a:cubicBezTo>
                  <a:cubicBezTo>
                    <a:pt x="20" y="7"/>
                    <a:pt x="20" y="6"/>
                    <a:pt x="19" y="4"/>
                  </a:cubicBezTo>
                  <a:cubicBezTo>
                    <a:pt x="17" y="1"/>
                    <a:pt x="14"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1" name="Rectangle 829"/>
            <p:cNvSpPr>
              <a:spLocks noChangeArrowheads="1"/>
            </p:cNvSpPr>
            <p:nvPr/>
          </p:nvSpPr>
          <p:spPr bwMode="auto">
            <a:xfrm>
              <a:off x="3383" y="2837"/>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2" name="Rectangle 830"/>
            <p:cNvSpPr>
              <a:spLocks noChangeArrowheads="1"/>
            </p:cNvSpPr>
            <p:nvPr/>
          </p:nvSpPr>
          <p:spPr bwMode="auto">
            <a:xfrm>
              <a:off x="3383" y="2837"/>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3" name="Freeform 831"/>
            <p:cNvSpPr>
              <a:spLocks noEditPoints="1"/>
            </p:cNvSpPr>
            <p:nvPr/>
          </p:nvSpPr>
          <p:spPr bwMode="auto">
            <a:xfrm>
              <a:off x="3423" y="2870"/>
              <a:ext cx="55" cy="76"/>
            </a:xfrm>
            <a:custGeom>
              <a:avLst/>
              <a:gdLst>
                <a:gd name="T0" fmla="*/ 5 w 23"/>
                <a:gd name="T1" fmla="*/ 4 h 32"/>
                <a:gd name="T2" fmla="*/ 5 w 23"/>
                <a:gd name="T3" fmla="*/ 4 h 32"/>
                <a:gd name="T4" fmla="*/ 11 w 23"/>
                <a:gd name="T5" fmla="*/ 3 h 32"/>
                <a:gd name="T6" fmla="*/ 17 w 23"/>
                <a:gd name="T7" fmla="*/ 8 h 32"/>
                <a:gd name="T8" fmla="*/ 13 w 23"/>
                <a:gd name="T9" fmla="*/ 13 h 32"/>
                <a:gd name="T10" fmla="*/ 14 w 23"/>
                <a:gd name="T11" fmla="*/ 16 h 32"/>
                <a:gd name="T12" fmla="*/ 20 w 23"/>
                <a:gd name="T13" fmla="*/ 23 h 32"/>
                <a:gd name="T14" fmla="*/ 13 w 23"/>
                <a:gd name="T15" fmla="*/ 29 h 32"/>
                <a:gd name="T16" fmla="*/ 11 w 23"/>
                <a:gd name="T17" fmla="*/ 29 h 32"/>
                <a:gd name="T18" fmla="*/ 4 w 23"/>
                <a:gd name="T19" fmla="*/ 28 h 32"/>
                <a:gd name="T20" fmla="*/ 9 w 23"/>
                <a:gd name="T21" fmla="*/ 26 h 32"/>
                <a:gd name="T22" fmla="*/ 15 w 23"/>
                <a:gd name="T23" fmla="*/ 24 h 32"/>
                <a:gd name="T24" fmla="*/ 12 w 23"/>
                <a:gd name="T25" fmla="*/ 17 h 32"/>
                <a:gd name="T26" fmla="*/ 8 w 23"/>
                <a:gd name="T27" fmla="*/ 17 h 32"/>
                <a:gd name="T28" fmla="*/ 11 w 23"/>
                <a:gd name="T29" fmla="*/ 14 h 32"/>
                <a:gd name="T30" fmla="*/ 13 w 23"/>
                <a:gd name="T31" fmla="*/ 9 h 32"/>
                <a:gd name="T32" fmla="*/ 8 w 23"/>
                <a:gd name="T33" fmla="*/ 6 h 32"/>
                <a:gd name="T34" fmla="*/ 5 w 23"/>
                <a:gd name="T35" fmla="*/ 6 h 32"/>
                <a:gd name="T36" fmla="*/ 11 w 23"/>
                <a:gd name="T37" fmla="*/ 0 h 32"/>
                <a:gd name="T38" fmla="*/ 2 w 23"/>
                <a:gd name="T39" fmla="*/ 2 h 32"/>
                <a:gd name="T40" fmla="*/ 2 w 23"/>
                <a:gd name="T41" fmla="*/ 4 h 32"/>
                <a:gd name="T42" fmla="*/ 2 w 23"/>
                <a:gd name="T43" fmla="*/ 8 h 32"/>
                <a:gd name="T44" fmla="*/ 3 w 23"/>
                <a:gd name="T45" fmla="*/ 9 h 32"/>
                <a:gd name="T46" fmla="*/ 5 w 23"/>
                <a:gd name="T47" fmla="*/ 9 h 32"/>
                <a:gd name="T48" fmla="*/ 8 w 23"/>
                <a:gd name="T49" fmla="*/ 9 h 32"/>
                <a:gd name="T50" fmla="*/ 10 w 23"/>
                <a:gd name="T51" fmla="*/ 10 h 32"/>
                <a:gd name="T52" fmla="*/ 10 w 23"/>
                <a:gd name="T53" fmla="*/ 11 h 32"/>
                <a:gd name="T54" fmla="*/ 7 w 23"/>
                <a:gd name="T55" fmla="*/ 12 h 32"/>
                <a:gd name="T56" fmla="*/ 7 w 23"/>
                <a:gd name="T57" fmla="*/ 12 h 32"/>
                <a:gd name="T58" fmla="*/ 6 w 23"/>
                <a:gd name="T59" fmla="*/ 11 h 32"/>
                <a:gd name="T60" fmla="*/ 5 w 23"/>
                <a:gd name="T61" fmla="*/ 13 h 32"/>
                <a:gd name="T62" fmla="*/ 5 w 23"/>
                <a:gd name="T63" fmla="*/ 18 h 32"/>
                <a:gd name="T64" fmla="*/ 5 w 23"/>
                <a:gd name="T65" fmla="*/ 19 h 32"/>
                <a:gd name="T66" fmla="*/ 6 w 23"/>
                <a:gd name="T67" fmla="*/ 20 h 32"/>
                <a:gd name="T68" fmla="*/ 11 w 23"/>
                <a:gd name="T69" fmla="*/ 20 h 32"/>
                <a:gd name="T70" fmla="*/ 12 w 23"/>
                <a:gd name="T71" fmla="*/ 22 h 32"/>
                <a:gd name="T72" fmla="*/ 9 w 23"/>
                <a:gd name="T73" fmla="*/ 23 h 32"/>
                <a:gd name="T74" fmla="*/ 4 w 23"/>
                <a:gd name="T75" fmla="*/ 22 h 32"/>
                <a:gd name="T76" fmla="*/ 0 w 23"/>
                <a:gd name="T77" fmla="*/ 29 h 32"/>
                <a:gd name="T78" fmla="*/ 11 w 23"/>
                <a:gd name="T79" fmla="*/ 32 h 32"/>
                <a:gd name="T80" fmla="*/ 20 w 23"/>
                <a:gd name="T81" fmla="*/ 29 h 32"/>
                <a:gd name="T82" fmla="*/ 23 w 23"/>
                <a:gd name="T83" fmla="*/ 23 h 32"/>
                <a:gd name="T84" fmla="*/ 18 w 23"/>
                <a:gd name="T85" fmla="*/ 12 h 32"/>
                <a:gd name="T86" fmla="*/ 18 w 23"/>
                <a:gd name="T87"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 h="32">
                  <a:moveTo>
                    <a:pt x="5" y="6"/>
                  </a:moveTo>
                  <a:cubicBezTo>
                    <a:pt x="5" y="5"/>
                    <a:pt x="5" y="5"/>
                    <a:pt x="5" y="4"/>
                  </a:cubicBezTo>
                  <a:cubicBezTo>
                    <a:pt x="5" y="4"/>
                    <a:pt x="5" y="4"/>
                    <a:pt x="5" y="4"/>
                  </a:cubicBezTo>
                  <a:cubicBezTo>
                    <a:pt x="5" y="4"/>
                    <a:pt x="5" y="4"/>
                    <a:pt x="5" y="4"/>
                  </a:cubicBezTo>
                  <a:cubicBezTo>
                    <a:pt x="7" y="3"/>
                    <a:pt x="9" y="3"/>
                    <a:pt x="11" y="3"/>
                  </a:cubicBezTo>
                  <a:cubicBezTo>
                    <a:pt x="11" y="3"/>
                    <a:pt x="11" y="3"/>
                    <a:pt x="11" y="3"/>
                  </a:cubicBezTo>
                  <a:cubicBezTo>
                    <a:pt x="13" y="3"/>
                    <a:pt x="15" y="3"/>
                    <a:pt x="16" y="4"/>
                  </a:cubicBezTo>
                  <a:cubicBezTo>
                    <a:pt x="17" y="6"/>
                    <a:pt x="17" y="7"/>
                    <a:pt x="17" y="8"/>
                  </a:cubicBezTo>
                  <a:cubicBezTo>
                    <a:pt x="17" y="9"/>
                    <a:pt x="17" y="10"/>
                    <a:pt x="16" y="11"/>
                  </a:cubicBezTo>
                  <a:cubicBezTo>
                    <a:pt x="15" y="12"/>
                    <a:pt x="14" y="13"/>
                    <a:pt x="13" y="13"/>
                  </a:cubicBezTo>
                  <a:cubicBezTo>
                    <a:pt x="13" y="14"/>
                    <a:pt x="13" y="14"/>
                    <a:pt x="13" y="15"/>
                  </a:cubicBezTo>
                  <a:cubicBezTo>
                    <a:pt x="13" y="15"/>
                    <a:pt x="13" y="16"/>
                    <a:pt x="14" y="16"/>
                  </a:cubicBezTo>
                  <a:cubicBezTo>
                    <a:pt x="18" y="17"/>
                    <a:pt x="20" y="20"/>
                    <a:pt x="20" y="23"/>
                  </a:cubicBezTo>
                  <a:cubicBezTo>
                    <a:pt x="20" y="23"/>
                    <a:pt x="20" y="23"/>
                    <a:pt x="20" y="23"/>
                  </a:cubicBezTo>
                  <a:cubicBezTo>
                    <a:pt x="19" y="25"/>
                    <a:pt x="19" y="26"/>
                    <a:pt x="18" y="27"/>
                  </a:cubicBezTo>
                  <a:cubicBezTo>
                    <a:pt x="17" y="28"/>
                    <a:pt x="15" y="29"/>
                    <a:pt x="13" y="29"/>
                  </a:cubicBezTo>
                  <a:cubicBezTo>
                    <a:pt x="13" y="29"/>
                    <a:pt x="12" y="29"/>
                    <a:pt x="11" y="29"/>
                  </a:cubicBezTo>
                  <a:cubicBezTo>
                    <a:pt x="11" y="29"/>
                    <a:pt x="11" y="29"/>
                    <a:pt x="11" y="29"/>
                  </a:cubicBezTo>
                  <a:cubicBezTo>
                    <a:pt x="11" y="29"/>
                    <a:pt x="11" y="29"/>
                    <a:pt x="11" y="29"/>
                  </a:cubicBezTo>
                  <a:cubicBezTo>
                    <a:pt x="8" y="29"/>
                    <a:pt x="5" y="29"/>
                    <a:pt x="4" y="28"/>
                  </a:cubicBezTo>
                  <a:cubicBezTo>
                    <a:pt x="4" y="27"/>
                    <a:pt x="4" y="26"/>
                    <a:pt x="5" y="25"/>
                  </a:cubicBezTo>
                  <a:cubicBezTo>
                    <a:pt x="6" y="26"/>
                    <a:pt x="7" y="26"/>
                    <a:pt x="9" y="26"/>
                  </a:cubicBezTo>
                  <a:cubicBezTo>
                    <a:pt x="10" y="26"/>
                    <a:pt x="11" y="26"/>
                    <a:pt x="12" y="25"/>
                  </a:cubicBezTo>
                  <a:cubicBezTo>
                    <a:pt x="13" y="25"/>
                    <a:pt x="14" y="25"/>
                    <a:pt x="15" y="24"/>
                  </a:cubicBezTo>
                  <a:cubicBezTo>
                    <a:pt x="15" y="23"/>
                    <a:pt x="15" y="22"/>
                    <a:pt x="15" y="22"/>
                  </a:cubicBezTo>
                  <a:cubicBezTo>
                    <a:pt x="15" y="20"/>
                    <a:pt x="14" y="18"/>
                    <a:pt x="12" y="17"/>
                  </a:cubicBezTo>
                  <a:cubicBezTo>
                    <a:pt x="11" y="17"/>
                    <a:pt x="10" y="16"/>
                    <a:pt x="9" y="16"/>
                  </a:cubicBezTo>
                  <a:cubicBezTo>
                    <a:pt x="9" y="16"/>
                    <a:pt x="8" y="16"/>
                    <a:pt x="8" y="17"/>
                  </a:cubicBezTo>
                  <a:cubicBezTo>
                    <a:pt x="8" y="16"/>
                    <a:pt x="8" y="15"/>
                    <a:pt x="8" y="14"/>
                  </a:cubicBezTo>
                  <a:cubicBezTo>
                    <a:pt x="9" y="14"/>
                    <a:pt x="10" y="14"/>
                    <a:pt x="11" y="14"/>
                  </a:cubicBezTo>
                  <a:cubicBezTo>
                    <a:pt x="12" y="13"/>
                    <a:pt x="13" y="12"/>
                    <a:pt x="13" y="10"/>
                  </a:cubicBezTo>
                  <a:cubicBezTo>
                    <a:pt x="13" y="9"/>
                    <a:pt x="13" y="9"/>
                    <a:pt x="13" y="9"/>
                  </a:cubicBezTo>
                  <a:cubicBezTo>
                    <a:pt x="13" y="8"/>
                    <a:pt x="12" y="7"/>
                    <a:pt x="11" y="6"/>
                  </a:cubicBezTo>
                  <a:cubicBezTo>
                    <a:pt x="10" y="6"/>
                    <a:pt x="9" y="6"/>
                    <a:pt x="8" y="6"/>
                  </a:cubicBezTo>
                  <a:cubicBezTo>
                    <a:pt x="7" y="6"/>
                    <a:pt x="6" y="6"/>
                    <a:pt x="5" y="6"/>
                  </a:cubicBezTo>
                  <a:cubicBezTo>
                    <a:pt x="5" y="6"/>
                    <a:pt x="5" y="6"/>
                    <a:pt x="5" y="6"/>
                  </a:cubicBezTo>
                  <a:moveTo>
                    <a:pt x="11" y="0"/>
                  </a:moveTo>
                  <a:cubicBezTo>
                    <a:pt x="11" y="0"/>
                    <a:pt x="11" y="0"/>
                    <a:pt x="11" y="0"/>
                  </a:cubicBezTo>
                  <a:cubicBezTo>
                    <a:pt x="9" y="0"/>
                    <a:pt x="6" y="0"/>
                    <a:pt x="4" y="1"/>
                  </a:cubicBezTo>
                  <a:cubicBezTo>
                    <a:pt x="4" y="1"/>
                    <a:pt x="3" y="1"/>
                    <a:pt x="2" y="2"/>
                  </a:cubicBezTo>
                  <a:cubicBezTo>
                    <a:pt x="2" y="3"/>
                    <a:pt x="2" y="3"/>
                    <a:pt x="2" y="3"/>
                  </a:cubicBezTo>
                  <a:cubicBezTo>
                    <a:pt x="2" y="4"/>
                    <a:pt x="2" y="4"/>
                    <a:pt x="2" y="4"/>
                  </a:cubicBezTo>
                  <a:cubicBezTo>
                    <a:pt x="2" y="4"/>
                    <a:pt x="2" y="4"/>
                    <a:pt x="2" y="4"/>
                  </a:cubicBezTo>
                  <a:cubicBezTo>
                    <a:pt x="2" y="5"/>
                    <a:pt x="2" y="7"/>
                    <a:pt x="2" y="8"/>
                  </a:cubicBezTo>
                  <a:cubicBezTo>
                    <a:pt x="2" y="8"/>
                    <a:pt x="2" y="9"/>
                    <a:pt x="2" y="9"/>
                  </a:cubicBezTo>
                  <a:cubicBezTo>
                    <a:pt x="2" y="9"/>
                    <a:pt x="3" y="9"/>
                    <a:pt x="3" y="9"/>
                  </a:cubicBezTo>
                  <a:cubicBezTo>
                    <a:pt x="3" y="9"/>
                    <a:pt x="3" y="9"/>
                    <a:pt x="3" y="9"/>
                  </a:cubicBezTo>
                  <a:cubicBezTo>
                    <a:pt x="4" y="9"/>
                    <a:pt x="4" y="9"/>
                    <a:pt x="5" y="9"/>
                  </a:cubicBezTo>
                  <a:cubicBezTo>
                    <a:pt x="6" y="9"/>
                    <a:pt x="7" y="9"/>
                    <a:pt x="8" y="9"/>
                  </a:cubicBezTo>
                  <a:cubicBezTo>
                    <a:pt x="8" y="9"/>
                    <a:pt x="8" y="9"/>
                    <a:pt x="8" y="9"/>
                  </a:cubicBezTo>
                  <a:cubicBezTo>
                    <a:pt x="9" y="9"/>
                    <a:pt x="9" y="9"/>
                    <a:pt x="10" y="9"/>
                  </a:cubicBezTo>
                  <a:cubicBezTo>
                    <a:pt x="10" y="9"/>
                    <a:pt x="10" y="9"/>
                    <a:pt x="10" y="10"/>
                  </a:cubicBezTo>
                  <a:cubicBezTo>
                    <a:pt x="10" y="10"/>
                    <a:pt x="10" y="10"/>
                    <a:pt x="10" y="10"/>
                  </a:cubicBezTo>
                  <a:cubicBezTo>
                    <a:pt x="10" y="11"/>
                    <a:pt x="10" y="11"/>
                    <a:pt x="10" y="11"/>
                  </a:cubicBezTo>
                  <a:cubicBezTo>
                    <a:pt x="9" y="11"/>
                    <a:pt x="8" y="12"/>
                    <a:pt x="7" y="12"/>
                  </a:cubicBezTo>
                  <a:cubicBezTo>
                    <a:pt x="7" y="12"/>
                    <a:pt x="7" y="12"/>
                    <a:pt x="7" y="12"/>
                  </a:cubicBezTo>
                  <a:cubicBezTo>
                    <a:pt x="7" y="12"/>
                    <a:pt x="7" y="12"/>
                    <a:pt x="7" y="12"/>
                  </a:cubicBezTo>
                  <a:cubicBezTo>
                    <a:pt x="7" y="12"/>
                    <a:pt x="7" y="12"/>
                    <a:pt x="7" y="12"/>
                  </a:cubicBezTo>
                  <a:cubicBezTo>
                    <a:pt x="7" y="12"/>
                    <a:pt x="7" y="12"/>
                    <a:pt x="7" y="12"/>
                  </a:cubicBezTo>
                  <a:cubicBezTo>
                    <a:pt x="7" y="11"/>
                    <a:pt x="6" y="11"/>
                    <a:pt x="6" y="11"/>
                  </a:cubicBezTo>
                  <a:cubicBezTo>
                    <a:pt x="6" y="11"/>
                    <a:pt x="6" y="11"/>
                    <a:pt x="5" y="12"/>
                  </a:cubicBezTo>
                  <a:cubicBezTo>
                    <a:pt x="5" y="12"/>
                    <a:pt x="5" y="12"/>
                    <a:pt x="5" y="13"/>
                  </a:cubicBezTo>
                  <a:cubicBezTo>
                    <a:pt x="5" y="13"/>
                    <a:pt x="5" y="13"/>
                    <a:pt x="5" y="13"/>
                  </a:cubicBezTo>
                  <a:cubicBezTo>
                    <a:pt x="5" y="14"/>
                    <a:pt x="5" y="17"/>
                    <a:pt x="5" y="18"/>
                  </a:cubicBezTo>
                  <a:cubicBezTo>
                    <a:pt x="5" y="18"/>
                    <a:pt x="5" y="18"/>
                    <a:pt x="5" y="18"/>
                  </a:cubicBezTo>
                  <a:cubicBezTo>
                    <a:pt x="5" y="19"/>
                    <a:pt x="5" y="19"/>
                    <a:pt x="5" y="19"/>
                  </a:cubicBezTo>
                  <a:cubicBezTo>
                    <a:pt x="5" y="20"/>
                    <a:pt x="6" y="20"/>
                    <a:pt x="6" y="20"/>
                  </a:cubicBezTo>
                  <a:cubicBezTo>
                    <a:pt x="6" y="20"/>
                    <a:pt x="6" y="20"/>
                    <a:pt x="6" y="20"/>
                  </a:cubicBezTo>
                  <a:cubicBezTo>
                    <a:pt x="7" y="20"/>
                    <a:pt x="8" y="19"/>
                    <a:pt x="9" y="19"/>
                  </a:cubicBezTo>
                  <a:cubicBezTo>
                    <a:pt x="10" y="19"/>
                    <a:pt x="11" y="19"/>
                    <a:pt x="11" y="20"/>
                  </a:cubicBezTo>
                  <a:cubicBezTo>
                    <a:pt x="12" y="20"/>
                    <a:pt x="12" y="21"/>
                    <a:pt x="12" y="22"/>
                  </a:cubicBezTo>
                  <a:cubicBezTo>
                    <a:pt x="12" y="22"/>
                    <a:pt x="12" y="22"/>
                    <a:pt x="12" y="22"/>
                  </a:cubicBezTo>
                  <a:cubicBezTo>
                    <a:pt x="12" y="22"/>
                    <a:pt x="12" y="22"/>
                    <a:pt x="11" y="23"/>
                  </a:cubicBezTo>
                  <a:cubicBezTo>
                    <a:pt x="10" y="23"/>
                    <a:pt x="10" y="23"/>
                    <a:pt x="9" y="23"/>
                  </a:cubicBezTo>
                  <a:cubicBezTo>
                    <a:pt x="7" y="23"/>
                    <a:pt x="6" y="23"/>
                    <a:pt x="5" y="22"/>
                  </a:cubicBezTo>
                  <a:cubicBezTo>
                    <a:pt x="5" y="22"/>
                    <a:pt x="4" y="22"/>
                    <a:pt x="4" y="22"/>
                  </a:cubicBezTo>
                  <a:cubicBezTo>
                    <a:pt x="4" y="22"/>
                    <a:pt x="3" y="22"/>
                    <a:pt x="3" y="22"/>
                  </a:cubicBezTo>
                  <a:cubicBezTo>
                    <a:pt x="2" y="24"/>
                    <a:pt x="1" y="26"/>
                    <a:pt x="0" y="29"/>
                  </a:cubicBezTo>
                  <a:cubicBezTo>
                    <a:pt x="0" y="29"/>
                    <a:pt x="1" y="30"/>
                    <a:pt x="1" y="30"/>
                  </a:cubicBezTo>
                  <a:cubicBezTo>
                    <a:pt x="4" y="32"/>
                    <a:pt x="8" y="32"/>
                    <a:pt x="11" y="32"/>
                  </a:cubicBezTo>
                  <a:cubicBezTo>
                    <a:pt x="12" y="32"/>
                    <a:pt x="13" y="32"/>
                    <a:pt x="14" y="32"/>
                  </a:cubicBezTo>
                  <a:cubicBezTo>
                    <a:pt x="16" y="31"/>
                    <a:pt x="18" y="31"/>
                    <a:pt x="20" y="29"/>
                  </a:cubicBezTo>
                  <a:cubicBezTo>
                    <a:pt x="21" y="28"/>
                    <a:pt x="22" y="26"/>
                    <a:pt x="22" y="23"/>
                  </a:cubicBezTo>
                  <a:cubicBezTo>
                    <a:pt x="23" y="23"/>
                    <a:pt x="23" y="23"/>
                    <a:pt x="23" y="23"/>
                  </a:cubicBezTo>
                  <a:cubicBezTo>
                    <a:pt x="23" y="19"/>
                    <a:pt x="21" y="16"/>
                    <a:pt x="17" y="14"/>
                  </a:cubicBezTo>
                  <a:cubicBezTo>
                    <a:pt x="17" y="13"/>
                    <a:pt x="18" y="13"/>
                    <a:pt x="18" y="12"/>
                  </a:cubicBezTo>
                  <a:cubicBezTo>
                    <a:pt x="19" y="11"/>
                    <a:pt x="20" y="9"/>
                    <a:pt x="20" y="8"/>
                  </a:cubicBezTo>
                  <a:cubicBezTo>
                    <a:pt x="20" y="6"/>
                    <a:pt x="19" y="4"/>
                    <a:pt x="18" y="2"/>
                  </a:cubicBezTo>
                  <a:cubicBezTo>
                    <a:pt x="16" y="0"/>
                    <a:pt x="13" y="0"/>
                    <a:pt x="1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4" name="Freeform 832"/>
            <p:cNvSpPr>
              <a:spLocks noEditPoints="1"/>
            </p:cNvSpPr>
            <p:nvPr/>
          </p:nvSpPr>
          <p:spPr bwMode="auto">
            <a:xfrm>
              <a:off x="3499" y="2941"/>
              <a:ext cx="24" cy="26"/>
            </a:xfrm>
            <a:custGeom>
              <a:avLst/>
              <a:gdLst>
                <a:gd name="T0" fmla="*/ 7 w 10"/>
                <a:gd name="T1" fmla="*/ 8 h 11"/>
                <a:gd name="T2" fmla="*/ 5 w 10"/>
                <a:gd name="T3" fmla="*/ 7 h 11"/>
                <a:gd name="T4" fmla="*/ 7 w 10"/>
                <a:gd name="T5" fmla="*/ 5 h 11"/>
                <a:gd name="T6" fmla="*/ 7 w 10"/>
                <a:gd name="T7" fmla="*/ 8 h 11"/>
                <a:gd name="T8" fmla="*/ 9 w 10"/>
                <a:gd name="T9" fmla="*/ 0 h 11"/>
                <a:gd name="T10" fmla="*/ 8 w 10"/>
                <a:gd name="T11" fmla="*/ 0 h 11"/>
                <a:gd name="T12" fmla="*/ 8 w 10"/>
                <a:gd name="T13" fmla="*/ 0 h 11"/>
                <a:gd name="T14" fmla="*/ 7 w 10"/>
                <a:gd name="T15" fmla="*/ 1 h 11"/>
                <a:gd name="T16" fmla="*/ 0 w 10"/>
                <a:gd name="T17" fmla="*/ 8 h 11"/>
                <a:gd name="T18" fmla="*/ 0 w 10"/>
                <a:gd name="T19" fmla="*/ 10 h 11"/>
                <a:gd name="T20" fmla="*/ 1 w 10"/>
                <a:gd name="T21" fmla="*/ 11 h 11"/>
                <a:gd name="T22" fmla="*/ 1 w 10"/>
                <a:gd name="T23" fmla="*/ 11 h 11"/>
                <a:gd name="T24" fmla="*/ 4 w 10"/>
                <a:gd name="T25" fmla="*/ 10 h 11"/>
                <a:gd name="T26" fmla="*/ 8 w 10"/>
                <a:gd name="T27" fmla="*/ 11 h 11"/>
                <a:gd name="T28" fmla="*/ 8 w 10"/>
                <a:gd name="T29" fmla="*/ 11 h 11"/>
                <a:gd name="T30" fmla="*/ 9 w 10"/>
                <a:gd name="T31" fmla="*/ 9 h 11"/>
                <a:gd name="T32" fmla="*/ 10 w 10"/>
                <a:gd name="T33" fmla="*/ 2 h 11"/>
                <a:gd name="T34" fmla="*/ 9 w 10"/>
                <a:gd name="T35" fmla="*/ 0 h 11"/>
                <a:gd name="T36" fmla="*/ 9 w 10"/>
                <a:gd name="T3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1">
                  <a:moveTo>
                    <a:pt x="7" y="8"/>
                  </a:moveTo>
                  <a:cubicBezTo>
                    <a:pt x="6" y="8"/>
                    <a:pt x="5" y="7"/>
                    <a:pt x="5" y="7"/>
                  </a:cubicBezTo>
                  <a:cubicBezTo>
                    <a:pt x="5" y="7"/>
                    <a:pt x="6" y="6"/>
                    <a:pt x="7" y="5"/>
                  </a:cubicBezTo>
                  <a:cubicBezTo>
                    <a:pt x="7" y="6"/>
                    <a:pt x="7" y="7"/>
                    <a:pt x="7" y="8"/>
                  </a:cubicBezTo>
                  <a:moveTo>
                    <a:pt x="9" y="0"/>
                  </a:moveTo>
                  <a:cubicBezTo>
                    <a:pt x="8" y="0"/>
                    <a:pt x="8" y="0"/>
                    <a:pt x="8" y="0"/>
                  </a:cubicBezTo>
                  <a:cubicBezTo>
                    <a:pt x="8" y="0"/>
                    <a:pt x="8" y="0"/>
                    <a:pt x="8" y="0"/>
                  </a:cubicBezTo>
                  <a:cubicBezTo>
                    <a:pt x="7" y="1"/>
                    <a:pt x="7" y="1"/>
                    <a:pt x="7" y="1"/>
                  </a:cubicBezTo>
                  <a:cubicBezTo>
                    <a:pt x="5" y="3"/>
                    <a:pt x="2" y="5"/>
                    <a:pt x="0" y="8"/>
                  </a:cubicBezTo>
                  <a:cubicBezTo>
                    <a:pt x="0" y="9"/>
                    <a:pt x="0" y="9"/>
                    <a:pt x="0" y="10"/>
                  </a:cubicBezTo>
                  <a:cubicBezTo>
                    <a:pt x="0" y="10"/>
                    <a:pt x="1" y="11"/>
                    <a:pt x="1" y="11"/>
                  </a:cubicBezTo>
                  <a:cubicBezTo>
                    <a:pt x="1" y="11"/>
                    <a:pt x="1" y="11"/>
                    <a:pt x="1" y="11"/>
                  </a:cubicBezTo>
                  <a:cubicBezTo>
                    <a:pt x="2" y="10"/>
                    <a:pt x="3" y="10"/>
                    <a:pt x="4" y="10"/>
                  </a:cubicBezTo>
                  <a:cubicBezTo>
                    <a:pt x="5" y="10"/>
                    <a:pt x="7" y="10"/>
                    <a:pt x="8" y="11"/>
                  </a:cubicBezTo>
                  <a:cubicBezTo>
                    <a:pt x="8" y="11"/>
                    <a:pt x="8" y="11"/>
                    <a:pt x="8" y="11"/>
                  </a:cubicBezTo>
                  <a:cubicBezTo>
                    <a:pt x="9" y="11"/>
                    <a:pt x="9" y="10"/>
                    <a:pt x="9" y="9"/>
                  </a:cubicBezTo>
                  <a:cubicBezTo>
                    <a:pt x="10" y="7"/>
                    <a:pt x="10" y="4"/>
                    <a:pt x="10" y="2"/>
                  </a:cubicBezTo>
                  <a:cubicBezTo>
                    <a:pt x="10" y="1"/>
                    <a:pt x="10" y="1"/>
                    <a:pt x="9" y="0"/>
                  </a:cubicBezTo>
                  <a:cubicBezTo>
                    <a:pt x="9"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5" name="Freeform 833"/>
            <p:cNvSpPr>
              <a:spLocks noEditPoints="1"/>
            </p:cNvSpPr>
            <p:nvPr/>
          </p:nvSpPr>
          <p:spPr bwMode="auto">
            <a:xfrm>
              <a:off x="3485" y="2925"/>
              <a:ext cx="61" cy="75"/>
            </a:xfrm>
            <a:custGeom>
              <a:avLst/>
              <a:gdLst>
                <a:gd name="T0" fmla="*/ 19 w 26"/>
                <a:gd name="T1" fmla="*/ 3 h 32"/>
                <a:gd name="T2" fmla="*/ 18 w 26"/>
                <a:gd name="T3" fmla="*/ 15 h 32"/>
                <a:gd name="T4" fmla="*/ 18 w 26"/>
                <a:gd name="T5" fmla="*/ 17 h 32"/>
                <a:gd name="T6" fmla="*/ 20 w 26"/>
                <a:gd name="T7" fmla="*/ 18 h 32"/>
                <a:gd name="T8" fmla="*/ 23 w 26"/>
                <a:gd name="T9" fmla="*/ 18 h 32"/>
                <a:gd name="T10" fmla="*/ 23 w 26"/>
                <a:gd name="T11" fmla="*/ 20 h 32"/>
                <a:gd name="T12" fmla="*/ 19 w 26"/>
                <a:gd name="T13" fmla="*/ 20 h 32"/>
                <a:gd name="T14" fmla="*/ 18 w 26"/>
                <a:gd name="T15" fmla="*/ 21 h 32"/>
                <a:gd name="T16" fmla="*/ 17 w 26"/>
                <a:gd name="T17" fmla="*/ 27 h 32"/>
                <a:gd name="T18" fmla="*/ 15 w 26"/>
                <a:gd name="T19" fmla="*/ 29 h 32"/>
                <a:gd name="T20" fmla="*/ 14 w 26"/>
                <a:gd name="T21" fmla="*/ 20 h 32"/>
                <a:gd name="T22" fmla="*/ 13 w 26"/>
                <a:gd name="T23" fmla="*/ 20 h 32"/>
                <a:gd name="T24" fmla="*/ 5 w 26"/>
                <a:gd name="T25" fmla="*/ 20 h 32"/>
                <a:gd name="T26" fmla="*/ 3 w 26"/>
                <a:gd name="T27" fmla="*/ 20 h 32"/>
                <a:gd name="T28" fmla="*/ 3 w 26"/>
                <a:gd name="T29" fmla="*/ 17 h 32"/>
                <a:gd name="T30" fmla="*/ 15 w 26"/>
                <a:gd name="T31" fmla="*/ 3 h 32"/>
                <a:gd name="T32" fmla="*/ 20 w 26"/>
                <a:gd name="T33" fmla="*/ 0 h 32"/>
                <a:gd name="T34" fmla="*/ 17 w 26"/>
                <a:gd name="T35" fmla="*/ 0 h 32"/>
                <a:gd name="T36" fmla="*/ 15 w 26"/>
                <a:gd name="T37" fmla="*/ 0 h 32"/>
                <a:gd name="T38" fmla="*/ 14 w 26"/>
                <a:gd name="T39" fmla="*/ 0 h 32"/>
                <a:gd name="T40" fmla="*/ 13 w 26"/>
                <a:gd name="T41" fmla="*/ 0 h 32"/>
                <a:gd name="T42" fmla="*/ 13 w 26"/>
                <a:gd name="T43" fmla="*/ 1 h 32"/>
                <a:gd name="T44" fmla="*/ 2 w 26"/>
                <a:gd name="T45" fmla="*/ 14 h 32"/>
                <a:gd name="T46" fmla="*/ 0 w 26"/>
                <a:gd name="T47" fmla="*/ 18 h 32"/>
                <a:gd name="T48" fmla="*/ 0 w 26"/>
                <a:gd name="T49" fmla="*/ 22 h 32"/>
                <a:gd name="T50" fmla="*/ 5 w 26"/>
                <a:gd name="T51" fmla="*/ 23 h 32"/>
                <a:gd name="T52" fmla="*/ 12 w 26"/>
                <a:gd name="T53" fmla="*/ 30 h 32"/>
                <a:gd name="T54" fmla="*/ 12 w 26"/>
                <a:gd name="T55" fmla="*/ 32 h 32"/>
                <a:gd name="T56" fmla="*/ 13 w 26"/>
                <a:gd name="T57" fmla="*/ 32 h 32"/>
                <a:gd name="T58" fmla="*/ 20 w 26"/>
                <a:gd name="T59" fmla="*/ 30 h 32"/>
                <a:gd name="T60" fmla="*/ 20 w 26"/>
                <a:gd name="T61" fmla="*/ 27 h 32"/>
                <a:gd name="T62" fmla="*/ 23 w 26"/>
                <a:gd name="T63" fmla="*/ 23 h 32"/>
                <a:gd name="T64" fmla="*/ 26 w 26"/>
                <a:gd name="T65" fmla="*/ 22 h 32"/>
                <a:gd name="T66" fmla="*/ 26 w 26"/>
                <a:gd name="T67" fmla="*/ 15 h 32"/>
                <a:gd name="T68" fmla="*/ 25 w 26"/>
                <a:gd name="T69" fmla="*/ 15 h 32"/>
                <a:gd name="T70" fmla="*/ 21 w 26"/>
                <a:gd name="T71" fmla="*/ 15 h 32"/>
                <a:gd name="T72" fmla="*/ 22 w 26"/>
                <a:gd name="T73" fmla="*/ 2 h 32"/>
                <a:gd name="T74" fmla="*/ 20 w 26"/>
                <a:gd name="T7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 h="32">
                  <a:moveTo>
                    <a:pt x="17" y="3"/>
                  </a:moveTo>
                  <a:cubicBezTo>
                    <a:pt x="17" y="3"/>
                    <a:pt x="18" y="3"/>
                    <a:pt x="19" y="3"/>
                  </a:cubicBezTo>
                  <a:cubicBezTo>
                    <a:pt x="18" y="7"/>
                    <a:pt x="18" y="9"/>
                    <a:pt x="18" y="13"/>
                  </a:cubicBezTo>
                  <a:cubicBezTo>
                    <a:pt x="18" y="14"/>
                    <a:pt x="18" y="15"/>
                    <a:pt x="18" y="15"/>
                  </a:cubicBezTo>
                  <a:cubicBezTo>
                    <a:pt x="18" y="16"/>
                    <a:pt x="18" y="16"/>
                    <a:pt x="18" y="16"/>
                  </a:cubicBezTo>
                  <a:cubicBezTo>
                    <a:pt x="18" y="17"/>
                    <a:pt x="18" y="17"/>
                    <a:pt x="18" y="17"/>
                  </a:cubicBezTo>
                  <a:cubicBezTo>
                    <a:pt x="18" y="17"/>
                    <a:pt x="19" y="17"/>
                    <a:pt x="19" y="18"/>
                  </a:cubicBezTo>
                  <a:cubicBezTo>
                    <a:pt x="20" y="18"/>
                    <a:pt x="20" y="18"/>
                    <a:pt x="20" y="18"/>
                  </a:cubicBezTo>
                  <a:cubicBezTo>
                    <a:pt x="20" y="18"/>
                    <a:pt x="20" y="18"/>
                    <a:pt x="20" y="18"/>
                  </a:cubicBezTo>
                  <a:cubicBezTo>
                    <a:pt x="21" y="18"/>
                    <a:pt x="22" y="18"/>
                    <a:pt x="23" y="18"/>
                  </a:cubicBezTo>
                  <a:cubicBezTo>
                    <a:pt x="23" y="18"/>
                    <a:pt x="23" y="18"/>
                    <a:pt x="23" y="18"/>
                  </a:cubicBezTo>
                  <a:cubicBezTo>
                    <a:pt x="23" y="19"/>
                    <a:pt x="23" y="19"/>
                    <a:pt x="23" y="20"/>
                  </a:cubicBezTo>
                  <a:cubicBezTo>
                    <a:pt x="23" y="20"/>
                    <a:pt x="23" y="20"/>
                    <a:pt x="23" y="20"/>
                  </a:cubicBezTo>
                  <a:cubicBezTo>
                    <a:pt x="22" y="20"/>
                    <a:pt x="21" y="20"/>
                    <a:pt x="19" y="20"/>
                  </a:cubicBezTo>
                  <a:cubicBezTo>
                    <a:pt x="19" y="20"/>
                    <a:pt x="19" y="20"/>
                    <a:pt x="19" y="20"/>
                  </a:cubicBezTo>
                  <a:cubicBezTo>
                    <a:pt x="19" y="20"/>
                    <a:pt x="19" y="20"/>
                    <a:pt x="18" y="21"/>
                  </a:cubicBezTo>
                  <a:cubicBezTo>
                    <a:pt x="18" y="21"/>
                    <a:pt x="18" y="21"/>
                    <a:pt x="18" y="22"/>
                  </a:cubicBezTo>
                  <a:cubicBezTo>
                    <a:pt x="18" y="24"/>
                    <a:pt x="18" y="26"/>
                    <a:pt x="17" y="27"/>
                  </a:cubicBezTo>
                  <a:cubicBezTo>
                    <a:pt x="17" y="28"/>
                    <a:pt x="17" y="29"/>
                    <a:pt x="17" y="29"/>
                  </a:cubicBezTo>
                  <a:cubicBezTo>
                    <a:pt x="16" y="29"/>
                    <a:pt x="16" y="29"/>
                    <a:pt x="15" y="29"/>
                  </a:cubicBezTo>
                  <a:cubicBezTo>
                    <a:pt x="15" y="27"/>
                    <a:pt x="15" y="25"/>
                    <a:pt x="15" y="22"/>
                  </a:cubicBezTo>
                  <a:cubicBezTo>
                    <a:pt x="15" y="21"/>
                    <a:pt x="15" y="20"/>
                    <a:pt x="14" y="20"/>
                  </a:cubicBezTo>
                  <a:cubicBezTo>
                    <a:pt x="13" y="20"/>
                    <a:pt x="13" y="20"/>
                    <a:pt x="13" y="20"/>
                  </a:cubicBezTo>
                  <a:cubicBezTo>
                    <a:pt x="13" y="20"/>
                    <a:pt x="13" y="20"/>
                    <a:pt x="13" y="20"/>
                  </a:cubicBezTo>
                  <a:cubicBezTo>
                    <a:pt x="13" y="20"/>
                    <a:pt x="13" y="20"/>
                    <a:pt x="13" y="20"/>
                  </a:cubicBezTo>
                  <a:cubicBezTo>
                    <a:pt x="10" y="20"/>
                    <a:pt x="8" y="20"/>
                    <a:pt x="5" y="20"/>
                  </a:cubicBezTo>
                  <a:cubicBezTo>
                    <a:pt x="4" y="20"/>
                    <a:pt x="4" y="20"/>
                    <a:pt x="3" y="20"/>
                  </a:cubicBezTo>
                  <a:cubicBezTo>
                    <a:pt x="3" y="20"/>
                    <a:pt x="3" y="20"/>
                    <a:pt x="3" y="20"/>
                  </a:cubicBezTo>
                  <a:cubicBezTo>
                    <a:pt x="3" y="19"/>
                    <a:pt x="3" y="19"/>
                    <a:pt x="3" y="18"/>
                  </a:cubicBezTo>
                  <a:cubicBezTo>
                    <a:pt x="3" y="18"/>
                    <a:pt x="3" y="18"/>
                    <a:pt x="3" y="17"/>
                  </a:cubicBezTo>
                  <a:cubicBezTo>
                    <a:pt x="5" y="14"/>
                    <a:pt x="11" y="7"/>
                    <a:pt x="14" y="3"/>
                  </a:cubicBezTo>
                  <a:cubicBezTo>
                    <a:pt x="15" y="3"/>
                    <a:pt x="15" y="3"/>
                    <a:pt x="15" y="3"/>
                  </a:cubicBezTo>
                  <a:cubicBezTo>
                    <a:pt x="15" y="3"/>
                    <a:pt x="16" y="3"/>
                    <a:pt x="17" y="3"/>
                  </a:cubicBezTo>
                  <a:moveTo>
                    <a:pt x="20" y="0"/>
                  </a:moveTo>
                  <a:cubicBezTo>
                    <a:pt x="20" y="0"/>
                    <a:pt x="20" y="0"/>
                    <a:pt x="20" y="0"/>
                  </a:cubicBezTo>
                  <a:cubicBezTo>
                    <a:pt x="19" y="0"/>
                    <a:pt x="18" y="0"/>
                    <a:pt x="17" y="0"/>
                  </a:cubicBezTo>
                  <a:cubicBezTo>
                    <a:pt x="17" y="0"/>
                    <a:pt x="17" y="0"/>
                    <a:pt x="17" y="0"/>
                  </a:cubicBezTo>
                  <a:cubicBezTo>
                    <a:pt x="16" y="0"/>
                    <a:pt x="15" y="0"/>
                    <a:pt x="15" y="0"/>
                  </a:cubicBezTo>
                  <a:cubicBezTo>
                    <a:pt x="14" y="0"/>
                    <a:pt x="14" y="0"/>
                    <a:pt x="14" y="0"/>
                  </a:cubicBezTo>
                  <a:cubicBezTo>
                    <a:pt x="14" y="0"/>
                    <a:pt x="14" y="0"/>
                    <a:pt x="14" y="0"/>
                  </a:cubicBezTo>
                  <a:cubicBezTo>
                    <a:pt x="13" y="0"/>
                    <a:pt x="13" y="0"/>
                    <a:pt x="13" y="0"/>
                  </a:cubicBezTo>
                  <a:cubicBezTo>
                    <a:pt x="13" y="0"/>
                    <a:pt x="13" y="0"/>
                    <a:pt x="13" y="0"/>
                  </a:cubicBezTo>
                  <a:cubicBezTo>
                    <a:pt x="13" y="1"/>
                    <a:pt x="13" y="1"/>
                    <a:pt x="13" y="1"/>
                  </a:cubicBezTo>
                  <a:cubicBezTo>
                    <a:pt x="13" y="1"/>
                    <a:pt x="13" y="1"/>
                    <a:pt x="13" y="1"/>
                  </a:cubicBezTo>
                  <a:cubicBezTo>
                    <a:pt x="10" y="3"/>
                    <a:pt x="7" y="7"/>
                    <a:pt x="5" y="10"/>
                  </a:cubicBezTo>
                  <a:cubicBezTo>
                    <a:pt x="4" y="11"/>
                    <a:pt x="2" y="13"/>
                    <a:pt x="2" y="14"/>
                  </a:cubicBezTo>
                  <a:cubicBezTo>
                    <a:pt x="1" y="15"/>
                    <a:pt x="1" y="16"/>
                    <a:pt x="1" y="16"/>
                  </a:cubicBezTo>
                  <a:cubicBezTo>
                    <a:pt x="0" y="17"/>
                    <a:pt x="0" y="17"/>
                    <a:pt x="0" y="18"/>
                  </a:cubicBezTo>
                  <a:cubicBezTo>
                    <a:pt x="0" y="18"/>
                    <a:pt x="0" y="19"/>
                    <a:pt x="0" y="20"/>
                  </a:cubicBezTo>
                  <a:cubicBezTo>
                    <a:pt x="0" y="20"/>
                    <a:pt x="0" y="21"/>
                    <a:pt x="0" y="22"/>
                  </a:cubicBezTo>
                  <a:cubicBezTo>
                    <a:pt x="0" y="23"/>
                    <a:pt x="1" y="23"/>
                    <a:pt x="2" y="23"/>
                  </a:cubicBezTo>
                  <a:cubicBezTo>
                    <a:pt x="3" y="23"/>
                    <a:pt x="4" y="23"/>
                    <a:pt x="5" y="23"/>
                  </a:cubicBezTo>
                  <a:cubicBezTo>
                    <a:pt x="7" y="23"/>
                    <a:pt x="10" y="23"/>
                    <a:pt x="12" y="23"/>
                  </a:cubicBezTo>
                  <a:cubicBezTo>
                    <a:pt x="12" y="25"/>
                    <a:pt x="12" y="27"/>
                    <a:pt x="12" y="30"/>
                  </a:cubicBezTo>
                  <a:cubicBezTo>
                    <a:pt x="12" y="30"/>
                    <a:pt x="12" y="30"/>
                    <a:pt x="12" y="31"/>
                  </a:cubicBezTo>
                  <a:cubicBezTo>
                    <a:pt x="12" y="31"/>
                    <a:pt x="12" y="32"/>
                    <a:pt x="12" y="32"/>
                  </a:cubicBezTo>
                  <a:cubicBezTo>
                    <a:pt x="13" y="32"/>
                    <a:pt x="13" y="32"/>
                    <a:pt x="13" y="32"/>
                  </a:cubicBezTo>
                  <a:cubicBezTo>
                    <a:pt x="13" y="32"/>
                    <a:pt x="13" y="32"/>
                    <a:pt x="13" y="32"/>
                  </a:cubicBezTo>
                  <a:cubicBezTo>
                    <a:pt x="15" y="32"/>
                    <a:pt x="17" y="32"/>
                    <a:pt x="19" y="32"/>
                  </a:cubicBezTo>
                  <a:cubicBezTo>
                    <a:pt x="20" y="32"/>
                    <a:pt x="20" y="31"/>
                    <a:pt x="20" y="30"/>
                  </a:cubicBezTo>
                  <a:cubicBezTo>
                    <a:pt x="20" y="30"/>
                    <a:pt x="20" y="30"/>
                    <a:pt x="20" y="30"/>
                  </a:cubicBezTo>
                  <a:cubicBezTo>
                    <a:pt x="20" y="30"/>
                    <a:pt x="20" y="29"/>
                    <a:pt x="20" y="27"/>
                  </a:cubicBezTo>
                  <a:cubicBezTo>
                    <a:pt x="21" y="26"/>
                    <a:pt x="21" y="25"/>
                    <a:pt x="21" y="23"/>
                  </a:cubicBezTo>
                  <a:cubicBezTo>
                    <a:pt x="21" y="23"/>
                    <a:pt x="22" y="23"/>
                    <a:pt x="23" y="23"/>
                  </a:cubicBezTo>
                  <a:cubicBezTo>
                    <a:pt x="24" y="23"/>
                    <a:pt x="24" y="23"/>
                    <a:pt x="25" y="23"/>
                  </a:cubicBezTo>
                  <a:cubicBezTo>
                    <a:pt x="26" y="23"/>
                    <a:pt x="26" y="23"/>
                    <a:pt x="26" y="22"/>
                  </a:cubicBezTo>
                  <a:cubicBezTo>
                    <a:pt x="26" y="21"/>
                    <a:pt x="26" y="18"/>
                    <a:pt x="26" y="16"/>
                  </a:cubicBezTo>
                  <a:cubicBezTo>
                    <a:pt x="26" y="16"/>
                    <a:pt x="26" y="16"/>
                    <a:pt x="26" y="15"/>
                  </a:cubicBezTo>
                  <a:cubicBezTo>
                    <a:pt x="26" y="15"/>
                    <a:pt x="25" y="15"/>
                    <a:pt x="25" y="15"/>
                  </a:cubicBezTo>
                  <a:cubicBezTo>
                    <a:pt x="25" y="15"/>
                    <a:pt x="25" y="15"/>
                    <a:pt x="25" y="15"/>
                  </a:cubicBezTo>
                  <a:cubicBezTo>
                    <a:pt x="24" y="15"/>
                    <a:pt x="24" y="15"/>
                    <a:pt x="23" y="15"/>
                  </a:cubicBezTo>
                  <a:cubicBezTo>
                    <a:pt x="22" y="15"/>
                    <a:pt x="22" y="15"/>
                    <a:pt x="21" y="15"/>
                  </a:cubicBezTo>
                  <a:cubicBezTo>
                    <a:pt x="21" y="14"/>
                    <a:pt x="21" y="14"/>
                    <a:pt x="21" y="13"/>
                  </a:cubicBezTo>
                  <a:cubicBezTo>
                    <a:pt x="21" y="9"/>
                    <a:pt x="21" y="6"/>
                    <a:pt x="22" y="2"/>
                  </a:cubicBezTo>
                  <a:cubicBezTo>
                    <a:pt x="22" y="1"/>
                    <a:pt x="21" y="1"/>
                    <a:pt x="21" y="0"/>
                  </a:cubicBezTo>
                  <a:cubicBezTo>
                    <a:pt x="21" y="0"/>
                    <a:pt x="20" y="0"/>
                    <a:pt x="2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6" name="Rectangle 834"/>
            <p:cNvSpPr>
              <a:spLocks noChangeArrowheads="1"/>
            </p:cNvSpPr>
            <p:nvPr/>
          </p:nvSpPr>
          <p:spPr bwMode="auto">
            <a:xfrm>
              <a:off x="2517" y="2605"/>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7" name="Freeform 835"/>
            <p:cNvSpPr/>
            <p:nvPr/>
          </p:nvSpPr>
          <p:spPr bwMode="auto">
            <a:xfrm>
              <a:off x="2517" y="260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8" name="Rectangle 836"/>
            <p:cNvSpPr>
              <a:spLocks noChangeArrowheads="1"/>
            </p:cNvSpPr>
            <p:nvPr/>
          </p:nvSpPr>
          <p:spPr bwMode="auto">
            <a:xfrm>
              <a:off x="2557" y="2752"/>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69" name="Rectangle 837"/>
            <p:cNvSpPr>
              <a:spLocks noChangeArrowheads="1"/>
            </p:cNvSpPr>
            <p:nvPr/>
          </p:nvSpPr>
          <p:spPr bwMode="auto">
            <a:xfrm>
              <a:off x="2557" y="2752"/>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70" name="Freeform 838"/>
            <p:cNvSpPr>
              <a:spLocks noEditPoints="1"/>
            </p:cNvSpPr>
            <p:nvPr/>
          </p:nvSpPr>
          <p:spPr bwMode="auto">
            <a:xfrm>
              <a:off x="2372" y="2541"/>
              <a:ext cx="620" cy="346"/>
            </a:xfrm>
            <a:custGeom>
              <a:avLst/>
              <a:gdLst>
                <a:gd name="T0" fmla="*/ 119 w 262"/>
                <a:gd name="T1" fmla="*/ 120 h 146"/>
                <a:gd name="T2" fmla="*/ 116 w 262"/>
                <a:gd name="T3" fmla="*/ 139 h 146"/>
                <a:gd name="T4" fmla="*/ 105 w 262"/>
                <a:gd name="T5" fmla="*/ 107 h 146"/>
                <a:gd name="T6" fmla="*/ 106 w 262"/>
                <a:gd name="T7" fmla="*/ 132 h 146"/>
                <a:gd name="T8" fmla="*/ 83 w 262"/>
                <a:gd name="T9" fmla="*/ 116 h 146"/>
                <a:gd name="T10" fmla="*/ 96 w 262"/>
                <a:gd name="T11" fmla="*/ 97 h 146"/>
                <a:gd name="T12" fmla="*/ 75 w 262"/>
                <a:gd name="T13" fmla="*/ 112 h 146"/>
                <a:gd name="T14" fmla="*/ 79 w 262"/>
                <a:gd name="T15" fmla="*/ 93 h 146"/>
                <a:gd name="T16" fmla="*/ 78 w 262"/>
                <a:gd name="T17" fmla="*/ 110 h 146"/>
                <a:gd name="T18" fmla="*/ 36 w 262"/>
                <a:gd name="T19" fmla="*/ 90 h 146"/>
                <a:gd name="T20" fmla="*/ 213 w 262"/>
                <a:gd name="T21" fmla="*/ 87 h 146"/>
                <a:gd name="T22" fmla="*/ 31 w 262"/>
                <a:gd name="T23" fmla="*/ 88 h 146"/>
                <a:gd name="T24" fmla="*/ 205 w 262"/>
                <a:gd name="T25" fmla="*/ 82 h 146"/>
                <a:gd name="T26" fmla="*/ 32 w 262"/>
                <a:gd name="T27" fmla="*/ 79 h 146"/>
                <a:gd name="T28" fmla="*/ 63 w 262"/>
                <a:gd name="T29" fmla="*/ 32 h 146"/>
                <a:gd name="T30" fmla="*/ 108 w 262"/>
                <a:gd name="T31" fmla="*/ 47 h 146"/>
                <a:gd name="T32" fmla="*/ 196 w 262"/>
                <a:gd name="T33" fmla="*/ 90 h 146"/>
                <a:gd name="T34" fmla="*/ 147 w 262"/>
                <a:gd name="T35" fmla="*/ 83 h 146"/>
                <a:gd name="T36" fmla="*/ 145 w 262"/>
                <a:gd name="T37" fmla="*/ 102 h 146"/>
                <a:gd name="T38" fmla="*/ 167 w 262"/>
                <a:gd name="T39" fmla="*/ 122 h 146"/>
                <a:gd name="T40" fmla="*/ 133 w 262"/>
                <a:gd name="T41" fmla="*/ 120 h 146"/>
                <a:gd name="T42" fmla="*/ 143 w 262"/>
                <a:gd name="T43" fmla="*/ 141 h 146"/>
                <a:gd name="T44" fmla="*/ 123 w 262"/>
                <a:gd name="T45" fmla="*/ 116 h 146"/>
                <a:gd name="T46" fmla="*/ 110 w 262"/>
                <a:gd name="T47" fmla="*/ 100 h 146"/>
                <a:gd name="T48" fmla="*/ 78 w 262"/>
                <a:gd name="T49" fmla="*/ 89 h 146"/>
                <a:gd name="T50" fmla="*/ 75 w 262"/>
                <a:gd name="T51" fmla="*/ 48 h 146"/>
                <a:gd name="T52" fmla="*/ 176 w 262"/>
                <a:gd name="T53" fmla="*/ 34 h 146"/>
                <a:gd name="T54" fmla="*/ 129 w 262"/>
                <a:gd name="T55" fmla="*/ 39 h 146"/>
                <a:gd name="T56" fmla="*/ 38 w 262"/>
                <a:gd name="T57" fmla="*/ 79 h 146"/>
                <a:gd name="T58" fmla="*/ 61 w 262"/>
                <a:gd name="T59" fmla="*/ 27 h 146"/>
                <a:gd name="T60" fmla="*/ 39 w 262"/>
                <a:gd name="T61" fmla="*/ 85 h 146"/>
                <a:gd name="T62" fmla="*/ 219 w 262"/>
                <a:gd name="T63" fmla="*/ 71 h 146"/>
                <a:gd name="T64" fmla="*/ 213 w 262"/>
                <a:gd name="T65" fmla="*/ 78 h 146"/>
                <a:gd name="T66" fmla="*/ 190 w 262"/>
                <a:gd name="T67" fmla="*/ 24 h 146"/>
                <a:gd name="T68" fmla="*/ 198 w 262"/>
                <a:gd name="T69" fmla="*/ 9 h 146"/>
                <a:gd name="T70" fmla="*/ 184 w 262"/>
                <a:gd name="T71" fmla="*/ 23 h 146"/>
                <a:gd name="T72" fmla="*/ 98 w 262"/>
                <a:gd name="T73" fmla="*/ 22 h 146"/>
                <a:gd name="T74" fmla="*/ 64 w 262"/>
                <a:gd name="T75" fmla="*/ 17 h 146"/>
                <a:gd name="T76" fmla="*/ 52 w 262"/>
                <a:gd name="T77" fmla="*/ 16 h 146"/>
                <a:gd name="T78" fmla="*/ 30 w 262"/>
                <a:gd name="T79" fmla="*/ 70 h 146"/>
                <a:gd name="T80" fmla="*/ 22 w 262"/>
                <a:gd name="T81" fmla="*/ 68 h 146"/>
                <a:gd name="T82" fmla="*/ 19 w 262"/>
                <a:gd name="T83" fmla="*/ 62 h 146"/>
                <a:gd name="T84" fmla="*/ 13 w 262"/>
                <a:gd name="T85" fmla="*/ 60 h 146"/>
                <a:gd name="T86" fmla="*/ 9 w 262"/>
                <a:gd name="T87" fmla="*/ 55 h 146"/>
                <a:gd name="T88" fmla="*/ 2 w 262"/>
                <a:gd name="T89" fmla="*/ 79 h 146"/>
                <a:gd name="T90" fmla="*/ 52 w 262"/>
                <a:gd name="T91" fmla="*/ 84 h 146"/>
                <a:gd name="T92" fmla="*/ 78 w 262"/>
                <a:gd name="T93" fmla="*/ 117 h 146"/>
                <a:gd name="T94" fmla="*/ 95 w 262"/>
                <a:gd name="T95" fmla="*/ 132 h 146"/>
                <a:gd name="T96" fmla="*/ 124 w 262"/>
                <a:gd name="T97" fmla="*/ 137 h 146"/>
                <a:gd name="T98" fmla="*/ 155 w 262"/>
                <a:gd name="T99" fmla="*/ 134 h 146"/>
                <a:gd name="T100" fmla="*/ 192 w 262"/>
                <a:gd name="T101" fmla="*/ 110 h 146"/>
                <a:gd name="T102" fmla="*/ 206 w 262"/>
                <a:gd name="T103" fmla="*/ 89 h 146"/>
                <a:gd name="T104" fmla="*/ 262 w 262"/>
                <a:gd name="T105" fmla="*/ 55 h 146"/>
                <a:gd name="T106" fmla="*/ 254 w 262"/>
                <a:gd name="T107" fmla="*/ 56 h 146"/>
                <a:gd name="T108" fmla="*/ 238 w 262"/>
                <a:gd name="T109" fmla="*/ 77 h 146"/>
                <a:gd name="T110" fmla="*/ 241 w 262"/>
                <a:gd name="T111" fmla="*/ 59 h 146"/>
                <a:gd name="T112" fmla="*/ 232 w 262"/>
                <a:gd name="T113" fmla="*/ 61 h 146"/>
                <a:gd name="T114" fmla="*/ 224 w 262"/>
                <a:gd name="T115" fmla="*/ 72 h 146"/>
                <a:gd name="T116" fmla="*/ 197 w 262"/>
                <a:gd name="T117" fmla="*/ 1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2" h="146">
                  <a:moveTo>
                    <a:pt x="116" y="139"/>
                  </a:moveTo>
                  <a:cubicBezTo>
                    <a:pt x="114" y="139"/>
                    <a:pt x="114" y="139"/>
                    <a:pt x="113" y="139"/>
                  </a:cubicBezTo>
                  <a:cubicBezTo>
                    <a:pt x="112" y="138"/>
                    <a:pt x="111" y="135"/>
                    <a:pt x="111" y="133"/>
                  </a:cubicBezTo>
                  <a:cubicBezTo>
                    <a:pt x="111" y="133"/>
                    <a:pt x="112" y="132"/>
                    <a:pt x="112" y="131"/>
                  </a:cubicBezTo>
                  <a:cubicBezTo>
                    <a:pt x="113" y="129"/>
                    <a:pt x="114" y="125"/>
                    <a:pt x="115" y="123"/>
                  </a:cubicBezTo>
                  <a:cubicBezTo>
                    <a:pt x="115" y="122"/>
                    <a:pt x="115" y="122"/>
                    <a:pt x="116" y="122"/>
                  </a:cubicBezTo>
                  <a:cubicBezTo>
                    <a:pt x="116" y="122"/>
                    <a:pt x="116" y="122"/>
                    <a:pt x="116" y="122"/>
                  </a:cubicBezTo>
                  <a:cubicBezTo>
                    <a:pt x="116" y="121"/>
                    <a:pt x="116" y="121"/>
                    <a:pt x="117" y="120"/>
                  </a:cubicBezTo>
                  <a:cubicBezTo>
                    <a:pt x="118" y="120"/>
                    <a:pt x="118" y="120"/>
                    <a:pt x="119" y="120"/>
                  </a:cubicBezTo>
                  <a:cubicBezTo>
                    <a:pt x="119" y="120"/>
                    <a:pt x="119" y="120"/>
                    <a:pt x="119" y="120"/>
                  </a:cubicBezTo>
                  <a:cubicBezTo>
                    <a:pt x="119" y="120"/>
                    <a:pt x="120" y="120"/>
                    <a:pt x="121" y="120"/>
                  </a:cubicBezTo>
                  <a:cubicBezTo>
                    <a:pt x="122" y="121"/>
                    <a:pt x="123" y="122"/>
                    <a:pt x="123" y="122"/>
                  </a:cubicBezTo>
                  <a:cubicBezTo>
                    <a:pt x="124" y="123"/>
                    <a:pt x="124" y="124"/>
                    <a:pt x="124" y="125"/>
                  </a:cubicBezTo>
                  <a:cubicBezTo>
                    <a:pt x="124" y="125"/>
                    <a:pt x="124" y="125"/>
                    <a:pt x="124" y="125"/>
                  </a:cubicBezTo>
                  <a:cubicBezTo>
                    <a:pt x="124" y="125"/>
                    <a:pt x="124" y="126"/>
                    <a:pt x="123" y="128"/>
                  </a:cubicBezTo>
                  <a:cubicBezTo>
                    <a:pt x="122" y="131"/>
                    <a:pt x="120" y="135"/>
                    <a:pt x="118" y="138"/>
                  </a:cubicBezTo>
                  <a:cubicBezTo>
                    <a:pt x="118" y="139"/>
                    <a:pt x="117" y="139"/>
                    <a:pt x="116" y="139"/>
                  </a:cubicBezTo>
                  <a:cubicBezTo>
                    <a:pt x="116" y="139"/>
                    <a:pt x="116" y="139"/>
                    <a:pt x="116" y="139"/>
                  </a:cubicBezTo>
                  <a:cubicBezTo>
                    <a:pt x="116" y="139"/>
                    <a:pt x="116" y="139"/>
                    <a:pt x="116" y="139"/>
                  </a:cubicBezTo>
                  <a:moveTo>
                    <a:pt x="104" y="133"/>
                  </a:moveTo>
                  <a:cubicBezTo>
                    <a:pt x="102" y="133"/>
                    <a:pt x="100" y="131"/>
                    <a:pt x="99" y="130"/>
                  </a:cubicBezTo>
                  <a:cubicBezTo>
                    <a:pt x="98" y="129"/>
                    <a:pt x="98" y="127"/>
                    <a:pt x="98" y="126"/>
                  </a:cubicBezTo>
                  <a:cubicBezTo>
                    <a:pt x="98" y="125"/>
                    <a:pt x="98" y="124"/>
                    <a:pt x="99" y="122"/>
                  </a:cubicBezTo>
                  <a:cubicBezTo>
                    <a:pt x="99" y="122"/>
                    <a:pt x="99" y="122"/>
                    <a:pt x="99" y="122"/>
                  </a:cubicBezTo>
                  <a:cubicBezTo>
                    <a:pt x="99" y="121"/>
                    <a:pt x="100" y="120"/>
                    <a:pt x="100" y="119"/>
                  </a:cubicBezTo>
                  <a:cubicBezTo>
                    <a:pt x="102" y="116"/>
                    <a:pt x="103" y="113"/>
                    <a:pt x="104" y="110"/>
                  </a:cubicBezTo>
                  <a:cubicBezTo>
                    <a:pt x="104" y="109"/>
                    <a:pt x="104" y="108"/>
                    <a:pt x="105" y="107"/>
                  </a:cubicBezTo>
                  <a:cubicBezTo>
                    <a:pt x="105" y="106"/>
                    <a:pt x="107" y="105"/>
                    <a:pt x="109" y="105"/>
                  </a:cubicBezTo>
                  <a:cubicBezTo>
                    <a:pt x="109" y="105"/>
                    <a:pt x="109" y="105"/>
                    <a:pt x="109" y="105"/>
                  </a:cubicBezTo>
                  <a:cubicBezTo>
                    <a:pt x="109" y="105"/>
                    <a:pt x="109" y="105"/>
                    <a:pt x="109" y="105"/>
                  </a:cubicBezTo>
                  <a:cubicBezTo>
                    <a:pt x="109" y="105"/>
                    <a:pt x="109" y="105"/>
                    <a:pt x="109" y="105"/>
                  </a:cubicBezTo>
                  <a:cubicBezTo>
                    <a:pt x="111" y="105"/>
                    <a:pt x="113" y="107"/>
                    <a:pt x="113" y="109"/>
                  </a:cubicBezTo>
                  <a:cubicBezTo>
                    <a:pt x="113" y="109"/>
                    <a:pt x="113" y="109"/>
                    <a:pt x="113" y="110"/>
                  </a:cubicBezTo>
                  <a:cubicBezTo>
                    <a:pt x="113" y="111"/>
                    <a:pt x="113" y="112"/>
                    <a:pt x="112" y="114"/>
                  </a:cubicBezTo>
                  <a:cubicBezTo>
                    <a:pt x="111" y="119"/>
                    <a:pt x="109" y="125"/>
                    <a:pt x="107" y="130"/>
                  </a:cubicBezTo>
                  <a:cubicBezTo>
                    <a:pt x="107" y="132"/>
                    <a:pt x="106" y="132"/>
                    <a:pt x="106" y="132"/>
                  </a:cubicBezTo>
                  <a:cubicBezTo>
                    <a:pt x="105" y="133"/>
                    <a:pt x="105" y="133"/>
                    <a:pt x="105" y="133"/>
                  </a:cubicBezTo>
                  <a:cubicBezTo>
                    <a:pt x="104" y="133"/>
                    <a:pt x="104" y="133"/>
                    <a:pt x="104" y="133"/>
                  </a:cubicBezTo>
                  <a:cubicBezTo>
                    <a:pt x="104" y="133"/>
                    <a:pt x="104" y="133"/>
                    <a:pt x="104" y="133"/>
                  </a:cubicBezTo>
                  <a:moveTo>
                    <a:pt x="89" y="124"/>
                  </a:moveTo>
                  <a:cubicBezTo>
                    <a:pt x="89" y="124"/>
                    <a:pt x="89" y="124"/>
                    <a:pt x="89" y="124"/>
                  </a:cubicBezTo>
                  <a:cubicBezTo>
                    <a:pt x="88" y="124"/>
                    <a:pt x="86" y="124"/>
                    <a:pt x="86" y="123"/>
                  </a:cubicBezTo>
                  <a:cubicBezTo>
                    <a:pt x="85" y="123"/>
                    <a:pt x="84" y="123"/>
                    <a:pt x="84" y="122"/>
                  </a:cubicBezTo>
                  <a:cubicBezTo>
                    <a:pt x="84" y="122"/>
                    <a:pt x="84" y="121"/>
                    <a:pt x="83" y="121"/>
                  </a:cubicBezTo>
                  <a:cubicBezTo>
                    <a:pt x="83" y="119"/>
                    <a:pt x="83" y="117"/>
                    <a:pt x="83" y="116"/>
                  </a:cubicBezTo>
                  <a:cubicBezTo>
                    <a:pt x="83" y="116"/>
                    <a:pt x="83" y="116"/>
                    <a:pt x="83" y="116"/>
                  </a:cubicBezTo>
                  <a:cubicBezTo>
                    <a:pt x="83" y="113"/>
                    <a:pt x="84" y="110"/>
                    <a:pt x="86" y="106"/>
                  </a:cubicBezTo>
                  <a:cubicBezTo>
                    <a:pt x="87" y="105"/>
                    <a:pt x="87" y="104"/>
                    <a:pt x="87" y="104"/>
                  </a:cubicBezTo>
                  <a:cubicBezTo>
                    <a:pt x="88" y="103"/>
                    <a:pt x="88" y="103"/>
                    <a:pt x="88" y="103"/>
                  </a:cubicBezTo>
                  <a:cubicBezTo>
                    <a:pt x="88" y="102"/>
                    <a:pt x="88" y="102"/>
                    <a:pt x="88" y="102"/>
                  </a:cubicBezTo>
                  <a:cubicBezTo>
                    <a:pt x="89" y="101"/>
                    <a:pt x="89" y="100"/>
                    <a:pt x="90" y="99"/>
                  </a:cubicBezTo>
                  <a:cubicBezTo>
                    <a:pt x="91" y="98"/>
                    <a:pt x="93" y="97"/>
                    <a:pt x="94" y="97"/>
                  </a:cubicBezTo>
                  <a:cubicBezTo>
                    <a:pt x="94" y="97"/>
                    <a:pt x="94" y="97"/>
                    <a:pt x="94" y="97"/>
                  </a:cubicBezTo>
                  <a:cubicBezTo>
                    <a:pt x="95" y="97"/>
                    <a:pt x="96" y="97"/>
                    <a:pt x="96" y="97"/>
                  </a:cubicBezTo>
                  <a:cubicBezTo>
                    <a:pt x="97" y="97"/>
                    <a:pt x="98" y="98"/>
                    <a:pt x="99" y="99"/>
                  </a:cubicBezTo>
                  <a:cubicBezTo>
                    <a:pt x="99" y="101"/>
                    <a:pt x="100" y="102"/>
                    <a:pt x="100" y="104"/>
                  </a:cubicBezTo>
                  <a:cubicBezTo>
                    <a:pt x="100" y="104"/>
                    <a:pt x="100" y="105"/>
                    <a:pt x="100" y="106"/>
                  </a:cubicBezTo>
                  <a:cubicBezTo>
                    <a:pt x="100" y="106"/>
                    <a:pt x="100" y="106"/>
                    <a:pt x="100" y="106"/>
                  </a:cubicBezTo>
                  <a:cubicBezTo>
                    <a:pt x="100" y="107"/>
                    <a:pt x="100" y="107"/>
                    <a:pt x="99" y="108"/>
                  </a:cubicBezTo>
                  <a:cubicBezTo>
                    <a:pt x="98" y="111"/>
                    <a:pt x="97" y="114"/>
                    <a:pt x="96" y="117"/>
                  </a:cubicBezTo>
                  <a:cubicBezTo>
                    <a:pt x="94" y="120"/>
                    <a:pt x="93" y="122"/>
                    <a:pt x="91" y="123"/>
                  </a:cubicBezTo>
                  <a:cubicBezTo>
                    <a:pt x="90" y="124"/>
                    <a:pt x="90" y="124"/>
                    <a:pt x="89" y="124"/>
                  </a:cubicBezTo>
                  <a:moveTo>
                    <a:pt x="75" y="112"/>
                  </a:moveTo>
                  <a:cubicBezTo>
                    <a:pt x="75" y="112"/>
                    <a:pt x="75" y="112"/>
                    <a:pt x="75" y="112"/>
                  </a:cubicBezTo>
                  <a:cubicBezTo>
                    <a:pt x="74" y="112"/>
                    <a:pt x="74" y="112"/>
                    <a:pt x="74" y="112"/>
                  </a:cubicBezTo>
                  <a:cubicBezTo>
                    <a:pt x="74" y="112"/>
                    <a:pt x="73" y="112"/>
                    <a:pt x="72" y="111"/>
                  </a:cubicBezTo>
                  <a:cubicBezTo>
                    <a:pt x="72" y="110"/>
                    <a:pt x="72" y="110"/>
                    <a:pt x="72" y="109"/>
                  </a:cubicBezTo>
                  <a:cubicBezTo>
                    <a:pt x="72" y="109"/>
                    <a:pt x="72" y="109"/>
                    <a:pt x="72" y="109"/>
                  </a:cubicBezTo>
                  <a:cubicBezTo>
                    <a:pt x="72" y="108"/>
                    <a:pt x="72" y="108"/>
                    <a:pt x="72" y="107"/>
                  </a:cubicBezTo>
                  <a:cubicBezTo>
                    <a:pt x="73" y="103"/>
                    <a:pt x="74" y="100"/>
                    <a:pt x="76" y="97"/>
                  </a:cubicBezTo>
                  <a:cubicBezTo>
                    <a:pt x="76" y="96"/>
                    <a:pt x="77" y="95"/>
                    <a:pt x="77" y="94"/>
                  </a:cubicBezTo>
                  <a:cubicBezTo>
                    <a:pt x="78" y="94"/>
                    <a:pt x="78" y="93"/>
                    <a:pt x="79" y="93"/>
                  </a:cubicBezTo>
                  <a:cubicBezTo>
                    <a:pt x="79" y="93"/>
                    <a:pt x="79" y="93"/>
                    <a:pt x="79" y="93"/>
                  </a:cubicBezTo>
                  <a:cubicBezTo>
                    <a:pt x="79" y="93"/>
                    <a:pt x="79" y="93"/>
                    <a:pt x="79" y="93"/>
                  </a:cubicBezTo>
                  <a:cubicBezTo>
                    <a:pt x="79" y="93"/>
                    <a:pt x="79" y="93"/>
                    <a:pt x="79" y="93"/>
                  </a:cubicBezTo>
                  <a:cubicBezTo>
                    <a:pt x="80" y="93"/>
                    <a:pt x="81" y="94"/>
                    <a:pt x="82" y="94"/>
                  </a:cubicBezTo>
                  <a:cubicBezTo>
                    <a:pt x="83" y="95"/>
                    <a:pt x="84" y="96"/>
                    <a:pt x="84" y="98"/>
                  </a:cubicBezTo>
                  <a:cubicBezTo>
                    <a:pt x="84" y="99"/>
                    <a:pt x="84" y="100"/>
                    <a:pt x="83" y="101"/>
                  </a:cubicBezTo>
                  <a:cubicBezTo>
                    <a:pt x="83" y="102"/>
                    <a:pt x="82" y="103"/>
                    <a:pt x="82" y="104"/>
                  </a:cubicBezTo>
                  <a:cubicBezTo>
                    <a:pt x="81" y="106"/>
                    <a:pt x="80" y="107"/>
                    <a:pt x="79" y="109"/>
                  </a:cubicBezTo>
                  <a:cubicBezTo>
                    <a:pt x="79" y="109"/>
                    <a:pt x="78" y="110"/>
                    <a:pt x="78" y="110"/>
                  </a:cubicBezTo>
                  <a:cubicBezTo>
                    <a:pt x="78" y="111"/>
                    <a:pt x="76" y="112"/>
                    <a:pt x="75" y="112"/>
                  </a:cubicBezTo>
                  <a:moveTo>
                    <a:pt x="36" y="90"/>
                  </a:moveTo>
                  <a:cubicBezTo>
                    <a:pt x="36" y="90"/>
                    <a:pt x="35" y="90"/>
                    <a:pt x="34" y="90"/>
                  </a:cubicBezTo>
                  <a:cubicBezTo>
                    <a:pt x="34" y="90"/>
                    <a:pt x="34" y="90"/>
                    <a:pt x="33" y="89"/>
                  </a:cubicBezTo>
                  <a:cubicBezTo>
                    <a:pt x="34" y="89"/>
                    <a:pt x="34" y="88"/>
                    <a:pt x="34" y="88"/>
                  </a:cubicBezTo>
                  <a:cubicBezTo>
                    <a:pt x="35" y="88"/>
                    <a:pt x="35" y="88"/>
                    <a:pt x="35" y="88"/>
                  </a:cubicBezTo>
                  <a:cubicBezTo>
                    <a:pt x="35" y="89"/>
                    <a:pt x="36" y="89"/>
                    <a:pt x="36" y="89"/>
                  </a:cubicBezTo>
                  <a:cubicBezTo>
                    <a:pt x="36" y="90"/>
                    <a:pt x="36" y="90"/>
                    <a:pt x="36" y="90"/>
                  </a:cubicBezTo>
                  <a:cubicBezTo>
                    <a:pt x="36" y="90"/>
                    <a:pt x="36" y="90"/>
                    <a:pt x="36" y="90"/>
                  </a:cubicBezTo>
                  <a:cubicBezTo>
                    <a:pt x="36" y="90"/>
                    <a:pt x="36" y="90"/>
                    <a:pt x="36" y="90"/>
                  </a:cubicBezTo>
                  <a:cubicBezTo>
                    <a:pt x="36" y="90"/>
                    <a:pt x="36" y="90"/>
                    <a:pt x="36" y="90"/>
                  </a:cubicBezTo>
                  <a:cubicBezTo>
                    <a:pt x="36" y="90"/>
                    <a:pt x="36" y="90"/>
                    <a:pt x="36" y="90"/>
                  </a:cubicBezTo>
                  <a:moveTo>
                    <a:pt x="213" y="87"/>
                  </a:moveTo>
                  <a:cubicBezTo>
                    <a:pt x="212" y="87"/>
                    <a:pt x="212" y="87"/>
                    <a:pt x="211" y="87"/>
                  </a:cubicBezTo>
                  <a:cubicBezTo>
                    <a:pt x="212" y="86"/>
                    <a:pt x="212" y="86"/>
                    <a:pt x="212" y="86"/>
                  </a:cubicBezTo>
                  <a:cubicBezTo>
                    <a:pt x="213" y="86"/>
                    <a:pt x="213" y="86"/>
                    <a:pt x="214" y="86"/>
                  </a:cubicBezTo>
                  <a:cubicBezTo>
                    <a:pt x="214" y="86"/>
                    <a:pt x="214" y="86"/>
                    <a:pt x="214" y="86"/>
                  </a:cubicBezTo>
                  <a:cubicBezTo>
                    <a:pt x="214" y="86"/>
                    <a:pt x="213" y="87"/>
                    <a:pt x="213" y="87"/>
                  </a:cubicBezTo>
                  <a:moveTo>
                    <a:pt x="209" y="85"/>
                  </a:moveTo>
                  <a:cubicBezTo>
                    <a:pt x="208" y="85"/>
                    <a:pt x="208" y="85"/>
                    <a:pt x="208" y="85"/>
                  </a:cubicBezTo>
                  <a:cubicBezTo>
                    <a:pt x="208" y="85"/>
                    <a:pt x="208" y="85"/>
                    <a:pt x="208" y="85"/>
                  </a:cubicBezTo>
                  <a:cubicBezTo>
                    <a:pt x="208" y="84"/>
                    <a:pt x="208" y="84"/>
                    <a:pt x="208" y="84"/>
                  </a:cubicBezTo>
                  <a:cubicBezTo>
                    <a:pt x="209" y="84"/>
                    <a:pt x="209" y="85"/>
                    <a:pt x="210" y="85"/>
                  </a:cubicBezTo>
                  <a:cubicBezTo>
                    <a:pt x="210" y="85"/>
                    <a:pt x="210" y="85"/>
                    <a:pt x="210" y="85"/>
                  </a:cubicBezTo>
                  <a:cubicBezTo>
                    <a:pt x="210" y="85"/>
                    <a:pt x="210" y="85"/>
                    <a:pt x="210" y="85"/>
                  </a:cubicBezTo>
                  <a:cubicBezTo>
                    <a:pt x="209" y="85"/>
                    <a:pt x="209" y="85"/>
                    <a:pt x="209" y="85"/>
                  </a:cubicBezTo>
                  <a:moveTo>
                    <a:pt x="31" y="88"/>
                  </a:moveTo>
                  <a:cubicBezTo>
                    <a:pt x="31" y="88"/>
                    <a:pt x="31" y="88"/>
                    <a:pt x="31" y="88"/>
                  </a:cubicBezTo>
                  <a:cubicBezTo>
                    <a:pt x="31" y="88"/>
                    <a:pt x="30" y="88"/>
                    <a:pt x="30" y="87"/>
                  </a:cubicBezTo>
                  <a:cubicBezTo>
                    <a:pt x="30" y="87"/>
                    <a:pt x="30" y="87"/>
                    <a:pt x="30" y="87"/>
                  </a:cubicBezTo>
                  <a:cubicBezTo>
                    <a:pt x="31" y="85"/>
                    <a:pt x="32" y="83"/>
                    <a:pt x="33" y="82"/>
                  </a:cubicBezTo>
                  <a:cubicBezTo>
                    <a:pt x="33" y="82"/>
                    <a:pt x="33" y="83"/>
                    <a:pt x="33" y="83"/>
                  </a:cubicBezTo>
                  <a:cubicBezTo>
                    <a:pt x="33" y="84"/>
                    <a:pt x="33" y="84"/>
                    <a:pt x="33" y="85"/>
                  </a:cubicBezTo>
                  <a:cubicBezTo>
                    <a:pt x="32" y="86"/>
                    <a:pt x="32" y="87"/>
                    <a:pt x="31" y="88"/>
                  </a:cubicBezTo>
                  <a:moveTo>
                    <a:pt x="206" y="83"/>
                  </a:moveTo>
                  <a:cubicBezTo>
                    <a:pt x="206" y="82"/>
                    <a:pt x="205" y="82"/>
                    <a:pt x="205" y="82"/>
                  </a:cubicBezTo>
                  <a:cubicBezTo>
                    <a:pt x="206" y="81"/>
                    <a:pt x="206" y="81"/>
                    <a:pt x="206" y="81"/>
                  </a:cubicBezTo>
                  <a:cubicBezTo>
                    <a:pt x="206" y="82"/>
                    <a:pt x="206" y="82"/>
                    <a:pt x="206" y="82"/>
                  </a:cubicBezTo>
                  <a:cubicBezTo>
                    <a:pt x="206" y="83"/>
                    <a:pt x="206" y="83"/>
                    <a:pt x="206" y="83"/>
                  </a:cubicBezTo>
                  <a:moveTo>
                    <a:pt x="27" y="86"/>
                  </a:moveTo>
                  <a:cubicBezTo>
                    <a:pt x="27" y="86"/>
                    <a:pt x="26" y="86"/>
                    <a:pt x="26" y="85"/>
                  </a:cubicBezTo>
                  <a:cubicBezTo>
                    <a:pt x="28" y="82"/>
                    <a:pt x="30" y="78"/>
                    <a:pt x="33" y="75"/>
                  </a:cubicBezTo>
                  <a:cubicBezTo>
                    <a:pt x="33" y="76"/>
                    <a:pt x="33" y="77"/>
                    <a:pt x="33" y="79"/>
                  </a:cubicBezTo>
                  <a:cubicBezTo>
                    <a:pt x="33" y="79"/>
                    <a:pt x="33" y="79"/>
                    <a:pt x="33" y="79"/>
                  </a:cubicBezTo>
                  <a:cubicBezTo>
                    <a:pt x="32" y="79"/>
                    <a:pt x="32" y="79"/>
                    <a:pt x="32" y="79"/>
                  </a:cubicBezTo>
                  <a:cubicBezTo>
                    <a:pt x="30" y="81"/>
                    <a:pt x="29" y="84"/>
                    <a:pt x="27" y="86"/>
                  </a:cubicBezTo>
                  <a:moveTo>
                    <a:pt x="71" y="95"/>
                  </a:moveTo>
                  <a:cubicBezTo>
                    <a:pt x="65" y="86"/>
                    <a:pt x="56" y="80"/>
                    <a:pt x="45" y="76"/>
                  </a:cubicBezTo>
                  <a:cubicBezTo>
                    <a:pt x="46" y="61"/>
                    <a:pt x="51" y="45"/>
                    <a:pt x="61" y="33"/>
                  </a:cubicBezTo>
                  <a:cubicBezTo>
                    <a:pt x="61" y="32"/>
                    <a:pt x="62" y="32"/>
                    <a:pt x="62" y="32"/>
                  </a:cubicBezTo>
                  <a:cubicBezTo>
                    <a:pt x="62" y="32"/>
                    <a:pt x="62" y="32"/>
                    <a:pt x="62" y="32"/>
                  </a:cubicBezTo>
                  <a:cubicBezTo>
                    <a:pt x="62" y="32"/>
                    <a:pt x="62" y="32"/>
                    <a:pt x="62" y="32"/>
                  </a:cubicBezTo>
                  <a:cubicBezTo>
                    <a:pt x="63" y="32"/>
                    <a:pt x="63" y="32"/>
                    <a:pt x="63" y="32"/>
                  </a:cubicBezTo>
                  <a:cubicBezTo>
                    <a:pt x="63" y="32"/>
                    <a:pt x="63" y="32"/>
                    <a:pt x="63" y="32"/>
                  </a:cubicBezTo>
                  <a:cubicBezTo>
                    <a:pt x="63" y="32"/>
                    <a:pt x="63" y="32"/>
                    <a:pt x="64" y="32"/>
                  </a:cubicBezTo>
                  <a:cubicBezTo>
                    <a:pt x="69" y="33"/>
                    <a:pt x="74" y="34"/>
                    <a:pt x="80" y="36"/>
                  </a:cubicBezTo>
                  <a:cubicBezTo>
                    <a:pt x="78" y="38"/>
                    <a:pt x="76" y="39"/>
                    <a:pt x="73" y="41"/>
                  </a:cubicBezTo>
                  <a:cubicBezTo>
                    <a:pt x="71" y="43"/>
                    <a:pt x="70" y="45"/>
                    <a:pt x="70" y="48"/>
                  </a:cubicBezTo>
                  <a:cubicBezTo>
                    <a:pt x="70" y="50"/>
                    <a:pt x="70" y="51"/>
                    <a:pt x="71" y="53"/>
                  </a:cubicBezTo>
                  <a:cubicBezTo>
                    <a:pt x="72" y="54"/>
                    <a:pt x="74" y="56"/>
                    <a:pt x="76" y="56"/>
                  </a:cubicBezTo>
                  <a:cubicBezTo>
                    <a:pt x="78" y="57"/>
                    <a:pt x="81" y="57"/>
                    <a:pt x="83" y="57"/>
                  </a:cubicBezTo>
                  <a:cubicBezTo>
                    <a:pt x="85" y="57"/>
                    <a:pt x="87" y="57"/>
                    <a:pt x="88" y="57"/>
                  </a:cubicBezTo>
                  <a:cubicBezTo>
                    <a:pt x="96" y="55"/>
                    <a:pt x="102" y="50"/>
                    <a:pt x="108" y="47"/>
                  </a:cubicBezTo>
                  <a:cubicBezTo>
                    <a:pt x="112" y="44"/>
                    <a:pt x="118" y="42"/>
                    <a:pt x="122" y="42"/>
                  </a:cubicBezTo>
                  <a:cubicBezTo>
                    <a:pt x="123" y="42"/>
                    <a:pt x="123" y="42"/>
                    <a:pt x="123" y="42"/>
                  </a:cubicBezTo>
                  <a:cubicBezTo>
                    <a:pt x="125" y="42"/>
                    <a:pt x="127" y="43"/>
                    <a:pt x="128" y="44"/>
                  </a:cubicBezTo>
                  <a:cubicBezTo>
                    <a:pt x="128" y="44"/>
                    <a:pt x="128" y="44"/>
                    <a:pt x="128" y="44"/>
                  </a:cubicBezTo>
                  <a:cubicBezTo>
                    <a:pt x="131" y="48"/>
                    <a:pt x="134" y="52"/>
                    <a:pt x="138" y="55"/>
                  </a:cubicBezTo>
                  <a:cubicBezTo>
                    <a:pt x="142" y="57"/>
                    <a:pt x="146" y="59"/>
                    <a:pt x="149" y="61"/>
                  </a:cubicBezTo>
                  <a:cubicBezTo>
                    <a:pt x="164" y="68"/>
                    <a:pt x="177" y="76"/>
                    <a:pt x="190" y="86"/>
                  </a:cubicBezTo>
                  <a:cubicBezTo>
                    <a:pt x="190" y="86"/>
                    <a:pt x="191" y="86"/>
                    <a:pt x="191" y="87"/>
                  </a:cubicBezTo>
                  <a:cubicBezTo>
                    <a:pt x="193" y="88"/>
                    <a:pt x="194" y="89"/>
                    <a:pt x="196" y="90"/>
                  </a:cubicBezTo>
                  <a:cubicBezTo>
                    <a:pt x="197" y="91"/>
                    <a:pt x="198" y="92"/>
                    <a:pt x="199" y="93"/>
                  </a:cubicBezTo>
                  <a:cubicBezTo>
                    <a:pt x="200" y="95"/>
                    <a:pt x="200" y="96"/>
                    <a:pt x="200" y="97"/>
                  </a:cubicBezTo>
                  <a:cubicBezTo>
                    <a:pt x="200" y="99"/>
                    <a:pt x="200" y="100"/>
                    <a:pt x="199" y="101"/>
                  </a:cubicBezTo>
                  <a:cubicBezTo>
                    <a:pt x="198" y="103"/>
                    <a:pt x="195" y="105"/>
                    <a:pt x="193" y="105"/>
                  </a:cubicBezTo>
                  <a:cubicBezTo>
                    <a:pt x="193" y="105"/>
                    <a:pt x="193" y="105"/>
                    <a:pt x="193" y="105"/>
                  </a:cubicBezTo>
                  <a:cubicBezTo>
                    <a:pt x="192" y="105"/>
                    <a:pt x="192" y="105"/>
                    <a:pt x="192" y="105"/>
                  </a:cubicBezTo>
                  <a:cubicBezTo>
                    <a:pt x="191" y="105"/>
                    <a:pt x="189" y="104"/>
                    <a:pt x="188" y="103"/>
                  </a:cubicBezTo>
                  <a:cubicBezTo>
                    <a:pt x="174" y="98"/>
                    <a:pt x="161" y="91"/>
                    <a:pt x="148" y="84"/>
                  </a:cubicBezTo>
                  <a:cubicBezTo>
                    <a:pt x="147" y="83"/>
                    <a:pt x="147" y="83"/>
                    <a:pt x="147" y="83"/>
                  </a:cubicBezTo>
                  <a:cubicBezTo>
                    <a:pt x="146" y="83"/>
                    <a:pt x="145" y="84"/>
                    <a:pt x="145" y="84"/>
                  </a:cubicBezTo>
                  <a:cubicBezTo>
                    <a:pt x="144" y="86"/>
                    <a:pt x="144" y="87"/>
                    <a:pt x="145" y="88"/>
                  </a:cubicBezTo>
                  <a:cubicBezTo>
                    <a:pt x="158" y="95"/>
                    <a:pt x="171" y="102"/>
                    <a:pt x="185" y="107"/>
                  </a:cubicBezTo>
                  <a:cubicBezTo>
                    <a:pt x="185" y="108"/>
                    <a:pt x="185" y="109"/>
                    <a:pt x="185" y="109"/>
                  </a:cubicBezTo>
                  <a:cubicBezTo>
                    <a:pt x="185" y="112"/>
                    <a:pt x="183" y="115"/>
                    <a:pt x="180" y="116"/>
                  </a:cubicBezTo>
                  <a:cubicBezTo>
                    <a:pt x="179" y="117"/>
                    <a:pt x="177" y="118"/>
                    <a:pt x="175" y="118"/>
                  </a:cubicBezTo>
                  <a:cubicBezTo>
                    <a:pt x="173" y="118"/>
                    <a:pt x="172" y="117"/>
                    <a:pt x="170" y="117"/>
                  </a:cubicBezTo>
                  <a:cubicBezTo>
                    <a:pt x="167" y="116"/>
                    <a:pt x="163" y="114"/>
                    <a:pt x="160" y="112"/>
                  </a:cubicBezTo>
                  <a:cubicBezTo>
                    <a:pt x="155" y="109"/>
                    <a:pt x="150" y="105"/>
                    <a:pt x="145" y="102"/>
                  </a:cubicBezTo>
                  <a:cubicBezTo>
                    <a:pt x="146" y="101"/>
                    <a:pt x="146" y="100"/>
                    <a:pt x="145" y="100"/>
                  </a:cubicBezTo>
                  <a:cubicBezTo>
                    <a:pt x="145" y="99"/>
                    <a:pt x="144" y="99"/>
                    <a:pt x="143" y="99"/>
                  </a:cubicBezTo>
                  <a:cubicBezTo>
                    <a:pt x="143" y="99"/>
                    <a:pt x="142" y="99"/>
                    <a:pt x="142" y="99"/>
                  </a:cubicBezTo>
                  <a:cubicBezTo>
                    <a:pt x="141" y="99"/>
                    <a:pt x="140" y="100"/>
                    <a:pt x="140" y="100"/>
                  </a:cubicBezTo>
                  <a:cubicBezTo>
                    <a:pt x="139" y="101"/>
                    <a:pt x="139" y="102"/>
                    <a:pt x="139" y="102"/>
                  </a:cubicBezTo>
                  <a:cubicBezTo>
                    <a:pt x="139" y="103"/>
                    <a:pt x="139" y="104"/>
                    <a:pt x="140" y="104"/>
                  </a:cubicBezTo>
                  <a:cubicBezTo>
                    <a:pt x="146" y="108"/>
                    <a:pt x="151" y="112"/>
                    <a:pt x="157" y="116"/>
                  </a:cubicBezTo>
                  <a:cubicBezTo>
                    <a:pt x="160" y="118"/>
                    <a:pt x="164" y="120"/>
                    <a:pt x="167" y="121"/>
                  </a:cubicBezTo>
                  <a:cubicBezTo>
                    <a:pt x="167" y="122"/>
                    <a:pt x="167" y="122"/>
                    <a:pt x="167" y="122"/>
                  </a:cubicBezTo>
                  <a:cubicBezTo>
                    <a:pt x="167" y="123"/>
                    <a:pt x="167" y="124"/>
                    <a:pt x="167" y="125"/>
                  </a:cubicBezTo>
                  <a:cubicBezTo>
                    <a:pt x="167" y="126"/>
                    <a:pt x="166" y="126"/>
                    <a:pt x="165" y="127"/>
                  </a:cubicBezTo>
                  <a:cubicBezTo>
                    <a:pt x="164" y="129"/>
                    <a:pt x="162" y="130"/>
                    <a:pt x="159" y="130"/>
                  </a:cubicBezTo>
                  <a:cubicBezTo>
                    <a:pt x="158" y="130"/>
                    <a:pt x="157" y="130"/>
                    <a:pt x="157" y="129"/>
                  </a:cubicBezTo>
                  <a:cubicBezTo>
                    <a:pt x="153" y="129"/>
                    <a:pt x="150" y="126"/>
                    <a:pt x="147" y="124"/>
                  </a:cubicBezTo>
                  <a:cubicBezTo>
                    <a:pt x="143" y="121"/>
                    <a:pt x="139" y="119"/>
                    <a:pt x="136" y="116"/>
                  </a:cubicBezTo>
                  <a:cubicBezTo>
                    <a:pt x="135" y="116"/>
                    <a:pt x="135" y="116"/>
                    <a:pt x="134" y="116"/>
                  </a:cubicBezTo>
                  <a:cubicBezTo>
                    <a:pt x="134" y="116"/>
                    <a:pt x="133" y="116"/>
                    <a:pt x="132" y="117"/>
                  </a:cubicBezTo>
                  <a:cubicBezTo>
                    <a:pt x="132" y="118"/>
                    <a:pt x="132" y="119"/>
                    <a:pt x="133" y="120"/>
                  </a:cubicBezTo>
                  <a:cubicBezTo>
                    <a:pt x="137" y="123"/>
                    <a:pt x="140" y="125"/>
                    <a:pt x="144" y="128"/>
                  </a:cubicBezTo>
                  <a:cubicBezTo>
                    <a:pt x="145" y="129"/>
                    <a:pt x="146" y="129"/>
                    <a:pt x="147" y="130"/>
                  </a:cubicBezTo>
                  <a:cubicBezTo>
                    <a:pt x="148" y="131"/>
                    <a:pt x="148" y="132"/>
                    <a:pt x="149" y="133"/>
                  </a:cubicBezTo>
                  <a:cubicBezTo>
                    <a:pt x="149" y="134"/>
                    <a:pt x="149" y="135"/>
                    <a:pt x="149" y="135"/>
                  </a:cubicBezTo>
                  <a:cubicBezTo>
                    <a:pt x="149" y="136"/>
                    <a:pt x="149" y="136"/>
                    <a:pt x="149" y="136"/>
                  </a:cubicBezTo>
                  <a:cubicBezTo>
                    <a:pt x="149" y="138"/>
                    <a:pt x="148" y="139"/>
                    <a:pt x="147" y="140"/>
                  </a:cubicBezTo>
                  <a:cubicBezTo>
                    <a:pt x="146" y="140"/>
                    <a:pt x="145" y="141"/>
                    <a:pt x="144" y="141"/>
                  </a:cubicBezTo>
                  <a:cubicBezTo>
                    <a:pt x="143" y="141"/>
                    <a:pt x="143" y="141"/>
                    <a:pt x="143" y="141"/>
                  </a:cubicBezTo>
                  <a:cubicBezTo>
                    <a:pt x="143" y="141"/>
                    <a:pt x="143" y="141"/>
                    <a:pt x="143" y="141"/>
                  </a:cubicBezTo>
                  <a:cubicBezTo>
                    <a:pt x="142" y="141"/>
                    <a:pt x="141" y="141"/>
                    <a:pt x="140" y="140"/>
                  </a:cubicBezTo>
                  <a:cubicBezTo>
                    <a:pt x="140" y="140"/>
                    <a:pt x="140" y="140"/>
                    <a:pt x="140" y="140"/>
                  </a:cubicBezTo>
                  <a:cubicBezTo>
                    <a:pt x="134" y="138"/>
                    <a:pt x="132" y="136"/>
                    <a:pt x="126" y="133"/>
                  </a:cubicBezTo>
                  <a:cubicBezTo>
                    <a:pt x="126" y="133"/>
                    <a:pt x="126" y="133"/>
                    <a:pt x="126" y="133"/>
                  </a:cubicBezTo>
                  <a:cubicBezTo>
                    <a:pt x="127" y="132"/>
                    <a:pt x="127" y="131"/>
                    <a:pt x="128" y="129"/>
                  </a:cubicBezTo>
                  <a:cubicBezTo>
                    <a:pt x="128" y="128"/>
                    <a:pt x="129" y="126"/>
                    <a:pt x="129" y="125"/>
                  </a:cubicBezTo>
                  <a:cubicBezTo>
                    <a:pt x="129" y="125"/>
                    <a:pt x="129" y="125"/>
                    <a:pt x="129" y="125"/>
                  </a:cubicBezTo>
                  <a:cubicBezTo>
                    <a:pt x="129" y="123"/>
                    <a:pt x="128" y="121"/>
                    <a:pt x="127" y="119"/>
                  </a:cubicBezTo>
                  <a:cubicBezTo>
                    <a:pt x="126" y="118"/>
                    <a:pt x="125" y="117"/>
                    <a:pt x="123" y="116"/>
                  </a:cubicBezTo>
                  <a:cubicBezTo>
                    <a:pt x="122" y="115"/>
                    <a:pt x="120" y="115"/>
                    <a:pt x="119" y="115"/>
                  </a:cubicBezTo>
                  <a:cubicBezTo>
                    <a:pt x="119" y="115"/>
                    <a:pt x="119" y="115"/>
                    <a:pt x="119" y="115"/>
                  </a:cubicBezTo>
                  <a:cubicBezTo>
                    <a:pt x="118" y="115"/>
                    <a:pt x="118" y="115"/>
                    <a:pt x="117" y="115"/>
                  </a:cubicBezTo>
                  <a:cubicBezTo>
                    <a:pt x="118" y="113"/>
                    <a:pt x="118" y="112"/>
                    <a:pt x="118" y="110"/>
                  </a:cubicBezTo>
                  <a:cubicBezTo>
                    <a:pt x="118" y="109"/>
                    <a:pt x="118" y="108"/>
                    <a:pt x="118" y="108"/>
                  </a:cubicBezTo>
                  <a:cubicBezTo>
                    <a:pt x="117" y="104"/>
                    <a:pt x="114" y="101"/>
                    <a:pt x="110" y="100"/>
                  </a:cubicBezTo>
                  <a:cubicBezTo>
                    <a:pt x="110" y="100"/>
                    <a:pt x="110" y="100"/>
                    <a:pt x="110" y="100"/>
                  </a:cubicBezTo>
                  <a:cubicBezTo>
                    <a:pt x="110" y="100"/>
                    <a:pt x="110" y="100"/>
                    <a:pt x="110" y="100"/>
                  </a:cubicBezTo>
                  <a:cubicBezTo>
                    <a:pt x="110" y="100"/>
                    <a:pt x="110" y="100"/>
                    <a:pt x="110" y="100"/>
                  </a:cubicBezTo>
                  <a:cubicBezTo>
                    <a:pt x="109" y="100"/>
                    <a:pt x="109" y="100"/>
                    <a:pt x="109" y="100"/>
                  </a:cubicBezTo>
                  <a:cubicBezTo>
                    <a:pt x="107" y="100"/>
                    <a:pt x="106" y="100"/>
                    <a:pt x="105" y="101"/>
                  </a:cubicBezTo>
                  <a:cubicBezTo>
                    <a:pt x="104" y="99"/>
                    <a:pt x="103" y="98"/>
                    <a:pt x="102" y="96"/>
                  </a:cubicBezTo>
                  <a:cubicBezTo>
                    <a:pt x="101" y="95"/>
                    <a:pt x="99" y="94"/>
                    <a:pt x="98" y="93"/>
                  </a:cubicBezTo>
                  <a:cubicBezTo>
                    <a:pt x="97" y="92"/>
                    <a:pt x="96" y="92"/>
                    <a:pt x="94" y="92"/>
                  </a:cubicBezTo>
                  <a:cubicBezTo>
                    <a:pt x="92" y="92"/>
                    <a:pt x="90" y="93"/>
                    <a:pt x="88" y="95"/>
                  </a:cubicBezTo>
                  <a:cubicBezTo>
                    <a:pt x="87" y="93"/>
                    <a:pt x="86" y="91"/>
                    <a:pt x="85" y="90"/>
                  </a:cubicBezTo>
                  <a:cubicBezTo>
                    <a:pt x="83" y="89"/>
                    <a:pt x="81" y="88"/>
                    <a:pt x="79" y="88"/>
                  </a:cubicBezTo>
                  <a:cubicBezTo>
                    <a:pt x="79" y="88"/>
                    <a:pt x="78" y="88"/>
                    <a:pt x="78" y="89"/>
                  </a:cubicBezTo>
                  <a:cubicBezTo>
                    <a:pt x="78" y="89"/>
                    <a:pt x="78" y="89"/>
                    <a:pt x="78" y="89"/>
                  </a:cubicBezTo>
                  <a:cubicBezTo>
                    <a:pt x="78" y="89"/>
                    <a:pt x="78" y="89"/>
                    <a:pt x="78" y="89"/>
                  </a:cubicBezTo>
                  <a:cubicBezTo>
                    <a:pt x="76" y="89"/>
                    <a:pt x="75" y="90"/>
                    <a:pt x="74" y="91"/>
                  </a:cubicBezTo>
                  <a:cubicBezTo>
                    <a:pt x="73" y="92"/>
                    <a:pt x="72" y="94"/>
                    <a:pt x="71" y="95"/>
                  </a:cubicBezTo>
                  <a:cubicBezTo>
                    <a:pt x="71" y="95"/>
                    <a:pt x="71" y="95"/>
                    <a:pt x="71" y="95"/>
                  </a:cubicBezTo>
                  <a:moveTo>
                    <a:pt x="83" y="53"/>
                  </a:moveTo>
                  <a:cubicBezTo>
                    <a:pt x="81" y="53"/>
                    <a:pt x="79" y="52"/>
                    <a:pt x="77" y="52"/>
                  </a:cubicBezTo>
                  <a:cubicBezTo>
                    <a:pt x="76" y="51"/>
                    <a:pt x="76" y="51"/>
                    <a:pt x="75" y="50"/>
                  </a:cubicBezTo>
                  <a:cubicBezTo>
                    <a:pt x="75" y="50"/>
                    <a:pt x="75" y="49"/>
                    <a:pt x="75" y="48"/>
                  </a:cubicBezTo>
                  <a:cubicBezTo>
                    <a:pt x="75" y="47"/>
                    <a:pt x="75" y="46"/>
                    <a:pt x="76" y="45"/>
                  </a:cubicBezTo>
                  <a:cubicBezTo>
                    <a:pt x="81" y="41"/>
                    <a:pt x="85" y="38"/>
                    <a:pt x="88" y="34"/>
                  </a:cubicBezTo>
                  <a:cubicBezTo>
                    <a:pt x="90" y="32"/>
                    <a:pt x="92" y="30"/>
                    <a:pt x="94" y="29"/>
                  </a:cubicBezTo>
                  <a:cubicBezTo>
                    <a:pt x="95" y="28"/>
                    <a:pt x="97" y="27"/>
                    <a:pt x="99" y="26"/>
                  </a:cubicBezTo>
                  <a:cubicBezTo>
                    <a:pt x="108" y="24"/>
                    <a:pt x="117" y="22"/>
                    <a:pt x="125" y="22"/>
                  </a:cubicBezTo>
                  <a:cubicBezTo>
                    <a:pt x="136" y="22"/>
                    <a:pt x="147" y="24"/>
                    <a:pt x="157" y="28"/>
                  </a:cubicBezTo>
                  <a:cubicBezTo>
                    <a:pt x="162" y="31"/>
                    <a:pt x="168" y="33"/>
                    <a:pt x="174" y="34"/>
                  </a:cubicBezTo>
                  <a:cubicBezTo>
                    <a:pt x="174" y="34"/>
                    <a:pt x="174" y="34"/>
                    <a:pt x="174" y="34"/>
                  </a:cubicBezTo>
                  <a:cubicBezTo>
                    <a:pt x="175" y="34"/>
                    <a:pt x="176" y="34"/>
                    <a:pt x="176" y="34"/>
                  </a:cubicBezTo>
                  <a:cubicBezTo>
                    <a:pt x="182" y="34"/>
                    <a:pt x="188" y="32"/>
                    <a:pt x="192" y="28"/>
                  </a:cubicBezTo>
                  <a:cubicBezTo>
                    <a:pt x="192" y="28"/>
                    <a:pt x="192" y="28"/>
                    <a:pt x="192" y="28"/>
                  </a:cubicBezTo>
                  <a:cubicBezTo>
                    <a:pt x="197" y="34"/>
                    <a:pt x="201" y="41"/>
                    <a:pt x="204" y="48"/>
                  </a:cubicBezTo>
                  <a:cubicBezTo>
                    <a:pt x="207" y="56"/>
                    <a:pt x="209" y="65"/>
                    <a:pt x="210" y="74"/>
                  </a:cubicBezTo>
                  <a:cubicBezTo>
                    <a:pt x="204" y="77"/>
                    <a:pt x="198" y="79"/>
                    <a:pt x="193" y="82"/>
                  </a:cubicBezTo>
                  <a:cubicBezTo>
                    <a:pt x="180" y="72"/>
                    <a:pt x="166" y="63"/>
                    <a:pt x="151" y="56"/>
                  </a:cubicBezTo>
                  <a:cubicBezTo>
                    <a:pt x="148" y="55"/>
                    <a:pt x="144" y="53"/>
                    <a:pt x="141" y="51"/>
                  </a:cubicBezTo>
                  <a:cubicBezTo>
                    <a:pt x="137" y="48"/>
                    <a:pt x="134" y="44"/>
                    <a:pt x="131" y="40"/>
                  </a:cubicBezTo>
                  <a:cubicBezTo>
                    <a:pt x="131" y="39"/>
                    <a:pt x="130" y="39"/>
                    <a:pt x="129" y="39"/>
                  </a:cubicBezTo>
                  <a:cubicBezTo>
                    <a:pt x="127" y="38"/>
                    <a:pt x="125" y="37"/>
                    <a:pt x="123" y="37"/>
                  </a:cubicBezTo>
                  <a:cubicBezTo>
                    <a:pt x="123" y="37"/>
                    <a:pt x="123" y="37"/>
                    <a:pt x="123" y="37"/>
                  </a:cubicBezTo>
                  <a:cubicBezTo>
                    <a:pt x="117" y="37"/>
                    <a:pt x="111" y="40"/>
                    <a:pt x="106" y="42"/>
                  </a:cubicBezTo>
                  <a:cubicBezTo>
                    <a:pt x="99" y="46"/>
                    <a:pt x="93" y="51"/>
                    <a:pt x="87" y="52"/>
                  </a:cubicBezTo>
                  <a:cubicBezTo>
                    <a:pt x="86" y="53"/>
                    <a:pt x="85" y="53"/>
                    <a:pt x="83" y="53"/>
                  </a:cubicBezTo>
                  <a:moveTo>
                    <a:pt x="38" y="85"/>
                  </a:moveTo>
                  <a:cubicBezTo>
                    <a:pt x="38" y="84"/>
                    <a:pt x="38" y="84"/>
                    <a:pt x="38" y="84"/>
                  </a:cubicBezTo>
                  <a:cubicBezTo>
                    <a:pt x="38" y="84"/>
                    <a:pt x="38" y="83"/>
                    <a:pt x="38" y="83"/>
                  </a:cubicBezTo>
                  <a:cubicBezTo>
                    <a:pt x="38" y="81"/>
                    <a:pt x="38" y="80"/>
                    <a:pt x="38" y="79"/>
                  </a:cubicBezTo>
                  <a:cubicBezTo>
                    <a:pt x="38" y="60"/>
                    <a:pt x="44" y="42"/>
                    <a:pt x="54" y="27"/>
                  </a:cubicBezTo>
                  <a:cubicBezTo>
                    <a:pt x="56" y="25"/>
                    <a:pt x="57" y="23"/>
                    <a:pt x="59" y="23"/>
                  </a:cubicBezTo>
                  <a:cubicBezTo>
                    <a:pt x="59" y="22"/>
                    <a:pt x="60" y="22"/>
                    <a:pt x="61" y="22"/>
                  </a:cubicBezTo>
                  <a:cubicBezTo>
                    <a:pt x="62" y="22"/>
                    <a:pt x="63" y="23"/>
                    <a:pt x="63" y="23"/>
                  </a:cubicBezTo>
                  <a:cubicBezTo>
                    <a:pt x="63" y="24"/>
                    <a:pt x="64" y="24"/>
                    <a:pt x="64" y="26"/>
                  </a:cubicBezTo>
                  <a:cubicBezTo>
                    <a:pt x="64" y="26"/>
                    <a:pt x="64" y="26"/>
                    <a:pt x="64" y="27"/>
                  </a:cubicBezTo>
                  <a:cubicBezTo>
                    <a:pt x="63" y="27"/>
                    <a:pt x="63" y="27"/>
                    <a:pt x="63" y="27"/>
                  </a:cubicBezTo>
                  <a:cubicBezTo>
                    <a:pt x="62" y="27"/>
                    <a:pt x="62" y="27"/>
                    <a:pt x="61" y="27"/>
                  </a:cubicBezTo>
                  <a:cubicBezTo>
                    <a:pt x="61" y="27"/>
                    <a:pt x="61" y="27"/>
                    <a:pt x="61" y="27"/>
                  </a:cubicBezTo>
                  <a:cubicBezTo>
                    <a:pt x="61" y="27"/>
                    <a:pt x="61" y="27"/>
                    <a:pt x="61" y="27"/>
                  </a:cubicBezTo>
                  <a:cubicBezTo>
                    <a:pt x="60" y="27"/>
                    <a:pt x="59" y="28"/>
                    <a:pt x="59" y="28"/>
                  </a:cubicBezTo>
                  <a:cubicBezTo>
                    <a:pt x="58" y="29"/>
                    <a:pt x="58" y="29"/>
                    <a:pt x="57" y="30"/>
                  </a:cubicBezTo>
                  <a:cubicBezTo>
                    <a:pt x="46" y="43"/>
                    <a:pt x="40" y="61"/>
                    <a:pt x="40" y="78"/>
                  </a:cubicBezTo>
                  <a:cubicBezTo>
                    <a:pt x="40" y="78"/>
                    <a:pt x="40" y="78"/>
                    <a:pt x="40" y="78"/>
                  </a:cubicBezTo>
                  <a:cubicBezTo>
                    <a:pt x="40" y="79"/>
                    <a:pt x="41" y="80"/>
                    <a:pt x="42" y="81"/>
                  </a:cubicBezTo>
                  <a:cubicBezTo>
                    <a:pt x="43" y="81"/>
                    <a:pt x="43" y="81"/>
                    <a:pt x="43" y="81"/>
                  </a:cubicBezTo>
                  <a:cubicBezTo>
                    <a:pt x="42" y="82"/>
                    <a:pt x="41" y="83"/>
                    <a:pt x="40" y="84"/>
                  </a:cubicBezTo>
                  <a:cubicBezTo>
                    <a:pt x="39" y="85"/>
                    <a:pt x="39" y="85"/>
                    <a:pt x="39" y="85"/>
                  </a:cubicBezTo>
                  <a:cubicBezTo>
                    <a:pt x="38" y="85"/>
                    <a:pt x="38" y="85"/>
                    <a:pt x="38" y="85"/>
                  </a:cubicBezTo>
                  <a:moveTo>
                    <a:pt x="189" y="24"/>
                  </a:moveTo>
                  <a:cubicBezTo>
                    <a:pt x="189" y="24"/>
                    <a:pt x="189" y="24"/>
                    <a:pt x="189" y="23"/>
                  </a:cubicBezTo>
                  <a:cubicBezTo>
                    <a:pt x="189" y="22"/>
                    <a:pt x="189" y="21"/>
                    <a:pt x="190" y="20"/>
                  </a:cubicBezTo>
                  <a:cubicBezTo>
                    <a:pt x="190" y="19"/>
                    <a:pt x="191" y="18"/>
                    <a:pt x="191" y="18"/>
                  </a:cubicBezTo>
                  <a:cubicBezTo>
                    <a:pt x="191" y="18"/>
                    <a:pt x="191" y="18"/>
                    <a:pt x="191" y="18"/>
                  </a:cubicBezTo>
                  <a:cubicBezTo>
                    <a:pt x="192" y="18"/>
                    <a:pt x="193" y="18"/>
                    <a:pt x="195" y="19"/>
                  </a:cubicBezTo>
                  <a:cubicBezTo>
                    <a:pt x="201" y="22"/>
                    <a:pt x="211" y="34"/>
                    <a:pt x="218" y="65"/>
                  </a:cubicBezTo>
                  <a:cubicBezTo>
                    <a:pt x="219" y="67"/>
                    <a:pt x="219" y="69"/>
                    <a:pt x="219" y="71"/>
                  </a:cubicBezTo>
                  <a:cubicBezTo>
                    <a:pt x="219" y="74"/>
                    <a:pt x="219" y="77"/>
                    <a:pt x="218" y="79"/>
                  </a:cubicBezTo>
                  <a:cubicBezTo>
                    <a:pt x="217" y="80"/>
                    <a:pt x="217" y="80"/>
                    <a:pt x="217" y="80"/>
                  </a:cubicBezTo>
                  <a:cubicBezTo>
                    <a:pt x="217" y="80"/>
                    <a:pt x="216" y="81"/>
                    <a:pt x="216" y="81"/>
                  </a:cubicBezTo>
                  <a:cubicBezTo>
                    <a:pt x="215" y="81"/>
                    <a:pt x="214" y="81"/>
                    <a:pt x="214" y="81"/>
                  </a:cubicBezTo>
                  <a:cubicBezTo>
                    <a:pt x="213" y="81"/>
                    <a:pt x="213" y="81"/>
                    <a:pt x="212" y="81"/>
                  </a:cubicBezTo>
                  <a:cubicBezTo>
                    <a:pt x="212" y="81"/>
                    <a:pt x="212" y="81"/>
                    <a:pt x="212" y="81"/>
                  </a:cubicBezTo>
                  <a:cubicBezTo>
                    <a:pt x="212" y="81"/>
                    <a:pt x="212" y="81"/>
                    <a:pt x="212" y="81"/>
                  </a:cubicBezTo>
                  <a:cubicBezTo>
                    <a:pt x="211" y="80"/>
                    <a:pt x="211" y="80"/>
                    <a:pt x="210" y="79"/>
                  </a:cubicBezTo>
                  <a:cubicBezTo>
                    <a:pt x="211" y="79"/>
                    <a:pt x="212" y="79"/>
                    <a:pt x="213" y="78"/>
                  </a:cubicBezTo>
                  <a:cubicBezTo>
                    <a:pt x="213" y="78"/>
                    <a:pt x="213" y="78"/>
                    <a:pt x="213" y="78"/>
                  </a:cubicBezTo>
                  <a:cubicBezTo>
                    <a:pt x="214" y="78"/>
                    <a:pt x="215" y="77"/>
                    <a:pt x="215" y="76"/>
                  </a:cubicBezTo>
                  <a:cubicBezTo>
                    <a:pt x="214" y="66"/>
                    <a:pt x="212" y="56"/>
                    <a:pt x="208" y="46"/>
                  </a:cubicBezTo>
                  <a:cubicBezTo>
                    <a:pt x="205" y="38"/>
                    <a:pt x="201" y="30"/>
                    <a:pt x="194" y="24"/>
                  </a:cubicBezTo>
                  <a:cubicBezTo>
                    <a:pt x="194" y="23"/>
                    <a:pt x="193" y="23"/>
                    <a:pt x="193" y="23"/>
                  </a:cubicBezTo>
                  <a:cubicBezTo>
                    <a:pt x="193" y="23"/>
                    <a:pt x="193" y="23"/>
                    <a:pt x="193" y="23"/>
                  </a:cubicBezTo>
                  <a:cubicBezTo>
                    <a:pt x="192" y="23"/>
                    <a:pt x="192" y="23"/>
                    <a:pt x="192" y="23"/>
                  </a:cubicBezTo>
                  <a:cubicBezTo>
                    <a:pt x="192" y="23"/>
                    <a:pt x="192" y="23"/>
                    <a:pt x="192" y="23"/>
                  </a:cubicBezTo>
                  <a:cubicBezTo>
                    <a:pt x="191" y="23"/>
                    <a:pt x="190" y="23"/>
                    <a:pt x="190" y="24"/>
                  </a:cubicBezTo>
                  <a:cubicBezTo>
                    <a:pt x="190" y="24"/>
                    <a:pt x="190" y="24"/>
                    <a:pt x="190" y="24"/>
                  </a:cubicBezTo>
                  <a:cubicBezTo>
                    <a:pt x="189" y="24"/>
                    <a:pt x="189" y="24"/>
                    <a:pt x="189" y="24"/>
                  </a:cubicBezTo>
                  <a:moveTo>
                    <a:pt x="192" y="13"/>
                  </a:moveTo>
                  <a:cubicBezTo>
                    <a:pt x="192" y="12"/>
                    <a:pt x="192" y="12"/>
                    <a:pt x="192" y="12"/>
                  </a:cubicBezTo>
                  <a:cubicBezTo>
                    <a:pt x="192" y="13"/>
                    <a:pt x="192" y="13"/>
                    <a:pt x="192" y="13"/>
                  </a:cubicBezTo>
                  <a:moveTo>
                    <a:pt x="219" y="0"/>
                  </a:moveTo>
                  <a:cubicBezTo>
                    <a:pt x="219" y="0"/>
                    <a:pt x="218" y="0"/>
                    <a:pt x="218" y="0"/>
                  </a:cubicBezTo>
                  <a:cubicBezTo>
                    <a:pt x="217" y="1"/>
                    <a:pt x="215" y="2"/>
                    <a:pt x="212" y="3"/>
                  </a:cubicBezTo>
                  <a:cubicBezTo>
                    <a:pt x="208" y="5"/>
                    <a:pt x="202" y="8"/>
                    <a:pt x="198" y="9"/>
                  </a:cubicBezTo>
                  <a:cubicBezTo>
                    <a:pt x="196" y="10"/>
                    <a:pt x="194" y="11"/>
                    <a:pt x="193" y="12"/>
                  </a:cubicBezTo>
                  <a:cubicBezTo>
                    <a:pt x="192" y="12"/>
                    <a:pt x="191" y="12"/>
                    <a:pt x="191" y="12"/>
                  </a:cubicBezTo>
                  <a:cubicBezTo>
                    <a:pt x="190" y="12"/>
                    <a:pt x="190" y="12"/>
                    <a:pt x="190" y="12"/>
                  </a:cubicBezTo>
                  <a:cubicBezTo>
                    <a:pt x="190" y="13"/>
                    <a:pt x="190" y="13"/>
                    <a:pt x="190" y="13"/>
                  </a:cubicBezTo>
                  <a:cubicBezTo>
                    <a:pt x="190" y="13"/>
                    <a:pt x="190" y="13"/>
                    <a:pt x="190" y="13"/>
                  </a:cubicBezTo>
                  <a:cubicBezTo>
                    <a:pt x="189" y="13"/>
                    <a:pt x="189" y="13"/>
                    <a:pt x="189" y="13"/>
                  </a:cubicBezTo>
                  <a:cubicBezTo>
                    <a:pt x="189" y="13"/>
                    <a:pt x="189" y="13"/>
                    <a:pt x="189" y="13"/>
                  </a:cubicBezTo>
                  <a:cubicBezTo>
                    <a:pt x="187" y="14"/>
                    <a:pt x="186" y="16"/>
                    <a:pt x="185" y="18"/>
                  </a:cubicBezTo>
                  <a:cubicBezTo>
                    <a:pt x="185" y="19"/>
                    <a:pt x="184" y="21"/>
                    <a:pt x="184" y="23"/>
                  </a:cubicBezTo>
                  <a:cubicBezTo>
                    <a:pt x="184" y="24"/>
                    <a:pt x="185" y="25"/>
                    <a:pt x="185" y="26"/>
                  </a:cubicBezTo>
                  <a:cubicBezTo>
                    <a:pt x="185" y="27"/>
                    <a:pt x="185" y="27"/>
                    <a:pt x="185" y="27"/>
                  </a:cubicBezTo>
                  <a:cubicBezTo>
                    <a:pt x="182" y="28"/>
                    <a:pt x="179" y="29"/>
                    <a:pt x="176" y="29"/>
                  </a:cubicBezTo>
                  <a:cubicBezTo>
                    <a:pt x="176" y="29"/>
                    <a:pt x="176" y="29"/>
                    <a:pt x="176" y="29"/>
                  </a:cubicBezTo>
                  <a:cubicBezTo>
                    <a:pt x="176" y="29"/>
                    <a:pt x="175" y="29"/>
                    <a:pt x="175" y="29"/>
                  </a:cubicBezTo>
                  <a:cubicBezTo>
                    <a:pt x="175" y="29"/>
                    <a:pt x="175" y="29"/>
                    <a:pt x="175" y="29"/>
                  </a:cubicBezTo>
                  <a:cubicBezTo>
                    <a:pt x="169" y="29"/>
                    <a:pt x="164" y="26"/>
                    <a:pt x="159" y="24"/>
                  </a:cubicBezTo>
                  <a:cubicBezTo>
                    <a:pt x="148" y="20"/>
                    <a:pt x="137" y="18"/>
                    <a:pt x="125" y="18"/>
                  </a:cubicBezTo>
                  <a:cubicBezTo>
                    <a:pt x="116" y="18"/>
                    <a:pt x="107" y="19"/>
                    <a:pt x="98" y="22"/>
                  </a:cubicBezTo>
                  <a:cubicBezTo>
                    <a:pt x="96" y="23"/>
                    <a:pt x="93" y="23"/>
                    <a:pt x="91" y="25"/>
                  </a:cubicBezTo>
                  <a:cubicBezTo>
                    <a:pt x="89" y="27"/>
                    <a:pt x="87" y="29"/>
                    <a:pt x="85" y="31"/>
                  </a:cubicBezTo>
                  <a:cubicBezTo>
                    <a:pt x="84" y="31"/>
                    <a:pt x="84" y="31"/>
                    <a:pt x="84" y="32"/>
                  </a:cubicBezTo>
                  <a:cubicBezTo>
                    <a:pt x="83" y="32"/>
                    <a:pt x="83" y="32"/>
                    <a:pt x="83" y="32"/>
                  </a:cubicBezTo>
                  <a:cubicBezTo>
                    <a:pt x="78" y="30"/>
                    <a:pt x="73" y="29"/>
                    <a:pt x="68" y="28"/>
                  </a:cubicBezTo>
                  <a:cubicBezTo>
                    <a:pt x="68" y="27"/>
                    <a:pt x="68" y="26"/>
                    <a:pt x="68" y="26"/>
                  </a:cubicBezTo>
                  <a:cubicBezTo>
                    <a:pt x="68" y="24"/>
                    <a:pt x="68" y="22"/>
                    <a:pt x="67" y="20"/>
                  </a:cubicBezTo>
                  <a:cubicBezTo>
                    <a:pt x="66" y="20"/>
                    <a:pt x="66" y="19"/>
                    <a:pt x="65" y="19"/>
                  </a:cubicBezTo>
                  <a:cubicBezTo>
                    <a:pt x="65" y="18"/>
                    <a:pt x="65" y="18"/>
                    <a:pt x="64" y="17"/>
                  </a:cubicBezTo>
                  <a:cubicBezTo>
                    <a:pt x="64" y="17"/>
                    <a:pt x="62" y="16"/>
                    <a:pt x="61" y="15"/>
                  </a:cubicBezTo>
                  <a:cubicBezTo>
                    <a:pt x="55" y="12"/>
                    <a:pt x="46" y="7"/>
                    <a:pt x="40" y="4"/>
                  </a:cubicBezTo>
                  <a:cubicBezTo>
                    <a:pt x="40" y="4"/>
                    <a:pt x="40" y="4"/>
                    <a:pt x="40" y="4"/>
                  </a:cubicBezTo>
                  <a:cubicBezTo>
                    <a:pt x="40" y="4"/>
                    <a:pt x="39" y="4"/>
                    <a:pt x="39" y="4"/>
                  </a:cubicBezTo>
                  <a:cubicBezTo>
                    <a:pt x="38" y="4"/>
                    <a:pt x="37" y="4"/>
                    <a:pt x="37" y="5"/>
                  </a:cubicBezTo>
                  <a:cubicBezTo>
                    <a:pt x="36" y="6"/>
                    <a:pt x="36" y="7"/>
                    <a:pt x="38" y="8"/>
                  </a:cubicBezTo>
                  <a:cubicBezTo>
                    <a:pt x="38" y="8"/>
                    <a:pt x="38" y="8"/>
                    <a:pt x="38" y="8"/>
                  </a:cubicBezTo>
                  <a:cubicBezTo>
                    <a:pt x="38" y="8"/>
                    <a:pt x="38" y="8"/>
                    <a:pt x="38" y="8"/>
                  </a:cubicBezTo>
                  <a:cubicBezTo>
                    <a:pt x="41" y="10"/>
                    <a:pt x="47" y="13"/>
                    <a:pt x="52" y="16"/>
                  </a:cubicBezTo>
                  <a:cubicBezTo>
                    <a:pt x="53" y="17"/>
                    <a:pt x="55" y="18"/>
                    <a:pt x="56" y="18"/>
                  </a:cubicBezTo>
                  <a:cubicBezTo>
                    <a:pt x="53" y="20"/>
                    <a:pt x="52" y="22"/>
                    <a:pt x="50" y="24"/>
                  </a:cubicBezTo>
                  <a:cubicBezTo>
                    <a:pt x="40" y="39"/>
                    <a:pt x="34" y="56"/>
                    <a:pt x="33" y="73"/>
                  </a:cubicBezTo>
                  <a:cubicBezTo>
                    <a:pt x="33" y="73"/>
                    <a:pt x="33" y="73"/>
                    <a:pt x="33" y="73"/>
                  </a:cubicBezTo>
                  <a:cubicBezTo>
                    <a:pt x="33" y="73"/>
                    <a:pt x="33" y="73"/>
                    <a:pt x="32" y="73"/>
                  </a:cubicBezTo>
                  <a:cubicBezTo>
                    <a:pt x="32" y="73"/>
                    <a:pt x="32" y="73"/>
                    <a:pt x="31" y="73"/>
                  </a:cubicBezTo>
                  <a:cubicBezTo>
                    <a:pt x="28" y="76"/>
                    <a:pt x="26" y="80"/>
                    <a:pt x="23" y="84"/>
                  </a:cubicBezTo>
                  <a:cubicBezTo>
                    <a:pt x="22" y="84"/>
                    <a:pt x="21" y="83"/>
                    <a:pt x="20" y="83"/>
                  </a:cubicBezTo>
                  <a:cubicBezTo>
                    <a:pt x="23" y="78"/>
                    <a:pt x="26" y="74"/>
                    <a:pt x="30" y="70"/>
                  </a:cubicBezTo>
                  <a:cubicBezTo>
                    <a:pt x="30" y="70"/>
                    <a:pt x="30" y="69"/>
                    <a:pt x="29" y="69"/>
                  </a:cubicBezTo>
                  <a:cubicBezTo>
                    <a:pt x="29" y="68"/>
                    <a:pt x="29" y="68"/>
                    <a:pt x="29" y="68"/>
                  </a:cubicBezTo>
                  <a:cubicBezTo>
                    <a:pt x="28" y="68"/>
                    <a:pt x="28" y="68"/>
                    <a:pt x="28" y="69"/>
                  </a:cubicBezTo>
                  <a:cubicBezTo>
                    <a:pt x="24" y="73"/>
                    <a:pt x="21" y="77"/>
                    <a:pt x="18" y="81"/>
                  </a:cubicBezTo>
                  <a:cubicBezTo>
                    <a:pt x="17" y="81"/>
                    <a:pt x="16" y="81"/>
                    <a:pt x="16" y="80"/>
                  </a:cubicBezTo>
                  <a:cubicBezTo>
                    <a:pt x="18" y="77"/>
                    <a:pt x="21" y="73"/>
                    <a:pt x="24" y="69"/>
                  </a:cubicBezTo>
                  <a:cubicBezTo>
                    <a:pt x="24" y="68"/>
                    <a:pt x="24" y="68"/>
                    <a:pt x="23" y="67"/>
                  </a:cubicBezTo>
                  <a:cubicBezTo>
                    <a:pt x="23" y="67"/>
                    <a:pt x="23" y="67"/>
                    <a:pt x="23" y="67"/>
                  </a:cubicBezTo>
                  <a:cubicBezTo>
                    <a:pt x="22" y="67"/>
                    <a:pt x="22" y="67"/>
                    <a:pt x="22" y="68"/>
                  </a:cubicBezTo>
                  <a:cubicBezTo>
                    <a:pt x="19" y="72"/>
                    <a:pt x="16" y="75"/>
                    <a:pt x="13" y="79"/>
                  </a:cubicBezTo>
                  <a:cubicBezTo>
                    <a:pt x="12" y="79"/>
                    <a:pt x="12" y="79"/>
                    <a:pt x="12" y="79"/>
                  </a:cubicBezTo>
                  <a:cubicBezTo>
                    <a:pt x="13" y="78"/>
                    <a:pt x="13" y="78"/>
                    <a:pt x="12" y="77"/>
                  </a:cubicBezTo>
                  <a:cubicBezTo>
                    <a:pt x="12" y="77"/>
                    <a:pt x="12" y="77"/>
                    <a:pt x="12" y="77"/>
                  </a:cubicBezTo>
                  <a:cubicBezTo>
                    <a:pt x="12" y="77"/>
                    <a:pt x="12" y="77"/>
                    <a:pt x="12" y="77"/>
                  </a:cubicBezTo>
                  <a:cubicBezTo>
                    <a:pt x="15" y="72"/>
                    <a:pt x="18" y="68"/>
                    <a:pt x="21" y="63"/>
                  </a:cubicBezTo>
                  <a:cubicBezTo>
                    <a:pt x="22" y="63"/>
                    <a:pt x="22" y="62"/>
                    <a:pt x="21" y="62"/>
                  </a:cubicBezTo>
                  <a:cubicBezTo>
                    <a:pt x="21" y="62"/>
                    <a:pt x="21" y="61"/>
                    <a:pt x="20" y="61"/>
                  </a:cubicBezTo>
                  <a:cubicBezTo>
                    <a:pt x="20" y="61"/>
                    <a:pt x="20" y="62"/>
                    <a:pt x="19" y="62"/>
                  </a:cubicBezTo>
                  <a:cubicBezTo>
                    <a:pt x="16" y="66"/>
                    <a:pt x="13" y="71"/>
                    <a:pt x="10" y="75"/>
                  </a:cubicBezTo>
                  <a:cubicBezTo>
                    <a:pt x="10" y="76"/>
                    <a:pt x="10" y="76"/>
                    <a:pt x="9" y="77"/>
                  </a:cubicBezTo>
                  <a:cubicBezTo>
                    <a:pt x="8" y="76"/>
                    <a:pt x="7" y="76"/>
                    <a:pt x="6" y="75"/>
                  </a:cubicBezTo>
                  <a:cubicBezTo>
                    <a:pt x="9" y="71"/>
                    <a:pt x="12" y="66"/>
                    <a:pt x="15" y="62"/>
                  </a:cubicBezTo>
                  <a:cubicBezTo>
                    <a:pt x="16" y="61"/>
                    <a:pt x="16" y="61"/>
                    <a:pt x="16" y="60"/>
                  </a:cubicBezTo>
                  <a:cubicBezTo>
                    <a:pt x="17" y="60"/>
                    <a:pt x="16" y="59"/>
                    <a:pt x="16" y="59"/>
                  </a:cubicBezTo>
                  <a:cubicBezTo>
                    <a:pt x="16" y="58"/>
                    <a:pt x="15" y="58"/>
                    <a:pt x="15" y="58"/>
                  </a:cubicBezTo>
                  <a:cubicBezTo>
                    <a:pt x="15" y="58"/>
                    <a:pt x="14" y="59"/>
                    <a:pt x="14" y="59"/>
                  </a:cubicBezTo>
                  <a:cubicBezTo>
                    <a:pt x="14" y="59"/>
                    <a:pt x="14" y="60"/>
                    <a:pt x="13" y="60"/>
                  </a:cubicBezTo>
                  <a:cubicBezTo>
                    <a:pt x="10" y="65"/>
                    <a:pt x="7" y="69"/>
                    <a:pt x="4" y="73"/>
                  </a:cubicBezTo>
                  <a:cubicBezTo>
                    <a:pt x="4" y="73"/>
                    <a:pt x="4" y="73"/>
                    <a:pt x="4" y="73"/>
                  </a:cubicBezTo>
                  <a:cubicBezTo>
                    <a:pt x="4" y="73"/>
                    <a:pt x="4" y="73"/>
                    <a:pt x="4" y="73"/>
                  </a:cubicBezTo>
                  <a:cubicBezTo>
                    <a:pt x="4" y="72"/>
                    <a:pt x="4" y="72"/>
                    <a:pt x="4" y="72"/>
                  </a:cubicBezTo>
                  <a:cubicBezTo>
                    <a:pt x="7" y="67"/>
                    <a:pt x="9" y="62"/>
                    <a:pt x="11" y="57"/>
                  </a:cubicBezTo>
                  <a:cubicBezTo>
                    <a:pt x="11" y="57"/>
                    <a:pt x="11" y="56"/>
                    <a:pt x="11" y="56"/>
                  </a:cubicBezTo>
                  <a:cubicBezTo>
                    <a:pt x="11" y="55"/>
                    <a:pt x="11" y="55"/>
                    <a:pt x="11" y="55"/>
                  </a:cubicBezTo>
                  <a:cubicBezTo>
                    <a:pt x="11" y="55"/>
                    <a:pt x="10" y="55"/>
                    <a:pt x="10" y="55"/>
                  </a:cubicBezTo>
                  <a:cubicBezTo>
                    <a:pt x="10" y="55"/>
                    <a:pt x="9" y="55"/>
                    <a:pt x="9" y="55"/>
                  </a:cubicBezTo>
                  <a:cubicBezTo>
                    <a:pt x="9" y="55"/>
                    <a:pt x="9" y="56"/>
                    <a:pt x="9" y="57"/>
                  </a:cubicBezTo>
                  <a:cubicBezTo>
                    <a:pt x="6" y="62"/>
                    <a:pt x="4" y="67"/>
                    <a:pt x="1" y="72"/>
                  </a:cubicBezTo>
                  <a:cubicBezTo>
                    <a:pt x="1" y="73"/>
                    <a:pt x="1" y="73"/>
                    <a:pt x="1" y="73"/>
                  </a:cubicBezTo>
                  <a:cubicBezTo>
                    <a:pt x="1" y="74"/>
                    <a:pt x="1" y="74"/>
                    <a:pt x="1" y="74"/>
                  </a:cubicBezTo>
                  <a:cubicBezTo>
                    <a:pt x="0" y="74"/>
                    <a:pt x="0" y="75"/>
                    <a:pt x="0" y="76"/>
                  </a:cubicBezTo>
                  <a:cubicBezTo>
                    <a:pt x="0" y="76"/>
                    <a:pt x="0" y="76"/>
                    <a:pt x="0" y="76"/>
                  </a:cubicBezTo>
                  <a:cubicBezTo>
                    <a:pt x="0" y="77"/>
                    <a:pt x="1" y="78"/>
                    <a:pt x="1" y="78"/>
                  </a:cubicBezTo>
                  <a:cubicBezTo>
                    <a:pt x="2" y="79"/>
                    <a:pt x="2" y="79"/>
                    <a:pt x="2" y="79"/>
                  </a:cubicBezTo>
                  <a:cubicBezTo>
                    <a:pt x="2" y="79"/>
                    <a:pt x="2" y="79"/>
                    <a:pt x="2" y="79"/>
                  </a:cubicBezTo>
                  <a:cubicBezTo>
                    <a:pt x="3" y="79"/>
                    <a:pt x="3" y="79"/>
                    <a:pt x="3" y="79"/>
                  </a:cubicBezTo>
                  <a:cubicBezTo>
                    <a:pt x="11" y="83"/>
                    <a:pt x="17" y="87"/>
                    <a:pt x="26" y="91"/>
                  </a:cubicBezTo>
                  <a:cubicBezTo>
                    <a:pt x="27" y="91"/>
                    <a:pt x="28" y="92"/>
                    <a:pt x="30" y="93"/>
                  </a:cubicBezTo>
                  <a:cubicBezTo>
                    <a:pt x="31" y="94"/>
                    <a:pt x="32" y="94"/>
                    <a:pt x="33" y="94"/>
                  </a:cubicBezTo>
                  <a:cubicBezTo>
                    <a:pt x="34" y="95"/>
                    <a:pt x="35" y="95"/>
                    <a:pt x="36" y="95"/>
                  </a:cubicBezTo>
                  <a:cubicBezTo>
                    <a:pt x="36" y="95"/>
                    <a:pt x="36" y="95"/>
                    <a:pt x="36" y="95"/>
                  </a:cubicBezTo>
                  <a:cubicBezTo>
                    <a:pt x="36" y="95"/>
                    <a:pt x="36" y="95"/>
                    <a:pt x="36" y="95"/>
                  </a:cubicBezTo>
                  <a:cubicBezTo>
                    <a:pt x="38" y="95"/>
                    <a:pt x="41" y="94"/>
                    <a:pt x="44" y="92"/>
                  </a:cubicBezTo>
                  <a:cubicBezTo>
                    <a:pt x="46" y="91"/>
                    <a:pt x="49" y="88"/>
                    <a:pt x="52" y="84"/>
                  </a:cubicBezTo>
                  <a:cubicBezTo>
                    <a:pt x="59" y="88"/>
                    <a:pt x="65" y="94"/>
                    <a:pt x="69" y="100"/>
                  </a:cubicBezTo>
                  <a:cubicBezTo>
                    <a:pt x="69" y="101"/>
                    <a:pt x="69" y="101"/>
                    <a:pt x="69" y="101"/>
                  </a:cubicBezTo>
                  <a:cubicBezTo>
                    <a:pt x="69" y="102"/>
                    <a:pt x="68" y="104"/>
                    <a:pt x="68" y="105"/>
                  </a:cubicBezTo>
                  <a:cubicBezTo>
                    <a:pt x="67" y="106"/>
                    <a:pt x="67" y="107"/>
                    <a:pt x="67" y="109"/>
                  </a:cubicBezTo>
                  <a:cubicBezTo>
                    <a:pt x="67" y="109"/>
                    <a:pt x="67" y="109"/>
                    <a:pt x="67" y="109"/>
                  </a:cubicBezTo>
                  <a:cubicBezTo>
                    <a:pt x="67" y="111"/>
                    <a:pt x="68" y="113"/>
                    <a:pt x="69" y="114"/>
                  </a:cubicBezTo>
                  <a:cubicBezTo>
                    <a:pt x="70" y="116"/>
                    <a:pt x="71" y="117"/>
                    <a:pt x="73" y="117"/>
                  </a:cubicBezTo>
                  <a:cubicBezTo>
                    <a:pt x="74" y="117"/>
                    <a:pt x="74" y="117"/>
                    <a:pt x="75" y="117"/>
                  </a:cubicBezTo>
                  <a:cubicBezTo>
                    <a:pt x="76" y="117"/>
                    <a:pt x="77" y="117"/>
                    <a:pt x="78" y="117"/>
                  </a:cubicBezTo>
                  <a:cubicBezTo>
                    <a:pt x="78" y="119"/>
                    <a:pt x="78" y="120"/>
                    <a:pt x="79" y="122"/>
                  </a:cubicBezTo>
                  <a:cubicBezTo>
                    <a:pt x="79" y="123"/>
                    <a:pt x="79" y="124"/>
                    <a:pt x="80" y="125"/>
                  </a:cubicBezTo>
                  <a:cubicBezTo>
                    <a:pt x="82" y="124"/>
                    <a:pt x="82" y="124"/>
                    <a:pt x="82" y="124"/>
                  </a:cubicBezTo>
                  <a:cubicBezTo>
                    <a:pt x="80" y="125"/>
                    <a:pt x="80" y="125"/>
                    <a:pt x="80" y="125"/>
                  </a:cubicBezTo>
                  <a:cubicBezTo>
                    <a:pt x="81" y="126"/>
                    <a:pt x="83" y="127"/>
                    <a:pt x="84" y="128"/>
                  </a:cubicBezTo>
                  <a:cubicBezTo>
                    <a:pt x="85" y="128"/>
                    <a:pt x="87" y="129"/>
                    <a:pt x="89" y="129"/>
                  </a:cubicBezTo>
                  <a:cubicBezTo>
                    <a:pt x="90" y="129"/>
                    <a:pt x="92" y="128"/>
                    <a:pt x="93" y="128"/>
                  </a:cubicBezTo>
                  <a:cubicBezTo>
                    <a:pt x="93" y="127"/>
                    <a:pt x="93" y="127"/>
                    <a:pt x="93" y="127"/>
                  </a:cubicBezTo>
                  <a:cubicBezTo>
                    <a:pt x="93" y="129"/>
                    <a:pt x="94" y="131"/>
                    <a:pt x="95" y="132"/>
                  </a:cubicBezTo>
                  <a:cubicBezTo>
                    <a:pt x="97" y="135"/>
                    <a:pt x="100" y="138"/>
                    <a:pt x="104" y="138"/>
                  </a:cubicBezTo>
                  <a:cubicBezTo>
                    <a:pt x="104" y="138"/>
                    <a:pt x="105" y="138"/>
                    <a:pt x="105" y="138"/>
                  </a:cubicBezTo>
                  <a:cubicBezTo>
                    <a:pt x="105" y="138"/>
                    <a:pt x="106" y="137"/>
                    <a:pt x="107" y="137"/>
                  </a:cubicBezTo>
                  <a:cubicBezTo>
                    <a:pt x="107" y="139"/>
                    <a:pt x="108" y="141"/>
                    <a:pt x="110" y="142"/>
                  </a:cubicBezTo>
                  <a:cubicBezTo>
                    <a:pt x="112" y="144"/>
                    <a:pt x="114" y="144"/>
                    <a:pt x="116" y="144"/>
                  </a:cubicBezTo>
                  <a:cubicBezTo>
                    <a:pt x="116" y="144"/>
                    <a:pt x="116" y="144"/>
                    <a:pt x="116" y="144"/>
                  </a:cubicBezTo>
                  <a:cubicBezTo>
                    <a:pt x="116" y="144"/>
                    <a:pt x="116" y="144"/>
                    <a:pt x="116" y="144"/>
                  </a:cubicBezTo>
                  <a:cubicBezTo>
                    <a:pt x="118" y="144"/>
                    <a:pt x="121" y="143"/>
                    <a:pt x="122" y="140"/>
                  </a:cubicBezTo>
                  <a:cubicBezTo>
                    <a:pt x="123" y="139"/>
                    <a:pt x="124" y="138"/>
                    <a:pt x="124" y="137"/>
                  </a:cubicBezTo>
                  <a:cubicBezTo>
                    <a:pt x="129" y="141"/>
                    <a:pt x="132" y="143"/>
                    <a:pt x="138" y="145"/>
                  </a:cubicBezTo>
                  <a:cubicBezTo>
                    <a:pt x="140" y="145"/>
                    <a:pt x="141" y="146"/>
                    <a:pt x="143" y="146"/>
                  </a:cubicBezTo>
                  <a:cubicBezTo>
                    <a:pt x="144" y="146"/>
                    <a:pt x="144" y="146"/>
                    <a:pt x="144" y="146"/>
                  </a:cubicBezTo>
                  <a:cubicBezTo>
                    <a:pt x="144" y="146"/>
                    <a:pt x="144" y="146"/>
                    <a:pt x="144" y="146"/>
                  </a:cubicBezTo>
                  <a:cubicBezTo>
                    <a:pt x="146" y="145"/>
                    <a:pt x="148" y="145"/>
                    <a:pt x="150" y="144"/>
                  </a:cubicBezTo>
                  <a:cubicBezTo>
                    <a:pt x="152" y="142"/>
                    <a:pt x="153" y="140"/>
                    <a:pt x="154" y="138"/>
                  </a:cubicBezTo>
                  <a:cubicBezTo>
                    <a:pt x="154" y="137"/>
                    <a:pt x="154" y="136"/>
                    <a:pt x="154" y="135"/>
                  </a:cubicBezTo>
                  <a:cubicBezTo>
                    <a:pt x="154" y="135"/>
                    <a:pt x="154" y="134"/>
                    <a:pt x="154" y="134"/>
                  </a:cubicBezTo>
                  <a:cubicBezTo>
                    <a:pt x="154" y="134"/>
                    <a:pt x="155" y="134"/>
                    <a:pt x="155" y="134"/>
                  </a:cubicBezTo>
                  <a:cubicBezTo>
                    <a:pt x="155" y="134"/>
                    <a:pt x="155" y="134"/>
                    <a:pt x="155" y="134"/>
                  </a:cubicBezTo>
                  <a:cubicBezTo>
                    <a:pt x="157" y="134"/>
                    <a:pt x="158" y="135"/>
                    <a:pt x="159" y="135"/>
                  </a:cubicBezTo>
                  <a:cubicBezTo>
                    <a:pt x="163" y="135"/>
                    <a:pt x="167" y="133"/>
                    <a:pt x="169" y="130"/>
                  </a:cubicBezTo>
                  <a:cubicBezTo>
                    <a:pt x="170" y="129"/>
                    <a:pt x="171" y="128"/>
                    <a:pt x="172" y="126"/>
                  </a:cubicBezTo>
                  <a:cubicBezTo>
                    <a:pt x="172" y="125"/>
                    <a:pt x="172" y="124"/>
                    <a:pt x="172" y="122"/>
                  </a:cubicBezTo>
                  <a:cubicBezTo>
                    <a:pt x="173" y="122"/>
                    <a:pt x="174" y="123"/>
                    <a:pt x="175" y="123"/>
                  </a:cubicBezTo>
                  <a:cubicBezTo>
                    <a:pt x="178" y="123"/>
                    <a:pt x="180" y="122"/>
                    <a:pt x="183" y="120"/>
                  </a:cubicBezTo>
                  <a:cubicBezTo>
                    <a:pt x="187" y="118"/>
                    <a:pt x="190" y="114"/>
                    <a:pt x="190" y="109"/>
                  </a:cubicBezTo>
                  <a:cubicBezTo>
                    <a:pt x="190" y="109"/>
                    <a:pt x="191" y="110"/>
                    <a:pt x="192" y="110"/>
                  </a:cubicBezTo>
                  <a:cubicBezTo>
                    <a:pt x="192" y="110"/>
                    <a:pt x="192" y="110"/>
                    <a:pt x="192" y="110"/>
                  </a:cubicBezTo>
                  <a:cubicBezTo>
                    <a:pt x="192" y="110"/>
                    <a:pt x="193" y="110"/>
                    <a:pt x="193" y="110"/>
                  </a:cubicBezTo>
                  <a:cubicBezTo>
                    <a:pt x="197" y="110"/>
                    <a:pt x="201" y="107"/>
                    <a:pt x="203" y="104"/>
                  </a:cubicBezTo>
                  <a:cubicBezTo>
                    <a:pt x="205" y="102"/>
                    <a:pt x="205" y="100"/>
                    <a:pt x="205" y="97"/>
                  </a:cubicBezTo>
                  <a:cubicBezTo>
                    <a:pt x="205" y="95"/>
                    <a:pt x="205" y="93"/>
                    <a:pt x="203" y="91"/>
                  </a:cubicBezTo>
                  <a:cubicBezTo>
                    <a:pt x="202" y="89"/>
                    <a:pt x="200" y="87"/>
                    <a:pt x="199" y="86"/>
                  </a:cubicBezTo>
                  <a:cubicBezTo>
                    <a:pt x="198" y="86"/>
                    <a:pt x="198" y="85"/>
                    <a:pt x="197" y="85"/>
                  </a:cubicBezTo>
                  <a:cubicBezTo>
                    <a:pt x="198" y="84"/>
                    <a:pt x="199" y="84"/>
                    <a:pt x="200" y="84"/>
                  </a:cubicBezTo>
                  <a:cubicBezTo>
                    <a:pt x="201" y="85"/>
                    <a:pt x="203" y="87"/>
                    <a:pt x="206" y="89"/>
                  </a:cubicBezTo>
                  <a:cubicBezTo>
                    <a:pt x="209" y="91"/>
                    <a:pt x="212" y="93"/>
                    <a:pt x="215" y="93"/>
                  </a:cubicBezTo>
                  <a:cubicBezTo>
                    <a:pt x="215" y="93"/>
                    <a:pt x="215" y="93"/>
                    <a:pt x="215" y="93"/>
                  </a:cubicBezTo>
                  <a:cubicBezTo>
                    <a:pt x="216" y="93"/>
                    <a:pt x="216" y="93"/>
                    <a:pt x="216" y="93"/>
                  </a:cubicBezTo>
                  <a:cubicBezTo>
                    <a:pt x="216" y="93"/>
                    <a:pt x="217" y="93"/>
                    <a:pt x="217" y="93"/>
                  </a:cubicBezTo>
                  <a:cubicBezTo>
                    <a:pt x="218" y="93"/>
                    <a:pt x="220" y="92"/>
                    <a:pt x="221" y="91"/>
                  </a:cubicBezTo>
                  <a:cubicBezTo>
                    <a:pt x="223" y="90"/>
                    <a:pt x="224" y="90"/>
                    <a:pt x="224" y="90"/>
                  </a:cubicBezTo>
                  <a:cubicBezTo>
                    <a:pt x="234" y="85"/>
                    <a:pt x="241" y="81"/>
                    <a:pt x="251" y="76"/>
                  </a:cubicBezTo>
                  <a:cubicBezTo>
                    <a:pt x="251" y="76"/>
                    <a:pt x="252" y="75"/>
                    <a:pt x="252" y="74"/>
                  </a:cubicBezTo>
                  <a:cubicBezTo>
                    <a:pt x="255" y="68"/>
                    <a:pt x="259" y="62"/>
                    <a:pt x="262" y="55"/>
                  </a:cubicBezTo>
                  <a:cubicBezTo>
                    <a:pt x="262" y="55"/>
                    <a:pt x="262" y="54"/>
                    <a:pt x="261" y="54"/>
                  </a:cubicBezTo>
                  <a:cubicBezTo>
                    <a:pt x="261" y="53"/>
                    <a:pt x="261" y="53"/>
                    <a:pt x="261" y="53"/>
                  </a:cubicBezTo>
                  <a:cubicBezTo>
                    <a:pt x="260" y="53"/>
                    <a:pt x="260" y="54"/>
                    <a:pt x="260" y="54"/>
                  </a:cubicBezTo>
                  <a:cubicBezTo>
                    <a:pt x="257" y="60"/>
                    <a:pt x="254" y="66"/>
                    <a:pt x="251" y="72"/>
                  </a:cubicBezTo>
                  <a:cubicBezTo>
                    <a:pt x="250" y="71"/>
                    <a:pt x="250" y="71"/>
                    <a:pt x="250" y="71"/>
                  </a:cubicBezTo>
                  <a:cubicBezTo>
                    <a:pt x="249" y="71"/>
                    <a:pt x="249" y="71"/>
                    <a:pt x="249" y="72"/>
                  </a:cubicBezTo>
                  <a:cubicBezTo>
                    <a:pt x="248" y="72"/>
                    <a:pt x="248" y="72"/>
                    <a:pt x="248" y="72"/>
                  </a:cubicBezTo>
                  <a:cubicBezTo>
                    <a:pt x="250" y="67"/>
                    <a:pt x="253" y="63"/>
                    <a:pt x="255" y="58"/>
                  </a:cubicBezTo>
                  <a:cubicBezTo>
                    <a:pt x="255" y="57"/>
                    <a:pt x="255" y="57"/>
                    <a:pt x="254" y="56"/>
                  </a:cubicBezTo>
                  <a:cubicBezTo>
                    <a:pt x="254" y="56"/>
                    <a:pt x="254" y="56"/>
                    <a:pt x="254" y="56"/>
                  </a:cubicBezTo>
                  <a:cubicBezTo>
                    <a:pt x="254" y="56"/>
                    <a:pt x="253" y="57"/>
                    <a:pt x="253" y="57"/>
                  </a:cubicBezTo>
                  <a:cubicBezTo>
                    <a:pt x="250" y="63"/>
                    <a:pt x="247" y="68"/>
                    <a:pt x="244" y="74"/>
                  </a:cubicBezTo>
                  <a:cubicBezTo>
                    <a:pt x="244" y="74"/>
                    <a:pt x="243" y="74"/>
                    <a:pt x="242" y="75"/>
                  </a:cubicBezTo>
                  <a:cubicBezTo>
                    <a:pt x="246" y="69"/>
                    <a:pt x="248" y="63"/>
                    <a:pt x="251" y="56"/>
                  </a:cubicBezTo>
                  <a:cubicBezTo>
                    <a:pt x="251" y="55"/>
                    <a:pt x="251" y="55"/>
                    <a:pt x="250" y="54"/>
                  </a:cubicBezTo>
                  <a:cubicBezTo>
                    <a:pt x="250" y="54"/>
                    <a:pt x="250" y="54"/>
                    <a:pt x="250" y="54"/>
                  </a:cubicBezTo>
                  <a:cubicBezTo>
                    <a:pt x="249" y="54"/>
                    <a:pt x="249" y="55"/>
                    <a:pt x="249" y="55"/>
                  </a:cubicBezTo>
                  <a:cubicBezTo>
                    <a:pt x="246" y="63"/>
                    <a:pt x="242" y="70"/>
                    <a:pt x="238" y="77"/>
                  </a:cubicBezTo>
                  <a:cubicBezTo>
                    <a:pt x="237" y="77"/>
                    <a:pt x="236" y="78"/>
                    <a:pt x="235" y="78"/>
                  </a:cubicBezTo>
                  <a:cubicBezTo>
                    <a:pt x="240" y="72"/>
                    <a:pt x="243" y="64"/>
                    <a:pt x="246" y="57"/>
                  </a:cubicBezTo>
                  <a:cubicBezTo>
                    <a:pt x="246" y="56"/>
                    <a:pt x="246" y="55"/>
                    <a:pt x="245" y="55"/>
                  </a:cubicBezTo>
                  <a:cubicBezTo>
                    <a:pt x="245" y="55"/>
                    <a:pt x="245" y="55"/>
                    <a:pt x="245" y="55"/>
                  </a:cubicBezTo>
                  <a:cubicBezTo>
                    <a:pt x="244" y="55"/>
                    <a:pt x="244" y="55"/>
                    <a:pt x="244" y="56"/>
                  </a:cubicBezTo>
                  <a:cubicBezTo>
                    <a:pt x="241" y="64"/>
                    <a:pt x="237" y="72"/>
                    <a:pt x="232" y="80"/>
                  </a:cubicBezTo>
                  <a:cubicBezTo>
                    <a:pt x="232" y="80"/>
                    <a:pt x="232" y="80"/>
                    <a:pt x="232" y="80"/>
                  </a:cubicBezTo>
                  <a:cubicBezTo>
                    <a:pt x="231" y="81"/>
                    <a:pt x="230" y="81"/>
                    <a:pt x="230" y="81"/>
                  </a:cubicBezTo>
                  <a:cubicBezTo>
                    <a:pt x="234" y="74"/>
                    <a:pt x="238" y="67"/>
                    <a:pt x="241" y="59"/>
                  </a:cubicBezTo>
                  <a:cubicBezTo>
                    <a:pt x="241" y="58"/>
                    <a:pt x="241" y="57"/>
                    <a:pt x="240" y="57"/>
                  </a:cubicBezTo>
                  <a:cubicBezTo>
                    <a:pt x="240" y="57"/>
                    <a:pt x="240" y="57"/>
                    <a:pt x="240" y="57"/>
                  </a:cubicBezTo>
                  <a:cubicBezTo>
                    <a:pt x="239" y="57"/>
                    <a:pt x="239" y="57"/>
                    <a:pt x="239" y="58"/>
                  </a:cubicBezTo>
                  <a:cubicBezTo>
                    <a:pt x="235" y="67"/>
                    <a:pt x="231" y="75"/>
                    <a:pt x="226" y="83"/>
                  </a:cubicBezTo>
                  <a:cubicBezTo>
                    <a:pt x="225" y="84"/>
                    <a:pt x="224" y="84"/>
                    <a:pt x="223" y="85"/>
                  </a:cubicBezTo>
                  <a:cubicBezTo>
                    <a:pt x="227" y="77"/>
                    <a:pt x="232" y="70"/>
                    <a:pt x="235" y="62"/>
                  </a:cubicBezTo>
                  <a:cubicBezTo>
                    <a:pt x="235" y="61"/>
                    <a:pt x="234" y="60"/>
                    <a:pt x="234" y="60"/>
                  </a:cubicBezTo>
                  <a:cubicBezTo>
                    <a:pt x="234" y="60"/>
                    <a:pt x="233" y="60"/>
                    <a:pt x="233" y="60"/>
                  </a:cubicBezTo>
                  <a:cubicBezTo>
                    <a:pt x="233" y="60"/>
                    <a:pt x="232" y="60"/>
                    <a:pt x="232" y="61"/>
                  </a:cubicBezTo>
                  <a:cubicBezTo>
                    <a:pt x="230" y="70"/>
                    <a:pt x="224" y="77"/>
                    <a:pt x="220" y="86"/>
                  </a:cubicBezTo>
                  <a:cubicBezTo>
                    <a:pt x="220" y="87"/>
                    <a:pt x="219" y="87"/>
                    <a:pt x="219" y="87"/>
                  </a:cubicBezTo>
                  <a:cubicBezTo>
                    <a:pt x="218" y="87"/>
                    <a:pt x="217" y="88"/>
                    <a:pt x="216" y="88"/>
                  </a:cubicBezTo>
                  <a:cubicBezTo>
                    <a:pt x="216" y="88"/>
                    <a:pt x="216" y="88"/>
                    <a:pt x="216" y="88"/>
                  </a:cubicBezTo>
                  <a:cubicBezTo>
                    <a:pt x="215" y="88"/>
                    <a:pt x="215" y="88"/>
                    <a:pt x="215" y="88"/>
                  </a:cubicBezTo>
                  <a:cubicBezTo>
                    <a:pt x="216" y="87"/>
                    <a:pt x="217" y="86"/>
                    <a:pt x="218" y="85"/>
                  </a:cubicBezTo>
                  <a:cubicBezTo>
                    <a:pt x="218" y="85"/>
                    <a:pt x="219" y="85"/>
                    <a:pt x="220" y="84"/>
                  </a:cubicBezTo>
                  <a:cubicBezTo>
                    <a:pt x="221" y="83"/>
                    <a:pt x="222" y="82"/>
                    <a:pt x="222" y="81"/>
                  </a:cubicBezTo>
                  <a:cubicBezTo>
                    <a:pt x="223" y="78"/>
                    <a:pt x="224" y="75"/>
                    <a:pt x="224" y="72"/>
                  </a:cubicBezTo>
                  <a:cubicBezTo>
                    <a:pt x="224" y="72"/>
                    <a:pt x="224" y="72"/>
                    <a:pt x="224" y="72"/>
                  </a:cubicBezTo>
                  <a:cubicBezTo>
                    <a:pt x="225" y="70"/>
                    <a:pt x="226" y="67"/>
                    <a:pt x="227" y="64"/>
                  </a:cubicBezTo>
                  <a:cubicBezTo>
                    <a:pt x="227" y="64"/>
                    <a:pt x="227" y="63"/>
                    <a:pt x="226" y="63"/>
                  </a:cubicBezTo>
                  <a:cubicBezTo>
                    <a:pt x="226" y="63"/>
                    <a:pt x="226" y="63"/>
                    <a:pt x="226" y="63"/>
                  </a:cubicBezTo>
                  <a:cubicBezTo>
                    <a:pt x="226" y="63"/>
                    <a:pt x="225" y="63"/>
                    <a:pt x="225" y="64"/>
                  </a:cubicBezTo>
                  <a:cubicBezTo>
                    <a:pt x="225" y="65"/>
                    <a:pt x="224" y="66"/>
                    <a:pt x="224" y="67"/>
                  </a:cubicBezTo>
                  <a:cubicBezTo>
                    <a:pt x="224" y="66"/>
                    <a:pt x="223" y="65"/>
                    <a:pt x="223" y="64"/>
                  </a:cubicBezTo>
                  <a:cubicBezTo>
                    <a:pt x="218" y="43"/>
                    <a:pt x="212" y="30"/>
                    <a:pt x="206" y="22"/>
                  </a:cubicBezTo>
                  <a:cubicBezTo>
                    <a:pt x="203" y="19"/>
                    <a:pt x="200" y="16"/>
                    <a:pt x="197" y="15"/>
                  </a:cubicBezTo>
                  <a:cubicBezTo>
                    <a:pt x="197" y="15"/>
                    <a:pt x="197" y="15"/>
                    <a:pt x="197" y="15"/>
                  </a:cubicBezTo>
                  <a:cubicBezTo>
                    <a:pt x="200" y="14"/>
                    <a:pt x="203" y="13"/>
                    <a:pt x="206" y="11"/>
                  </a:cubicBezTo>
                  <a:cubicBezTo>
                    <a:pt x="209" y="10"/>
                    <a:pt x="212" y="9"/>
                    <a:pt x="215" y="7"/>
                  </a:cubicBezTo>
                  <a:cubicBezTo>
                    <a:pt x="217" y="6"/>
                    <a:pt x="219" y="5"/>
                    <a:pt x="220" y="4"/>
                  </a:cubicBezTo>
                  <a:cubicBezTo>
                    <a:pt x="222" y="4"/>
                    <a:pt x="222" y="2"/>
                    <a:pt x="221" y="1"/>
                  </a:cubicBezTo>
                  <a:cubicBezTo>
                    <a:pt x="221" y="0"/>
                    <a:pt x="220" y="0"/>
                    <a:pt x="21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71" name="Rectangle 839"/>
            <p:cNvSpPr>
              <a:spLocks noChangeArrowheads="1"/>
            </p:cNvSpPr>
            <p:nvPr/>
          </p:nvSpPr>
          <p:spPr bwMode="auto">
            <a:xfrm>
              <a:off x="2633" y="2778"/>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72" name="Rectangle 840"/>
            <p:cNvSpPr>
              <a:spLocks noChangeArrowheads="1"/>
            </p:cNvSpPr>
            <p:nvPr/>
          </p:nvSpPr>
          <p:spPr bwMode="auto">
            <a:xfrm>
              <a:off x="2633" y="2778"/>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73" name="Freeform 841"/>
            <p:cNvSpPr/>
            <p:nvPr/>
          </p:nvSpPr>
          <p:spPr bwMode="auto">
            <a:xfrm>
              <a:off x="2820" y="257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74" name="Freeform 842"/>
            <p:cNvSpPr/>
            <p:nvPr/>
          </p:nvSpPr>
          <p:spPr bwMode="auto">
            <a:xfrm>
              <a:off x="2820" y="2572"/>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75" name="Freeform 843"/>
            <p:cNvSpPr>
              <a:spLocks noEditPoints="1"/>
            </p:cNvSpPr>
            <p:nvPr/>
          </p:nvSpPr>
          <p:spPr bwMode="auto">
            <a:xfrm>
              <a:off x="4993" y="2200"/>
              <a:ext cx="393" cy="533"/>
            </a:xfrm>
            <a:custGeom>
              <a:avLst/>
              <a:gdLst>
                <a:gd name="T0" fmla="*/ 67 w 166"/>
                <a:gd name="T1" fmla="*/ 201 h 225"/>
                <a:gd name="T2" fmla="*/ 50 w 166"/>
                <a:gd name="T3" fmla="*/ 81 h 225"/>
                <a:gd name="T4" fmla="*/ 60 w 166"/>
                <a:gd name="T5" fmla="*/ 211 h 225"/>
                <a:gd name="T6" fmla="*/ 51 w 166"/>
                <a:gd name="T7" fmla="*/ 219 h 225"/>
                <a:gd name="T8" fmla="*/ 18 w 166"/>
                <a:gd name="T9" fmla="*/ 215 h 225"/>
                <a:gd name="T10" fmla="*/ 91 w 166"/>
                <a:gd name="T11" fmla="*/ 85 h 225"/>
                <a:gd name="T12" fmla="*/ 113 w 166"/>
                <a:gd name="T13" fmla="*/ 211 h 225"/>
                <a:gd name="T14" fmla="*/ 104 w 166"/>
                <a:gd name="T15" fmla="*/ 219 h 225"/>
                <a:gd name="T16" fmla="*/ 72 w 166"/>
                <a:gd name="T17" fmla="*/ 215 h 225"/>
                <a:gd name="T18" fmla="*/ 111 w 166"/>
                <a:gd name="T19" fmla="*/ 73 h 225"/>
                <a:gd name="T20" fmla="*/ 117 w 166"/>
                <a:gd name="T21" fmla="*/ 206 h 225"/>
                <a:gd name="T22" fmla="*/ 66 w 166"/>
                <a:gd name="T23" fmla="*/ 75 h 225"/>
                <a:gd name="T24" fmla="*/ 67 w 166"/>
                <a:gd name="T25" fmla="*/ 82 h 225"/>
                <a:gd name="T26" fmla="*/ 14 w 166"/>
                <a:gd name="T27" fmla="*/ 82 h 225"/>
                <a:gd name="T28" fmla="*/ 11 w 166"/>
                <a:gd name="T29" fmla="*/ 78 h 225"/>
                <a:gd name="T30" fmla="*/ 14 w 166"/>
                <a:gd name="T31" fmla="*/ 81 h 225"/>
                <a:gd name="T32" fmla="*/ 72 w 166"/>
                <a:gd name="T33" fmla="*/ 83 h 225"/>
                <a:gd name="T34" fmla="*/ 123 w 166"/>
                <a:gd name="T35" fmla="*/ 20 h 225"/>
                <a:gd name="T36" fmla="*/ 80 w 166"/>
                <a:gd name="T37" fmla="*/ 78 h 225"/>
                <a:gd name="T38" fmla="*/ 133 w 166"/>
                <a:gd name="T39" fmla="*/ 22 h 225"/>
                <a:gd name="T40" fmla="*/ 95 w 166"/>
                <a:gd name="T41" fmla="*/ 74 h 225"/>
                <a:gd name="T42" fmla="*/ 115 w 166"/>
                <a:gd name="T43" fmla="*/ 62 h 225"/>
                <a:gd name="T44" fmla="*/ 107 w 166"/>
                <a:gd name="T45" fmla="*/ 70 h 225"/>
                <a:gd name="T46" fmla="*/ 40 w 166"/>
                <a:gd name="T47" fmla="*/ 75 h 225"/>
                <a:gd name="T48" fmla="*/ 89 w 166"/>
                <a:gd name="T49" fmla="*/ 20 h 225"/>
                <a:gd name="T50" fmla="*/ 57 w 166"/>
                <a:gd name="T51" fmla="*/ 70 h 225"/>
                <a:gd name="T52" fmla="*/ 47 w 166"/>
                <a:gd name="T53" fmla="*/ 78 h 225"/>
                <a:gd name="T54" fmla="*/ 19 w 166"/>
                <a:gd name="T55" fmla="*/ 83 h 225"/>
                <a:gd name="T56" fmla="*/ 70 w 166"/>
                <a:gd name="T57" fmla="*/ 20 h 225"/>
                <a:gd name="T58" fmla="*/ 27 w 166"/>
                <a:gd name="T59" fmla="*/ 78 h 225"/>
                <a:gd name="T60" fmla="*/ 79 w 166"/>
                <a:gd name="T61" fmla="*/ 22 h 225"/>
                <a:gd name="T62" fmla="*/ 45 w 166"/>
                <a:gd name="T63" fmla="*/ 40 h 225"/>
                <a:gd name="T64" fmla="*/ 45 w 166"/>
                <a:gd name="T65" fmla="*/ 40 h 225"/>
                <a:gd name="T66" fmla="*/ 120 w 166"/>
                <a:gd name="T67" fmla="*/ 18 h 225"/>
                <a:gd name="T68" fmla="*/ 118 w 166"/>
                <a:gd name="T69" fmla="*/ 64 h 225"/>
                <a:gd name="T70" fmla="*/ 123 w 166"/>
                <a:gd name="T71" fmla="*/ 197 h 225"/>
                <a:gd name="T72" fmla="*/ 87 w 166"/>
                <a:gd name="T73" fmla="*/ 32 h 225"/>
                <a:gd name="T74" fmla="*/ 5 w 166"/>
                <a:gd name="T75" fmla="*/ 78 h 225"/>
                <a:gd name="T76" fmla="*/ 64 w 166"/>
                <a:gd name="T77" fmla="*/ 6 h 225"/>
                <a:gd name="T78" fmla="*/ 9 w 166"/>
                <a:gd name="T79" fmla="*/ 79 h 225"/>
                <a:gd name="T80" fmla="*/ 59 w 166"/>
                <a:gd name="T81" fmla="*/ 78 h 225"/>
                <a:gd name="T82" fmla="*/ 100 w 166"/>
                <a:gd name="T83" fmla="*/ 23 h 225"/>
                <a:gd name="T84" fmla="*/ 65 w 166"/>
                <a:gd name="T85" fmla="*/ 74 h 225"/>
                <a:gd name="T86" fmla="*/ 118 w 166"/>
                <a:gd name="T87" fmla="*/ 0 h 225"/>
                <a:gd name="T88" fmla="*/ 98 w 166"/>
                <a:gd name="T89" fmla="*/ 7 h 225"/>
                <a:gd name="T90" fmla="*/ 91 w 166"/>
                <a:gd name="T91" fmla="*/ 15 h 225"/>
                <a:gd name="T92" fmla="*/ 79 w 166"/>
                <a:gd name="T93" fmla="*/ 18 h 225"/>
                <a:gd name="T94" fmla="*/ 75 w 166"/>
                <a:gd name="T95" fmla="*/ 17 h 225"/>
                <a:gd name="T96" fmla="*/ 67 w 166"/>
                <a:gd name="T97" fmla="*/ 1 h 225"/>
                <a:gd name="T98" fmla="*/ 2 w 166"/>
                <a:gd name="T99" fmla="*/ 74 h 225"/>
                <a:gd name="T100" fmla="*/ 3 w 166"/>
                <a:gd name="T101" fmla="*/ 81 h 225"/>
                <a:gd name="T102" fmla="*/ 14 w 166"/>
                <a:gd name="T103" fmla="*/ 216 h 225"/>
                <a:gd name="T104" fmla="*/ 40 w 166"/>
                <a:gd name="T105" fmla="*/ 225 h 225"/>
                <a:gd name="T106" fmla="*/ 62 w 166"/>
                <a:gd name="T107" fmla="*/ 217 h 225"/>
                <a:gd name="T108" fmla="*/ 68 w 166"/>
                <a:gd name="T109" fmla="*/ 216 h 225"/>
                <a:gd name="T110" fmla="*/ 68 w 166"/>
                <a:gd name="T111" fmla="*/ 217 h 225"/>
                <a:gd name="T112" fmla="*/ 114 w 166"/>
                <a:gd name="T113" fmla="*/ 217 h 225"/>
                <a:gd name="T114" fmla="*/ 163 w 166"/>
                <a:gd name="T115" fmla="*/ 154 h 225"/>
                <a:gd name="T116" fmla="*/ 149 w 166"/>
                <a:gd name="T117" fmla="*/ 7 h 225"/>
                <a:gd name="T118" fmla="*/ 132 w 166"/>
                <a:gd name="T119" fmla="*/ 18 h 225"/>
                <a:gd name="T120" fmla="*/ 130 w 166"/>
                <a:gd name="T121" fmla="*/ 16 h 225"/>
                <a:gd name="T122" fmla="*/ 123 w 166"/>
                <a:gd name="T123" fmla="*/ 13 h 225"/>
                <a:gd name="T124" fmla="*/ 118 w 166"/>
                <a:gd name="T125"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 h="225">
                  <a:moveTo>
                    <a:pt x="63" y="206"/>
                  </a:moveTo>
                  <a:cubicBezTo>
                    <a:pt x="62" y="171"/>
                    <a:pt x="61" y="140"/>
                    <a:pt x="59" y="107"/>
                  </a:cubicBezTo>
                  <a:cubicBezTo>
                    <a:pt x="64" y="138"/>
                    <a:pt x="66" y="169"/>
                    <a:pt x="67" y="200"/>
                  </a:cubicBezTo>
                  <a:cubicBezTo>
                    <a:pt x="67" y="201"/>
                    <a:pt x="67" y="201"/>
                    <a:pt x="67" y="201"/>
                  </a:cubicBezTo>
                  <a:cubicBezTo>
                    <a:pt x="66" y="202"/>
                    <a:pt x="64" y="204"/>
                    <a:pt x="63" y="206"/>
                  </a:cubicBezTo>
                  <a:moveTo>
                    <a:pt x="22" y="87"/>
                  </a:moveTo>
                  <a:cubicBezTo>
                    <a:pt x="27" y="87"/>
                    <a:pt x="33" y="86"/>
                    <a:pt x="38" y="85"/>
                  </a:cubicBezTo>
                  <a:cubicBezTo>
                    <a:pt x="42" y="84"/>
                    <a:pt x="46" y="83"/>
                    <a:pt x="50" y="81"/>
                  </a:cubicBezTo>
                  <a:cubicBezTo>
                    <a:pt x="51" y="80"/>
                    <a:pt x="53" y="79"/>
                    <a:pt x="54" y="77"/>
                  </a:cubicBezTo>
                  <a:cubicBezTo>
                    <a:pt x="54" y="78"/>
                    <a:pt x="54" y="78"/>
                    <a:pt x="54" y="79"/>
                  </a:cubicBezTo>
                  <a:cubicBezTo>
                    <a:pt x="56" y="124"/>
                    <a:pt x="57" y="164"/>
                    <a:pt x="59" y="210"/>
                  </a:cubicBezTo>
                  <a:cubicBezTo>
                    <a:pt x="60" y="211"/>
                    <a:pt x="60" y="211"/>
                    <a:pt x="60" y="211"/>
                  </a:cubicBezTo>
                  <a:cubicBezTo>
                    <a:pt x="59" y="211"/>
                    <a:pt x="59" y="212"/>
                    <a:pt x="59" y="212"/>
                  </a:cubicBezTo>
                  <a:cubicBezTo>
                    <a:pt x="59" y="212"/>
                    <a:pt x="59" y="212"/>
                    <a:pt x="59" y="212"/>
                  </a:cubicBezTo>
                  <a:cubicBezTo>
                    <a:pt x="59" y="212"/>
                    <a:pt x="59" y="212"/>
                    <a:pt x="59" y="212"/>
                  </a:cubicBezTo>
                  <a:cubicBezTo>
                    <a:pt x="57" y="215"/>
                    <a:pt x="54" y="218"/>
                    <a:pt x="51" y="219"/>
                  </a:cubicBezTo>
                  <a:cubicBezTo>
                    <a:pt x="48" y="221"/>
                    <a:pt x="44" y="221"/>
                    <a:pt x="40" y="221"/>
                  </a:cubicBezTo>
                  <a:cubicBezTo>
                    <a:pt x="40" y="221"/>
                    <a:pt x="40" y="221"/>
                    <a:pt x="40" y="221"/>
                  </a:cubicBezTo>
                  <a:cubicBezTo>
                    <a:pt x="40" y="221"/>
                    <a:pt x="40" y="221"/>
                    <a:pt x="40" y="221"/>
                  </a:cubicBezTo>
                  <a:cubicBezTo>
                    <a:pt x="32" y="221"/>
                    <a:pt x="24" y="219"/>
                    <a:pt x="18" y="215"/>
                  </a:cubicBezTo>
                  <a:cubicBezTo>
                    <a:pt x="18" y="171"/>
                    <a:pt x="14" y="127"/>
                    <a:pt x="6" y="84"/>
                  </a:cubicBezTo>
                  <a:cubicBezTo>
                    <a:pt x="11" y="86"/>
                    <a:pt x="16" y="87"/>
                    <a:pt x="22" y="87"/>
                  </a:cubicBezTo>
                  <a:moveTo>
                    <a:pt x="75" y="87"/>
                  </a:moveTo>
                  <a:cubicBezTo>
                    <a:pt x="80" y="87"/>
                    <a:pt x="86" y="86"/>
                    <a:pt x="91" y="85"/>
                  </a:cubicBezTo>
                  <a:cubicBezTo>
                    <a:pt x="95" y="84"/>
                    <a:pt x="99" y="83"/>
                    <a:pt x="103" y="81"/>
                  </a:cubicBezTo>
                  <a:cubicBezTo>
                    <a:pt x="104" y="80"/>
                    <a:pt x="106" y="79"/>
                    <a:pt x="107" y="77"/>
                  </a:cubicBezTo>
                  <a:cubicBezTo>
                    <a:pt x="109" y="124"/>
                    <a:pt x="111" y="163"/>
                    <a:pt x="113" y="210"/>
                  </a:cubicBezTo>
                  <a:cubicBezTo>
                    <a:pt x="113" y="211"/>
                    <a:pt x="113" y="211"/>
                    <a:pt x="113" y="211"/>
                  </a:cubicBezTo>
                  <a:cubicBezTo>
                    <a:pt x="113" y="211"/>
                    <a:pt x="112" y="212"/>
                    <a:pt x="112" y="212"/>
                  </a:cubicBezTo>
                  <a:cubicBezTo>
                    <a:pt x="112" y="212"/>
                    <a:pt x="112" y="212"/>
                    <a:pt x="112" y="212"/>
                  </a:cubicBezTo>
                  <a:cubicBezTo>
                    <a:pt x="112" y="212"/>
                    <a:pt x="112" y="212"/>
                    <a:pt x="112" y="212"/>
                  </a:cubicBezTo>
                  <a:cubicBezTo>
                    <a:pt x="110" y="215"/>
                    <a:pt x="108" y="218"/>
                    <a:pt x="104" y="219"/>
                  </a:cubicBezTo>
                  <a:cubicBezTo>
                    <a:pt x="101" y="221"/>
                    <a:pt x="97" y="221"/>
                    <a:pt x="93" y="221"/>
                  </a:cubicBezTo>
                  <a:cubicBezTo>
                    <a:pt x="93" y="221"/>
                    <a:pt x="93" y="221"/>
                    <a:pt x="93" y="221"/>
                  </a:cubicBezTo>
                  <a:cubicBezTo>
                    <a:pt x="93" y="221"/>
                    <a:pt x="93" y="221"/>
                    <a:pt x="93" y="221"/>
                  </a:cubicBezTo>
                  <a:cubicBezTo>
                    <a:pt x="85" y="221"/>
                    <a:pt x="77" y="219"/>
                    <a:pt x="72" y="215"/>
                  </a:cubicBezTo>
                  <a:cubicBezTo>
                    <a:pt x="71" y="171"/>
                    <a:pt x="67" y="127"/>
                    <a:pt x="60" y="84"/>
                  </a:cubicBezTo>
                  <a:cubicBezTo>
                    <a:pt x="64" y="86"/>
                    <a:pt x="70" y="87"/>
                    <a:pt x="75" y="87"/>
                  </a:cubicBezTo>
                  <a:moveTo>
                    <a:pt x="117" y="206"/>
                  </a:moveTo>
                  <a:cubicBezTo>
                    <a:pt x="115" y="159"/>
                    <a:pt x="113" y="120"/>
                    <a:pt x="111" y="73"/>
                  </a:cubicBezTo>
                  <a:cubicBezTo>
                    <a:pt x="112" y="72"/>
                    <a:pt x="112" y="72"/>
                    <a:pt x="112" y="72"/>
                  </a:cubicBezTo>
                  <a:cubicBezTo>
                    <a:pt x="114" y="116"/>
                    <a:pt x="116" y="158"/>
                    <a:pt x="119" y="202"/>
                  </a:cubicBezTo>
                  <a:cubicBezTo>
                    <a:pt x="119" y="202"/>
                    <a:pt x="119" y="202"/>
                    <a:pt x="119" y="202"/>
                  </a:cubicBezTo>
                  <a:cubicBezTo>
                    <a:pt x="118" y="204"/>
                    <a:pt x="117" y="205"/>
                    <a:pt x="117" y="206"/>
                  </a:cubicBezTo>
                  <a:moveTo>
                    <a:pt x="66" y="82"/>
                  </a:moveTo>
                  <a:cubicBezTo>
                    <a:pt x="65" y="82"/>
                    <a:pt x="64" y="80"/>
                    <a:pt x="64" y="79"/>
                  </a:cubicBezTo>
                  <a:cubicBezTo>
                    <a:pt x="64" y="78"/>
                    <a:pt x="64" y="78"/>
                    <a:pt x="64" y="78"/>
                  </a:cubicBezTo>
                  <a:cubicBezTo>
                    <a:pt x="65" y="77"/>
                    <a:pt x="65" y="76"/>
                    <a:pt x="66" y="75"/>
                  </a:cubicBezTo>
                  <a:cubicBezTo>
                    <a:pt x="74" y="67"/>
                    <a:pt x="81" y="58"/>
                    <a:pt x="89" y="50"/>
                  </a:cubicBezTo>
                  <a:cubicBezTo>
                    <a:pt x="83" y="57"/>
                    <a:pt x="76" y="64"/>
                    <a:pt x="70" y="72"/>
                  </a:cubicBezTo>
                  <a:cubicBezTo>
                    <a:pt x="69" y="74"/>
                    <a:pt x="67" y="77"/>
                    <a:pt x="67" y="81"/>
                  </a:cubicBezTo>
                  <a:cubicBezTo>
                    <a:pt x="67" y="81"/>
                    <a:pt x="67" y="82"/>
                    <a:pt x="67" y="82"/>
                  </a:cubicBezTo>
                  <a:cubicBezTo>
                    <a:pt x="67" y="82"/>
                    <a:pt x="66" y="82"/>
                    <a:pt x="66" y="82"/>
                  </a:cubicBezTo>
                  <a:cubicBezTo>
                    <a:pt x="66" y="82"/>
                    <a:pt x="66" y="82"/>
                    <a:pt x="66" y="82"/>
                  </a:cubicBezTo>
                  <a:cubicBezTo>
                    <a:pt x="66" y="82"/>
                    <a:pt x="66" y="82"/>
                    <a:pt x="66" y="82"/>
                  </a:cubicBezTo>
                  <a:moveTo>
                    <a:pt x="14" y="82"/>
                  </a:moveTo>
                  <a:cubicBezTo>
                    <a:pt x="13" y="82"/>
                    <a:pt x="13" y="82"/>
                    <a:pt x="12" y="82"/>
                  </a:cubicBezTo>
                  <a:cubicBezTo>
                    <a:pt x="12" y="82"/>
                    <a:pt x="12" y="82"/>
                    <a:pt x="12" y="82"/>
                  </a:cubicBezTo>
                  <a:cubicBezTo>
                    <a:pt x="11" y="82"/>
                    <a:pt x="11" y="80"/>
                    <a:pt x="11" y="79"/>
                  </a:cubicBezTo>
                  <a:cubicBezTo>
                    <a:pt x="11" y="78"/>
                    <a:pt x="11" y="78"/>
                    <a:pt x="11" y="78"/>
                  </a:cubicBezTo>
                  <a:cubicBezTo>
                    <a:pt x="11" y="77"/>
                    <a:pt x="12" y="76"/>
                    <a:pt x="13" y="75"/>
                  </a:cubicBezTo>
                  <a:cubicBezTo>
                    <a:pt x="20" y="67"/>
                    <a:pt x="28" y="58"/>
                    <a:pt x="36" y="50"/>
                  </a:cubicBezTo>
                  <a:cubicBezTo>
                    <a:pt x="29" y="57"/>
                    <a:pt x="23" y="64"/>
                    <a:pt x="17" y="72"/>
                  </a:cubicBezTo>
                  <a:cubicBezTo>
                    <a:pt x="15" y="74"/>
                    <a:pt x="14" y="77"/>
                    <a:pt x="14" y="81"/>
                  </a:cubicBezTo>
                  <a:cubicBezTo>
                    <a:pt x="13" y="81"/>
                    <a:pt x="14" y="82"/>
                    <a:pt x="14" y="82"/>
                  </a:cubicBezTo>
                  <a:moveTo>
                    <a:pt x="75" y="83"/>
                  </a:moveTo>
                  <a:cubicBezTo>
                    <a:pt x="75" y="83"/>
                    <a:pt x="75" y="83"/>
                    <a:pt x="75" y="83"/>
                  </a:cubicBezTo>
                  <a:cubicBezTo>
                    <a:pt x="74" y="83"/>
                    <a:pt x="73" y="83"/>
                    <a:pt x="72" y="83"/>
                  </a:cubicBezTo>
                  <a:cubicBezTo>
                    <a:pt x="72" y="83"/>
                    <a:pt x="72" y="83"/>
                    <a:pt x="72" y="83"/>
                  </a:cubicBezTo>
                  <a:cubicBezTo>
                    <a:pt x="71" y="82"/>
                    <a:pt x="71" y="82"/>
                    <a:pt x="71" y="81"/>
                  </a:cubicBezTo>
                  <a:cubicBezTo>
                    <a:pt x="71" y="79"/>
                    <a:pt x="72" y="76"/>
                    <a:pt x="74" y="75"/>
                  </a:cubicBezTo>
                  <a:cubicBezTo>
                    <a:pt x="88" y="55"/>
                    <a:pt x="105" y="37"/>
                    <a:pt x="123" y="20"/>
                  </a:cubicBezTo>
                  <a:cubicBezTo>
                    <a:pt x="124" y="21"/>
                    <a:pt x="124" y="21"/>
                    <a:pt x="125" y="21"/>
                  </a:cubicBezTo>
                  <a:cubicBezTo>
                    <a:pt x="109" y="38"/>
                    <a:pt x="93" y="56"/>
                    <a:pt x="79" y="74"/>
                  </a:cubicBezTo>
                  <a:cubicBezTo>
                    <a:pt x="78" y="75"/>
                    <a:pt x="78" y="76"/>
                    <a:pt x="79" y="77"/>
                  </a:cubicBezTo>
                  <a:cubicBezTo>
                    <a:pt x="80" y="77"/>
                    <a:pt x="80" y="78"/>
                    <a:pt x="80" y="78"/>
                  </a:cubicBezTo>
                  <a:cubicBezTo>
                    <a:pt x="81" y="78"/>
                    <a:pt x="82" y="77"/>
                    <a:pt x="82" y="77"/>
                  </a:cubicBezTo>
                  <a:cubicBezTo>
                    <a:pt x="97" y="57"/>
                    <a:pt x="113" y="39"/>
                    <a:pt x="130" y="21"/>
                  </a:cubicBezTo>
                  <a:cubicBezTo>
                    <a:pt x="131" y="21"/>
                    <a:pt x="131" y="22"/>
                    <a:pt x="132" y="22"/>
                  </a:cubicBezTo>
                  <a:cubicBezTo>
                    <a:pt x="133" y="22"/>
                    <a:pt x="133" y="22"/>
                    <a:pt x="133" y="22"/>
                  </a:cubicBezTo>
                  <a:cubicBezTo>
                    <a:pt x="119" y="38"/>
                    <a:pt x="105" y="55"/>
                    <a:pt x="92" y="72"/>
                  </a:cubicBezTo>
                  <a:cubicBezTo>
                    <a:pt x="91" y="72"/>
                    <a:pt x="91" y="74"/>
                    <a:pt x="92" y="74"/>
                  </a:cubicBezTo>
                  <a:cubicBezTo>
                    <a:pt x="92" y="75"/>
                    <a:pt x="93" y="75"/>
                    <a:pt x="93" y="75"/>
                  </a:cubicBezTo>
                  <a:cubicBezTo>
                    <a:pt x="94" y="75"/>
                    <a:pt x="95" y="75"/>
                    <a:pt x="95" y="74"/>
                  </a:cubicBezTo>
                  <a:cubicBezTo>
                    <a:pt x="109" y="56"/>
                    <a:pt x="124" y="39"/>
                    <a:pt x="138" y="21"/>
                  </a:cubicBezTo>
                  <a:cubicBezTo>
                    <a:pt x="138" y="21"/>
                    <a:pt x="138" y="21"/>
                    <a:pt x="138" y="21"/>
                  </a:cubicBezTo>
                  <a:cubicBezTo>
                    <a:pt x="139" y="21"/>
                    <a:pt x="140" y="21"/>
                    <a:pt x="140" y="21"/>
                  </a:cubicBezTo>
                  <a:cubicBezTo>
                    <a:pt x="133" y="35"/>
                    <a:pt x="124" y="49"/>
                    <a:pt x="115" y="62"/>
                  </a:cubicBezTo>
                  <a:cubicBezTo>
                    <a:pt x="113" y="64"/>
                    <a:pt x="111" y="66"/>
                    <a:pt x="110" y="68"/>
                  </a:cubicBezTo>
                  <a:cubicBezTo>
                    <a:pt x="109" y="68"/>
                    <a:pt x="109" y="68"/>
                    <a:pt x="109" y="68"/>
                  </a:cubicBezTo>
                  <a:cubicBezTo>
                    <a:pt x="109" y="68"/>
                    <a:pt x="109" y="68"/>
                    <a:pt x="109" y="68"/>
                  </a:cubicBezTo>
                  <a:cubicBezTo>
                    <a:pt x="108" y="68"/>
                    <a:pt x="107" y="69"/>
                    <a:pt x="107" y="70"/>
                  </a:cubicBezTo>
                  <a:cubicBezTo>
                    <a:pt x="106" y="73"/>
                    <a:pt x="104" y="76"/>
                    <a:pt x="101" y="78"/>
                  </a:cubicBezTo>
                  <a:cubicBezTo>
                    <a:pt x="98" y="80"/>
                    <a:pt x="94" y="81"/>
                    <a:pt x="90" y="81"/>
                  </a:cubicBezTo>
                  <a:cubicBezTo>
                    <a:pt x="85" y="82"/>
                    <a:pt x="80" y="83"/>
                    <a:pt x="75" y="83"/>
                  </a:cubicBezTo>
                  <a:moveTo>
                    <a:pt x="40" y="75"/>
                  </a:moveTo>
                  <a:cubicBezTo>
                    <a:pt x="41" y="75"/>
                    <a:pt x="41" y="75"/>
                    <a:pt x="42" y="74"/>
                  </a:cubicBezTo>
                  <a:cubicBezTo>
                    <a:pt x="56" y="56"/>
                    <a:pt x="70" y="39"/>
                    <a:pt x="85" y="21"/>
                  </a:cubicBezTo>
                  <a:cubicBezTo>
                    <a:pt x="85" y="21"/>
                    <a:pt x="85" y="21"/>
                    <a:pt x="85" y="21"/>
                  </a:cubicBezTo>
                  <a:cubicBezTo>
                    <a:pt x="86" y="21"/>
                    <a:pt x="88" y="20"/>
                    <a:pt x="89" y="20"/>
                  </a:cubicBezTo>
                  <a:cubicBezTo>
                    <a:pt x="84" y="30"/>
                    <a:pt x="78" y="39"/>
                    <a:pt x="72" y="48"/>
                  </a:cubicBezTo>
                  <a:cubicBezTo>
                    <a:pt x="72" y="49"/>
                    <a:pt x="72" y="49"/>
                    <a:pt x="72" y="50"/>
                  </a:cubicBezTo>
                  <a:cubicBezTo>
                    <a:pt x="67" y="56"/>
                    <a:pt x="62" y="63"/>
                    <a:pt x="57" y="70"/>
                  </a:cubicBezTo>
                  <a:cubicBezTo>
                    <a:pt x="57" y="70"/>
                    <a:pt x="57" y="70"/>
                    <a:pt x="57" y="70"/>
                  </a:cubicBezTo>
                  <a:cubicBezTo>
                    <a:pt x="57" y="69"/>
                    <a:pt x="56" y="68"/>
                    <a:pt x="56" y="68"/>
                  </a:cubicBezTo>
                  <a:cubicBezTo>
                    <a:pt x="55" y="68"/>
                    <a:pt x="55" y="68"/>
                    <a:pt x="55" y="68"/>
                  </a:cubicBezTo>
                  <a:cubicBezTo>
                    <a:pt x="54" y="68"/>
                    <a:pt x="53" y="69"/>
                    <a:pt x="53" y="70"/>
                  </a:cubicBezTo>
                  <a:cubicBezTo>
                    <a:pt x="53" y="73"/>
                    <a:pt x="50" y="76"/>
                    <a:pt x="47" y="78"/>
                  </a:cubicBezTo>
                  <a:cubicBezTo>
                    <a:pt x="44" y="80"/>
                    <a:pt x="41" y="81"/>
                    <a:pt x="37" y="81"/>
                  </a:cubicBezTo>
                  <a:cubicBezTo>
                    <a:pt x="32" y="82"/>
                    <a:pt x="27" y="83"/>
                    <a:pt x="22" y="83"/>
                  </a:cubicBezTo>
                  <a:cubicBezTo>
                    <a:pt x="22" y="83"/>
                    <a:pt x="22" y="83"/>
                    <a:pt x="22" y="83"/>
                  </a:cubicBezTo>
                  <a:cubicBezTo>
                    <a:pt x="21" y="83"/>
                    <a:pt x="20" y="83"/>
                    <a:pt x="19" y="83"/>
                  </a:cubicBezTo>
                  <a:cubicBezTo>
                    <a:pt x="18" y="83"/>
                    <a:pt x="18" y="83"/>
                    <a:pt x="18" y="83"/>
                  </a:cubicBezTo>
                  <a:cubicBezTo>
                    <a:pt x="18" y="82"/>
                    <a:pt x="18" y="82"/>
                    <a:pt x="18" y="81"/>
                  </a:cubicBezTo>
                  <a:cubicBezTo>
                    <a:pt x="17" y="79"/>
                    <a:pt x="19" y="76"/>
                    <a:pt x="20" y="75"/>
                  </a:cubicBezTo>
                  <a:cubicBezTo>
                    <a:pt x="35" y="55"/>
                    <a:pt x="52" y="37"/>
                    <a:pt x="70" y="20"/>
                  </a:cubicBezTo>
                  <a:cubicBezTo>
                    <a:pt x="70" y="21"/>
                    <a:pt x="71" y="21"/>
                    <a:pt x="72" y="21"/>
                  </a:cubicBezTo>
                  <a:cubicBezTo>
                    <a:pt x="55" y="38"/>
                    <a:pt x="40" y="56"/>
                    <a:pt x="26" y="74"/>
                  </a:cubicBezTo>
                  <a:cubicBezTo>
                    <a:pt x="25" y="75"/>
                    <a:pt x="25" y="76"/>
                    <a:pt x="26" y="77"/>
                  </a:cubicBezTo>
                  <a:cubicBezTo>
                    <a:pt x="26" y="77"/>
                    <a:pt x="27" y="78"/>
                    <a:pt x="27" y="78"/>
                  </a:cubicBezTo>
                  <a:cubicBezTo>
                    <a:pt x="28" y="78"/>
                    <a:pt x="28" y="77"/>
                    <a:pt x="29" y="77"/>
                  </a:cubicBezTo>
                  <a:cubicBezTo>
                    <a:pt x="44" y="57"/>
                    <a:pt x="60" y="39"/>
                    <a:pt x="77" y="21"/>
                  </a:cubicBezTo>
                  <a:cubicBezTo>
                    <a:pt x="77" y="21"/>
                    <a:pt x="78" y="22"/>
                    <a:pt x="79" y="22"/>
                  </a:cubicBezTo>
                  <a:cubicBezTo>
                    <a:pt x="79" y="22"/>
                    <a:pt x="79" y="22"/>
                    <a:pt x="79" y="22"/>
                  </a:cubicBezTo>
                  <a:cubicBezTo>
                    <a:pt x="66" y="38"/>
                    <a:pt x="52" y="55"/>
                    <a:pt x="38" y="72"/>
                  </a:cubicBezTo>
                  <a:cubicBezTo>
                    <a:pt x="38" y="72"/>
                    <a:pt x="38" y="74"/>
                    <a:pt x="39" y="74"/>
                  </a:cubicBezTo>
                  <a:cubicBezTo>
                    <a:pt x="39" y="75"/>
                    <a:pt x="40" y="75"/>
                    <a:pt x="40" y="75"/>
                  </a:cubicBezTo>
                  <a:moveTo>
                    <a:pt x="45" y="40"/>
                  </a:moveTo>
                  <a:cubicBezTo>
                    <a:pt x="52" y="32"/>
                    <a:pt x="59" y="24"/>
                    <a:pt x="66" y="17"/>
                  </a:cubicBezTo>
                  <a:cubicBezTo>
                    <a:pt x="66" y="17"/>
                    <a:pt x="66" y="17"/>
                    <a:pt x="66" y="17"/>
                  </a:cubicBezTo>
                  <a:cubicBezTo>
                    <a:pt x="66" y="18"/>
                    <a:pt x="66" y="18"/>
                    <a:pt x="66" y="18"/>
                  </a:cubicBezTo>
                  <a:cubicBezTo>
                    <a:pt x="59" y="25"/>
                    <a:pt x="52" y="32"/>
                    <a:pt x="45" y="40"/>
                  </a:cubicBezTo>
                  <a:moveTo>
                    <a:pt x="98" y="40"/>
                  </a:moveTo>
                  <a:cubicBezTo>
                    <a:pt x="105" y="32"/>
                    <a:pt x="112" y="24"/>
                    <a:pt x="119" y="17"/>
                  </a:cubicBezTo>
                  <a:cubicBezTo>
                    <a:pt x="120" y="17"/>
                    <a:pt x="120" y="17"/>
                    <a:pt x="120" y="17"/>
                  </a:cubicBezTo>
                  <a:cubicBezTo>
                    <a:pt x="120" y="18"/>
                    <a:pt x="120" y="18"/>
                    <a:pt x="120" y="18"/>
                  </a:cubicBezTo>
                  <a:cubicBezTo>
                    <a:pt x="112" y="25"/>
                    <a:pt x="105" y="32"/>
                    <a:pt x="98" y="40"/>
                  </a:cubicBezTo>
                  <a:moveTo>
                    <a:pt x="123" y="197"/>
                  </a:moveTo>
                  <a:cubicBezTo>
                    <a:pt x="120" y="153"/>
                    <a:pt x="118" y="112"/>
                    <a:pt x="116" y="67"/>
                  </a:cubicBezTo>
                  <a:cubicBezTo>
                    <a:pt x="116" y="66"/>
                    <a:pt x="117" y="65"/>
                    <a:pt x="118" y="64"/>
                  </a:cubicBezTo>
                  <a:cubicBezTo>
                    <a:pt x="130" y="49"/>
                    <a:pt x="139" y="32"/>
                    <a:pt x="148" y="15"/>
                  </a:cubicBezTo>
                  <a:cubicBezTo>
                    <a:pt x="155" y="60"/>
                    <a:pt x="161" y="105"/>
                    <a:pt x="162" y="150"/>
                  </a:cubicBezTo>
                  <a:cubicBezTo>
                    <a:pt x="161" y="150"/>
                    <a:pt x="161" y="150"/>
                    <a:pt x="161" y="150"/>
                  </a:cubicBezTo>
                  <a:cubicBezTo>
                    <a:pt x="148" y="165"/>
                    <a:pt x="135" y="181"/>
                    <a:pt x="123" y="197"/>
                  </a:cubicBezTo>
                  <a:moveTo>
                    <a:pt x="87" y="32"/>
                  </a:moveTo>
                  <a:cubicBezTo>
                    <a:pt x="90" y="27"/>
                    <a:pt x="93" y="21"/>
                    <a:pt x="96" y="15"/>
                  </a:cubicBezTo>
                  <a:cubicBezTo>
                    <a:pt x="96" y="17"/>
                    <a:pt x="97" y="19"/>
                    <a:pt x="97" y="21"/>
                  </a:cubicBezTo>
                  <a:cubicBezTo>
                    <a:pt x="93" y="24"/>
                    <a:pt x="90" y="28"/>
                    <a:pt x="87" y="32"/>
                  </a:cubicBezTo>
                  <a:moveTo>
                    <a:pt x="9" y="80"/>
                  </a:moveTo>
                  <a:cubicBezTo>
                    <a:pt x="8" y="80"/>
                    <a:pt x="8" y="80"/>
                    <a:pt x="8" y="80"/>
                  </a:cubicBezTo>
                  <a:cubicBezTo>
                    <a:pt x="7" y="80"/>
                    <a:pt x="6" y="79"/>
                    <a:pt x="5" y="78"/>
                  </a:cubicBezTo>
                  <a:cubicBezTo>
                    <a:pt x="5" y="78"/>
                    <a:pt x="5" y="78"/>
                    <a:pt x="5" y="78"/>
                  </a:cubicBezTo>
                  <a:cubicBezTo>
                    <a:pt x="4" y="77"/>
                    <a:pt x="4" y="77"/>
                    <a:pt x="4" y="77"/>
                  </a:cubicBezTo>
                  <a:cubicBezTo>
                    <a:pt x="4" y="77"/>
                    <a:pt x="4" y="77"/>
                    <a:pt x="4" y="77"/>
                  </a:cubicBezTo>
                  <a:cubicBezTo>
                    <a:pt x="5" y="77"/>
                    <a:pt x="5" y="76"/>
                    <a:pt x="5" y="76"/>
                  </a:cubicBezTo>
                  <a:cubicBezTo>
                    <a:pt x="22" y="50"/>
                    <a:pt x="42" y="27"/>
                    <a:pt x="64" y="6"/>
                  </a:cubicBezTo>
                  <a:cubicBezTo>
                    <a:pt x="64" y="9"/>
                    <a:pt x="65" y="11"/>
                    <a:pt x="66" y="14"/>
                  </a:cubicBezTo>
                  <a:cubicBezTo>
                    <a:pt x="47" y="34"/>
                    <a:pt x="29" y="54"/>
                    <a:pt x="11" y="74"/>
                  </a:cubicBezTo>
                  <a:cubicBezTo>
                    <a:pt x="10" y="75"/>
                    <a:pt x="9" y="76"/>
                    <a:pt x="9" y="78"/>
                  </a:cubicBezTo>
                  <a:cubicBezTo>
                    <a:pt x="9" y="78"/>
                    <a:pt x="9" y="79"/>
                    <a:pt x="9" y="79"/>
                  </a:cubicBezTo>
                  <a:cubicBezTo>
                    <a:pt x="9" y="80"/>
                    <a:pt x="9" y="80"/>
                    <a:pt x="9" y="80"/>
                  </a:cubicBezTo>
                  <a:moveTo>
                    <a:pt x="62" y="80"/>
                  </a:moveTo>
                  <a:cubicBezTo>
                    <a:pt x="62" y="80"/>
                    <a:pt x="62" y="80"/>
                    <a:pt x="62" y="80"/>
                  </a:cubicBezTo>
                  <a:cubicBezTo>
                    <a:pt x="61" y="80"/>
                    <a:pt x="59" y="79"/>
                    <a:pt x="59" y="78"/>
                  </a:cubicBezTo>
                  <a:cubicBezTo>
                    <a:pt x="58" y="78"/>
                    <a:pt x="58" y="78"/>
                    <a:pt x="58" y="78"/>
                  </a:cubicBezTo>
                  <a:cubicBezTo>
                    <a:pt x="58" y="77"/>
                    <a:pt x="58" y="77"/>
                    <a:pt x="58" y="77"/>
                  </a:cubicBezTo>
                  <a:cubicBezTo>
                    <a:pt x="58" y="76"/>
                    <a:pt x="58" y="76"/>
                    <a:pt x="58" y="76"/>
                  </a:cubicBezTo>
                  <a:cubicBezTo>
                    <a:pt x="71" y="57"/>
                    <a:pt x="85" y="40"/>
                    <a:pt x="100" y="23"/>
                  </a:cubicBezTo>
                  <a:cubicBezTo>
                    <a:pt x="101" y="23"/>
                    <a:pt x="101" y="23"/>
                    <a:pt x="101" y="22"/>
                  </a:cubicBezTo>
                  <a:cubicBezTo>
                    <a:pt x="106" y="17"/>
                    <a:pt x="112" y="11"/>
                    <a:pt x="117" y="6"/>
                  </a:cubicBezTo>
                  <a:cubicBezTo>
                    <a:pt x="118" y="9"/>
                    <a:pt x="118" y="11"/>
                    <a:pt x="119" y="14"/>
                  </a:cubicBezTo>
                  <a:cubicBezTo>
                    <a:pt x="100" y="34"/>
                    <a:pt x="82" y="54"/>
                    <a:pt x="65" y="74"/>
                  </a:cubicBezTo>
                  <a:cubicBezTo>
                    <a:pt x="64" y="75"/>
                    <a:pt x="63" y="76"/>
                    <a:pt x="62" y="78"/>
                  </a:cubicBezTo>
                  <a:cubicBezTo>
                    <a:pt x="62" y="78"/>
                    <a:pt x="62" y="79"/>
                    <a:pt x="62" y="79"/>
                  </a:cubicBezTo>
                  <a:cubicBezTo>
                    <a:pt x="62" y="80"/>
                    <a:pt x="62" y="80"/>
                    <a:pt x="62" y="80"/>
                  </a:cubicBezTo>
                  <a:moveTo>
                    <a:pt x="118" y="0"/>
                  </a:moveTo>
                  <a:cubicBezTo>
                    <a:pt x="118" y="0"/>
                    <a:pt x="117" y="0"/>
                    <a:pt x="117" y="0"/>
                  </a:cubicBezTo>
                  <a:cubicBezTo>
                    <a:pt x="111" y="6"/>
                    <a:pt x="106" y="11"/>
                    <a:pt x="100" y="17"/>
                  </a:cubicBezTo>
                  <a:cubicBezTo>
                    <a:pt x="100" y="14"/>
                    <a:pt x="100" y="11"/>
                    <a:pt x="99" y="9"/>
                  </a:cubicBezTo>
                  <a:cubicBezTo>
                    <a:pt x="99" y="8"/>
                    <a:pt x="98" y="7"/>
                    <a:pt x="98" y="7"/>
                  </a:cubicBezTo>
                  <a:cubicBezTo>
                    <a:pt x="97" y="7"/>
                    <a:pt x="97" y="7"/>
                    <a:pt x="97" y="7"/>
                  </a:cubicBezTo>
                  <a:cubicBezTo>
                    <a:pt x="96" y="7"/>
                    <a:pt x="96" y="7"/>
                    <a:pt x="95" y="8"/>
                  </a:cubicBezTo>
                  <a:cubicBezTo>
                    <a:pt x="94" y="10"/>
                    <a:pt x="93" y="13"/>
                    <a:pt x="91" y="15"/>
                  </a:cubicBezTo>
                  <a:cubicBezTo>
                    <a:pt x="91" y="15"/>
                    <a:pt x="91" y="15"/>
                    <a:pt x="91" y="15"/>
                  </a:cubicBezTo>
                  <a:cubicBezTo>
                    <a:pt x="91" y="15"/>
                    <a:pt x="90" y="15"/>
                    <a:pt x="90" y="15"/>
                  </a:cubicBezTo>
                  <a:cubicBezTo>
                    <a:pt x="87" y="17"/>
                    <a:pt x="83" y="18"/>
                    <a:pt x="79" y="18"/>
                  </a:cubicBezTo>
                  <a:cubicBezTo>
                    <a:pt x="79" y="18"/>
                    <a:pt x="79" y="18"/>
                    <a:pt x="79" y="18"/>
                  </a:cubicBezTo>
                  <a:cubicBezTo>
                    <a:pt x="79" y="18"/>
                    <a:pt x="79" y="18"/>
                    <a:pt x="79" y="18"/>
                  </a:cubicBezTo>
                  <a:cubicBezTo>
                    <a:pt x="78" y="17"/>
                    <a:pt x="78" y="17"/>
                    <a:pt x="78" y="17"/>
                  </a:cubicBezTo>
                  <a:cubicBezTo>
                    <a:pt x="78" y="17"/>
                    <a:pt x="77" y="16"/>
                    <a:pt x="77" y="16"/>
                  </a:cubicBezTo>
                  <a:cubicBezTo>
                    <a:pt x="76" y="16"/>
                    <a:pt x="76" y="17"/>
                    <a:pt x="75" y="17"/>
                  </a:cubicBezTo>
                  <a:cubicBezTo>
                    <a:pt x="75" y="17"/>
                    <a:pt x="75" y="17"/>
                    <a:pt x="75" y="17"/>
                  </a:cubicBezTo>
                  <a:cubicBezTo>
                    <a:pt x="73" y="17"/>
                    <a:pt x="72" y="17"/>
                    <a:pt x="70" y="16"/>
                  </a:cubicBezTo>
                  <a:cubicBezTo>
                    <a:pt x="70" y="15"/>
                    <a:pt x="70" y="14"/>
                    <a:pt x="69" y="13"/>
                  </a:cubicBezTo>
                  <a:cubicBezTo>
                    <a:pt x="69" y="12"/>
                    <a:pt x="69" y="12"/>
                    <a:pt x="69" y="12"/>
                  </a:cubicBezTo>
                  <a:cubicBezTo>
                    <a:pt x="68" y="9"/>
                    <a:pt x="68" y="5"/>
                    <a:pt x="67" y="1"/>
                  </a:cubicBezTo>
                  <a:cubicBezTo>
                    <a:pt x="67" y="1"/>
                    <a:pt x="66" y="0"/>
                    <a:pt x="66" y="0"/>
                  </a:cubicBezTo>
                  <a:cubicBezTo>
                    <a:pt x="65" y="0"/>
                    <a:pt x="65" y="0"/>
                    <a:pt x="65" y="0"/>
                  </a:cubicBezTo>
                  <a:cubicBezTo>
                    <a:pt x="64" y="0"/>
                    <a:pt x="64" y="0"/>
                    <a:pt x="64" y="0"/>
                  </a:cubicBezTo>
                  <a:cubicBezTo>
                    <a:pt x="40" y="22"/>
                    <a:pt x="20" y="47"/>
                    <a:pt x="2" y="74"/>
                  </a:cubicBezTo>
                  <a:cubicBezTo>
                    <a:pt x="1" y="74"/>
                    <a:pt x="1" y="75"/>
                    <a:pt x="1" y="76"/>
                  </a:cubicBezTo>
                  <a:cubicBezTo>
                    <a:pt x="0" y="77"/>
                    <a:pt x="0" y="77"/>
                    <a:pt x="0" y="77"/>
                  </a:cubicBezTo>
                  <a:cubicBezTo>
                    <a:pt x="0" y="78"/>
                    <a:pt x="1" y="79"/>
                    <a:pt x="1" y="80"/>
                  </a:cubicBezTo>
                  <a:cubicBezTo>
                    <a:pt x="2" y="80"/>
                    <a:pt x="2" y="81"/>
                    <a:pt x="3" y="81"/>
                  </a:cubicBezTo>
                  <a:cubicBezTo>
                    <a:pt x="3" y="81"/>
                    <a:pt x="3" y="81"/>
                    <a:pt x="3" y="81"/>
                  </a:cubicBezTo>
                  <a:cubicBezTo>
                    <a:pt x="2" y="82"/>
                    <a:pt x="2" y="83"/>
                    <a:pt x="2" y="83"/>
                  </a:cubicBezTo>
                  <a:cubicBezTo>
                    <a:pt x="10" y="127"/>
                    <a:pt x="14" y="171"/>
                    <a:pt x="14" y="216"/>
                  </a:cubicBezTo>
                  <a:cubicBezTo>
                    <a:pt x="14" y="216"/>
                    <a:pt x="14" y="216"/>
                    <a:pt x="14" y="216"/>
                  </a:cubicBezTo>
                  <a:cubicBezTo>
                    <a:pt x="14" y="216"/>
                    <a:pt x="14" y="216"/>
                    <a:pt x="14" y="216"/>
                  </a:cubicBezTo>
                  <a:cubicBezTo>
                    <a:pt x="14" y="216"/>
                    <a:pt x="14" y="216"/>
                    <a:pt x="14" y="216"/>
                  </a:cubicBezTo>
                  <a:cubicBezTo>
                    <a:pt x="15" y="217"/>
                    <a:pt x="15" y="217"/>
                    <a:pt x="15" y="217"/>
                  </a:cubicBezTo>
                  <a:cubicBezTo>
                    <a:pt x="22" y="223"/>
                    <a:pt x="31" y="225"/>
                    <a:pt x="40" y="225"/>
                  </a:cubicBezTo>
                  <a:cubicBezTo>
                    <a:pt x="44" y="225"/>
                    <a:pt x="49" y="225"/>
                    <a:pt x="53" y="223"/>
                  </a:cubicBezTo>
                  <a:cubicBezTo>
                    <a:pt x="56" y="221"/>
                    <a:pt x="58" y="219"/>
                    <a:pt x="60" y="217"/>
                  </a:cubicBezTo>
                  <a:cubicBezTo>
                    <a:pt x="61" y="217"/>
                    <a:pt x="61" y="217"/>
                    <a:pt x="61" y="217"/>
                  </a:cubicBezTo>
                  <a:cubicBezTo>
                    <a:pt x="61" y="217"/>
                    <a:pt x="61" y="217"/>
                    <a:pt x="62" y="217"/>
                  </a:cubicBezTo>
                  <a:cubicBezTo>
                    <a:pt x="63" y="216"/>
                    <a:pt x="63" y="215"/>
                    <a:pt x="63" y="214"/>
                  </a:cubicBezTo>
                  <a:cubicBezTo>
                    <a:pt x="62" y="214"/>
                    <a:pt x="62" y="214"/>
                    <a:pt x="62" y="214"/>
                  </a:cubicBezTo>
                  <a:cubicBezTo>
                    <a:pt x="64" y="211"/>
                    <a:pt x="66" y="209"/>
                    <a:pt x="67" y="207"/>
                  </a:cubicBezTo>
                  <a:cubicBezTo>
                    <a:pt x="68" y="210"/>
                    <a:pt x="68" y="213"/>
                    <a:pt x="68" y="216"/>
                  </a:cubicBezTo>
                  <a:cubicBezTo>
                    <a:pt x="68" y="216"/>
                    <a:pt x="68" y="216"/>
                    <a:pt x="68" y="216"/>
                  </a:cubicBezTo>
                  <a:cubicBezTo>
                    <a:pt x="68" y="216"/>
                    <a:pt x="68" y="216"/>
                    <a:pt x="68" y="216"/>
                  </a:cubicBezTo>
                  <a:cubicBezTo>
                    <a:pt x="68" y="216"/>
                    <a:pt x="68" y="216"/>
                    <a:pt x="68" y="216"/>
                  </a:cubicBezTo>
                  <a:cubicBezTo>
                    <a:pt x="68" y="217"/>
                    <a:pt x="68" y="217"/>
                    <a:pt x="68" y="217"/>
                  </a:cubicBezTo>
                  <a:cubicBezTo>
                    <a:pt x="75" y="223"/>
                    <a:pt x="84" y="225"/>
                    <a:pt x="93" y="225"/>
                  </a:cubicBezTo>
                  <a:cubicBezTo>
                    <a:pt x="98" y="225"/>
                    <a:pt x="102" y="225"/>
                    <a:pt x="106" y="223"/>
                  </a:cubicBezTo>
                  <a:cubicBezTo>
                    <a:pt x="109" y="221"/>
                    <a:pt x="112" y="219"/>
                    <a:pt x="114" y="217"/>
                  </a:cubicBezTo>
                  <a:cubicBezTo>
                    <a:pt x="114" y="217"/>
                    <a:pt x="114" y="217"/>
                    <a:pt x="114" y="217"/>
                  </a:cubicBezTo>
                  <a:cubicBezTo>
                    <a:pt x="114" y="217"/>
                    <a:pt x="115" y="217"/>
                    <a:pt x="115" y="217"/>
                  </a:cubicBezTo>
                  <a:cubicBezTo>
                    <a:pt x="116" y="216"/>
                    <a:pt x="116" y="215"/>
                    <a:pt x="116" y="214"/>
                  </a:cubicBezTo>
                  <a:cubicBezTo>
                    <a:pt x="116" y="214"/>
                    <a:pt x="116" y="214"/>
                    <a:pt x="116" y="214"/>
                  </a:cubicBezTo>
                  <a:cubicBezTo>
                    <a:pt x="130" y="193"/>
                    <a:pt x="146" y="173"/>
                    <a:pt x="163" y="154"/>
                  </a:cubicBezTo>
                  <a:cubicBezTo>
                    <a:pt x="164" y="155"/>
                    <a:pt x="164" y="155"/>
                    <a:pt x="164" y="155"/>
                  </a:cubicBezTo>
                  <a:cubicBezTo>
                    <a:pt x="165" y="155"/>
                    <a:pt x="166" y="154"/>
                    <a:pt x="166" y="153"/>
                  </a:cubicBezTo>
                  <a:cubicBezTo>
                    <a:pt x="165" y="105"/>
                    <a:pt x="159" y="56"/>
                    <a:pt x="151" y="9"/>
                  </a:cubicBezTo>
                  <a:cubicBezTo>
                    <a:pt x="151" y="8"/>
                    <a:pt x="150" y="7"/>
                    <a:pt x="149" y="7"/>
                  </a:cubicBezTo>
                  <a:cubicBezTo>
                    <a:pt x="149" y="7"/>
                    <a:pt x="149" y="7"/>
                    <a:pt x="149" y="7"/>
                  </a:cubicBezTo>
                  <a:cubicBezTo>
                    <a:pt x="148" y="7"/>
                    <a:pt x="148" y="7"/>
                    <a:pt x="147" y="8"/>
                  </a:cubicBezTo>
                  <a:cubicBezTo>
                    <a:pt x="146" y="10"/>
                    <a:pt x="145" y="13"/>
                    <a:pt x="143" y="15"/>
                  </a:cubicBezTo>
                  <a:cubicBezTo>
                    <a:pt x="140" y="17"/>
                    <a:pt x="136" y="18"/>
                    <a:pt x="132" y="18"/>
                  </a:cubicBezTo>
                  <a:cubicBezTo>
                    <a:pt x="132" y="18"/>
                    <a:pt x="132" y="18"/>
                    <a:pt x="132" y="18"/>
                  </a:cubicBezTo>
                  <a:cubicBezTo>
                    <a:pt x="132" y="18"/>
                    <a:pt x="132" y="18"/>
                    <a:pt x="132" y="18"/>
                  </a:cubicBezTo>
                  <a:cubicBezTo>
                    <a:pt x="131" y="17"/>
                    <a:pt x="131" y="17"/>
                    <a:pt x="131" y="17"/>
                  </a:cubicBezTo>
                  <a:cubicBezTo>
                    <a:pt x="131" y="17"/>
                    <a:pt x="131" y="16"/>
                    <a:pt x="130" y="16"/>
                  </a:cubicBezTo>
                  <a:cubicBezTo>
                    <a:pt x="130" y="16"/>
                    <a:pt x="129" y="17"/>
                    <a:pt x="129" y="17"/>
                  </a:cubicBezTo>
                  <a:cubicBezTo>
                    <a:pt x="128" y="17"/>
                    <a:pt x="128" y="17"/>
                    <a:pt x="128" y="17"/>
                  </a:cubicBezTo>
                  <a:cubicBezTo>
                    <a:pt x="127" y="17"/>
                    <a:pt x="125" y="17"/>
                    <a:pt x="123" y="16"/>
                  </a:cubicBezTo>
                  <a:cubicBezTo>
                    <a:pt x="123" y="15"/>
                    <a:pt x="123" y="14"/>
                    <a:pt x="123" y="13"/>
                  </a:cubicBezTo>
                  <a:cubicBezTo>
                    <a:pt x="122" y="12"/>
                    <a:pt x="122" y="12"/>
                    <a:pt x="122" y="12"/>
                  </a:cubicBezTo>
                  <a:cubicBezTo>
                    <a:pt x="122" y="9"/>
                    <a:pt x="121" y="5"/>
                    <a:pt x="120" y="1"/>
                  </a:cubicBezTo>
                  <a:cubicBezTo>
                    <a:pt x="120" y="1"/>
                    <a:pt x="120" y="0"/>
                    <a:pt x="119" y="0"/>
                  </a:cubicBezTo>
                  <a:cubicBezTo>
                    <a:pt x="119" y="0"/>
                    <a:pt x="118" y="0"/>
                    <a:pt x="11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76" name="Freeform 844"/>
            <p:cNvSpPr>
              <a:spLocks noEditPoints="1"/>
            </p:cNvSpPr>
            <p:nvPr/>
          </p:nvSpPr>
          <p:spPr bwMode="auto">
            <a:xfrm>
              <a:off x="5282" y="2338"/>
              <a:ext cx="83" cy="161"/>
            </a:xfrm>
            <a:custGeom>
              <a:avLst/>
              <a:gdLst>
                <a:gd name="T0" fmla="*/ 5 w 35"/>
                <a:gd name="T1" fmla="*/ 30 h 68"/>
                <a:gd name="T2" fmla="*/ 8 w 35"/>
                <a:gd name="T3" fmla="*/ 26 h 68"/>
                <a:gd name="T4" fmla="*/ 27 w 35"/>
                <a:gd name="T5" fmla="*/ 7 h 68"/>
                <a:gd name="T6" fmla="*/ 31 w 35"/>
                <a:gd name="T7" fmla="*/ 34 h 68"/>
                <a:gd name="T8" fmla="*/ 6 w 35"/>
                <a:gd name="T9" fmla="*/ 61 h 68"/>
                <a:gd name="T10" fmla="*/ 4 w 35"/>
                <a:gd name="T11" fmla="*/ 34 h 68"/>
                <a:gd name="T12" fmla="*/ 4 w 35"/>
                <a:gd name="T13" fmla="*/ 33 h 68"/>
                <a:gd name="T14" fmla="*/ 5 w 35"/>
                <a:gd name="T15" fmla="*/ 30 h 68"/>
                <a:gd name="T16" fmla="*/ 3 w 35"/>
                <a:gd name="T17" fmla="*/ 29 h 68"/>
                <a:gd name="T18" fmla="*/ 5 w 35"/>
                <a:gd name="T19" fmla="*/ 30 h 68"/>
                <a:gd name="T20" fmla="*/ 28 w 35"/>
                <a:gd name="T21" fmla="*/ 0 h 68"/>
                <a:gd name="T22" fmla="*/ 27 w 35"/>
                <a:gd name="T23" fmla="*/ 1 h 68"/>
                <a:gd name="T24" fmla="*/ 6 w 35"/>
                <a:gd name="T25" fmla="*/ 23 h 68"/>
                <a:gd name="T26" fmla="*/ 1 w 35"/>
                <a:gd name="T27" fmla="*/ 28 h 68"/>
                <a:gd name="T28" fmla="*/ 0 w 35"/>
                <a:gd name="T29" fmla="*/ 33 h 68"/>
                <a:gd name="T30" fmla="*/ 0 w 35"/>
                <a:gd name="T31" fmla="*/ 34 h 68"/>
                <a:gd name="T32" fmla="*/ 2 w 35"/>
                <a:gd name="T33" fmla="*/ 66 h 68"/>
                <a:gd name="T34" fmla="*/ 4 w 35"/>
                <a:gd name="T35" fmla="*/ 68 h 68"/>
                <a:gd name="T36" fmla="*/ 4 w 35"/>
                <a:gd name="T37" fmla="*/ 68 h 68"/>
                <a:gd name="T38" fmla="*/ 6 w 35"/>
                <a:gd name="T39" fmla="*/ 67 h 68"/>
                <a:gd name="T40" fmla="*/ 34 w 35"/>
                <a:gd name="T41" fmla="*/ 36 h 68"/>
                <a:gd name="T42" fmla="*/ 35 w 35"/>
                <a:gd name="T43" fmla="*/ 34 h 68"/>
                <a:gd name="T44" fmla="*/ 30 w 35"/>
                <a:gd name="T45" fmla="*/ 2 h 68"/>
                <a:gd name="T46" fmla="*/ 29 w 35"/>
                <a:gd name="T47" fmla="*/ 0 h 68"/>
                <a:gd name="T48" fmla="*/ 28 w 35"/>
                <a:gd name="T4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68">
                  <a:moveTo>
                    <a:pt x="5" y="30"/>
                  </a:moveTo>
                  <a:cubicBezTo>
                    <a:pt x="5" y="29"/>
                    <a:pt x="7" y="27"/>
                    <a:pt x="8" y="26"/>
                  </a:cubicBezTo>
                  <a:cubicBezTo>
                    <a:pt x="15" y="20"/>
                    <a:pt x="21" y="14"/>
                    <a:pt x="27" y="7"/>
                  </a:cubicBezTo>
                  <a:cubicBezTo>
                    <a:pt x="27" y="16"/>
                    <a:pt x="29" y="25"/>
                    <a:pt x="31" y="34"/>
                  </a:cubicBezTo>
                  <a:cubicBezTo>
                    <a:pt x="22" y="42"/>
                    <a:pt x="13" y="51"/>
                    <a:pt x="6" y="61"/>
                  </a:cubicBezTo>
                  <a:cubicBezTo>
                    <a:pt x="5" y="52"/>
                    <a:pt x="5" y="43"/>
                    <a:pt x="4" y="34"/>
                  </a:cubicBezTo>
                  <a:cubicBezTo>
                    <a:pt x="4" y="34"/>
                    <a:pt x="4" y="33"/>
                    <a:pt x="4" y="33"/>
                  </a:cubicBezTo>
                  <a:cubicBezTo>
                    <a:pt x="4" y="32"/>
                    <a:pt x="4" y="31"/>
                    <a:pt x="5" y="30"/>
                  </a:cubicBezTo>
                  <a:cubicBezTo>
                    <a:pt x="3" y="29"/>
                    <a:pt x="3" y="29"/>
                    <a:pt x="3" y="29"/>
                  </a:cubicBezTo>
                  <a:cubicBezTo>
                    <a:pt x="5" y="30"/>
                    <a:pt x="5" y="30"/>
                    <a:pt x="5" y="30"/>
                  </a:cubicBezTo>
                  <a:moveTo>
                    <a:pt x="28" y="0"/>
                  </a:moveTo>
                  <a:cubicBezTo>
                    <a:pt x="28" y="0"/>
                    <a:pt x="27" y="0"/>
                    <a:pt x="27" y="1"/>
                  </a:cubicBezTo>
                  <a:cubicBezTo>
                    <a:pt x="21" y="9"/>
                    <a:pt x="14" y="16"/>
                    <a:pt x="6" y="23"/>
                  </a:cubicBezTo>
                  <a:cubicBezTo>
                    <a:pt x="4" y="24"/>
                    <a:pt x="2" y="26"/>
                    <a:pt x="1" y="28"/>
                  </a:cubicBezTo>
                  <a:cubicBezTo>
                    <a:pt x="0" y="30"/>
                    <a:pt x="0" y="32"/>
                    <a:pt x="0" y="33"/>
                  </a:cubicBezTo>
                  <a:cubicBezTo>
                    <a:pt x="0" y="34"/>
                    <a:pt x="0" y="34"/>
                    <a:pt x="0" y="34"/>
                  </a:cubicBezTo>
                  <a:cubicBezTo>
                    <a:pt x="1" y="45"/>
                    <a:pt x="1" y="56"/>
                    <a:pt x="2" y="66"/>
                  </a:cubicBezTo>
                  <a:cubicBezTo>
                    <a:pt x="2" y="67"/>
                    <a:pt x="3" y="68"/>
                    <a:pt x="4" y="68"/>
                  </a:cubicBezTo>
                  <a:cubicBezTo>
                    <a:pt x="4" y="68"/>
                    <a:pt x="4" y="68"/>
                    <a:pt x="4" y="68"/>
                  </a:cubicBezTo>
                  <a:cubicBezTo>
                    <a:pt x="5" y="68"/>
                    <a:pt x="6" y="68"/>
                    <a:pt x="6" y="67"/>
                  </a:cubicBezTo>
                  <a:cubicBezTo>
                    <a:pt x="14" y="56"/>
                    <a:pt x="24" y="46"/>
                    <a:pt x="34" y="36"/>
                  </a:cubicBezTo>
                  <a:cubicBezTo>
                    <a:pt x="35" y="36"/>
                    <a:pt x="35" y="35"/>
                    <a:pt x="35" y="34"/>
                  </a:cubicBezTo>
                  <a:cubicBezTo>
                    <a:pt x="32" y="24"/>
                    <a:pt x="31" y="13"/>
                    <a:pt x="30" y="2"/>
                  </a:cubicBezTo>
                  <a:cubicBezTo>
                    <a:pt x="30" y="1"/>
                    <a:pt x="30" y="0"/>
                    <a:pt x="29" y="0"/>
                  </a:cubicBezTo>
                  <a:cubicBezTo>
                    <a:pt x="29" y="0"/>
                    <a:pt x="28" y="0"/>
                    <a:pt x="2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77" name="Freeform 845"/>
            <p:cNvSpPr/>
            <p:nvPr/>
          </p:nvSpPr>
          <p:spPr bwMode="auto">
            <a:xfrm>
              <a:off x="5173" y="2532"/>
              <a:ext cx="59" cy="161"/>
            </a:xfrm>
            <a:custGeom>
              <a:avLst/>
              <a:gdLst>
                <a:gd name="T0" fmla="*/ 7 w 25"/>
                <a:gd name="T1" fmla="*/ 0 h 68"/>
                <a:gd name="T2" fmla="*/ 0 w 25"/>
                <a:gd name="T3" fmla="*/ 15 h 68"/>
                <a:gd name="T4" fmla="*/ 5 w 25"/>
                <a:gd name="T5" fmla="*/ 23 h 68"/>
                <a:gd name="T6" fmla="*/ 10 w 25"/>
                <a:gd name="T7" fmla="*/ 21 h 68"/>
                <a:gd name="T8" fmla="*/ 5 w 25"/>
                <a:gd name="T9" fmla="*/ 29 h 68"/>
                <a:gd name="T10" fmla="*/ 3 w 25"/>
                <a:gd name="T11" fmla="*/ 36 h 68"/>
                <a:gd name="T12" fmla="*/ 8 w 25"/>
                <a:gd name="T13" fmla="*/ 39 h 68"/>
                <a:gd name="T14" fmla="*/ 6 w 25"/>
                <a:gd name="T15" fmla="*/ 49 h 68"/>
                <a:gd name="T16" fmla="*/ 17 w 25"/>
                <a:gd name="T17" fmla="*/ 49 h 68"/>
                <a:gd name="T18" fmla="*/ 8 w 25"/>
                <a:gd name="T19" fmla="*/ 63 h 68"/>
                <a:gd name="T20" fmla="*/ 10 w 25"/>
                <a:gd name="T21" fmla="*/ 67 h 68"/>
                <a:gd name="T22" fmla="*/ 15 w 25"/>
                <a:gd name="T23" fmla="*/ 68 h 68"/>
                <a:gd name="T24" fmla="*/ 20 w 25"/>
                <a:gd name="T25" fmla="*/ 66 h 68"/>
                <a:gd name="T26" fmla="*/ 20 w 25"/>
                <a:gd name="T27" fmla="*/ 66 h 68"/>
                <a:gd name="T28" fmla="*/ 21 w 25"/>
                <a:gd name="T29" fmla="*/ 63 h 68"/>
                <a:gd name="T30" fmla="*/ 14 w 25"/>
                <a:gd name="T31" fmla="*/ 64 h 68"/>
                <a:gd name="T32" fmla="*/ 14 w 25"/>
                <a:gd name="T33" fmla="*/ 64 h 68"/>
                <a:gd name="T34" fmla="*/ 12 w 25"/>
                <a:gd name="T35" fmla="*/ 63 h 68"/>
                <a:gd name="T36" fmla="*/ 24 w 25"/>
                <a:gd name="T37" fmla="*/ 46 h 68"/>
                <a:gd name="T38" fmla="*/ 23 w 25"/>
                <a:gd name="T39" fmla="*/ 43 h 68"/>
                <a:gd name="T40" fmla="*/ 12 w 25"/>
                <a:gd name="T41" fmla="*/ 46 h 68"/>
                <a:gd name="T42" fmla="*/ 14 w 25"/>
                <a:gd name="T43" fmla="*/ 39 h 68"/>
                <a:gd name="T44" fmla="*/ 23 w 25"/>
                <a:gd name="T45" fmla="*/ 32 h 68"/>
                <a:gd name="T46" fmla="*/ 21 w 25"/>
                <a:gd name="T47" fmla="*/ 31 h 68"/>
                <a:gd name="T48" fmla="*/ 11 w 25"/>
                <a:gd name="T49" fmla="*/ 35 h 68"/>
                <a:gd name="T50" fmla="*/ 9 w 25"/>
                <a:gd name="T51" fmla="*/ 35 h 68"/>
                <a:gd name="T52" fmla="*/ 7 w 25"/>
                <a:gd name="T53" fmla="*/ 34 h 68"/>
                <a:gd name="T54" fmla="*/ 8 w 25"/>
                <a:gd name="T55" fmla="*/ 32 h 68"/>
                <a:gd name="T56" fmla="*/ 22 w 25"/>
                <a:gd name="T57" fmla="*/ 12 h 68"/>
                <a:gd name="T58" fmla="*/ 19 w 25"/>
                <a:gd name="T59" fmla="*/ 11 h 68"/>
                <a:gd name="T60" fmla="*/ 6 w 25"/>
                <a:gd name="T61" fmla="*/ 19 h 68"/>
                <a:gd name="T62" fmla="*/ 5 w 25"/>
                <a:gd name="T63" fmla="*/ 19 h 68"/>
                <a:gd name="T64" fmla="*/ 4 w 25"/>
                <a:gd name="T65" fmla="*/ 15 h 68"/>
                <a:gd name="T66" fmla="*/ 10 w 25"/>
                <a:gd name="T67" fmla="*/ 3 h 68"/>
                <a:gd name="T68" fmla="*/ 8 w 25"/>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68">
                  <a:moveTo>
                    <a:pt x="8" y="0"/>
                  </a:moveTo>
                  <a:cubicBezTo>
                    <a:pt x="8" y="0"/>
                    <a:pt x="7" y="0"/>
                    <a:pt x="7" y="0"/>
                  </a:cubicBezTo>
                  <a:cubicBezTo>
                    <a:pt x="4" y="4"/>
                    <a:pt x="1" y="8"/>
                    <a:pt x="0" y="12"/>
                  </a:cubicBezTo>
                  <a:cubicBezTo>
                    <a:pt x="0" y="13"/>
                    <a:pt x="0" y="14"/>
                    <a:pt x="0" y="15"/>
                  </a:cubicBezTo>
                  <a:cubicBezTo>
                    <a:pt x="0" y="17"/>
                    <a:pt x="0" y="18"/>
                    <a:pt x="1" y="20"/>
                  </a:cubicBezTo>
                  <a:cubicBezTo>
                    <a:pt x="1" y="21"/>
                    <a:pt x="3" y="23"/>
                    <a:pt x="5" y="23"/>
                  </a:cubicBezTo>
                  <a:cubicBezTo>
                    <a:pt x="5" y="23"/>
                    <a:pt x="5" y="23"/>
                    <a:pt x="5" y="23"/>
                  </a:cubicBezTo>
                  <a:cubicBezTo>
                    <a:pt x="7" y="23"/>
                    <a:pt x="9" y="22"/>
                    <a:pt x="10" y="21"/>
                  </a:cubicBezTo>
                  <a:cubicBezTo>
                    <a:pt x="11" y="21"/>
                    <a:pt x="12" y="20"/>
                    <a:pt x="12" y="20"/>
                  </a:cubicBezTo>
                  <a:cubicBezTo>
                    <a:pt x="10" y="23"/>
                    <a:pt x="8" y="26"/>
                    <a:pt x="5" y="29"/>
                  </a:cubicBezTo>
                  <a:cubicBezTo>
                    <a:pt x="4" y="30"/>
                    <a:pt x="3" y="32"/>
                    <a:pt x="3" y="34"/>
                  </a:cubicBezTo>
                  <a:cubicBezTo>
                    <a:pt x="3" y="35"/>
                    <a:pt x="3" y="35"/>
                    <a:pt x="3" y="36"/>
                  </a:cubicBezTo>
                  <a:cubicBezTo>
                    <a:pt x="4" y="37"/>
                    <a:pt x="5" y="38"/>
                    <a:pt x="6" y="38"/>
                  </a:cubicBezTo>
                  <a:cubicBezTo>
                    <a:pt x="7" y="39"/>
                    <a:pt x="8" y="39"/>
                    <a:pt x="8" y="39"/>
                  </a:cubicBezTo>
                  <a:cubicBezTo>
                    <a:pt x="7" y="41"/>
                    <a:pt x="6" y="44"/>
                    <a:pt x="5" y="47"/>
                  </a:cubicBezTo>
                  <a:cubicBezTo>
                    <a:pt x="5" y="48"/>
                    <a:pt x="5" y="49"/>
                    <a:pt x="6" y="49"/>
                  </a:cubicBezTo>
                  <a:cubicBezTo>
                    <a:pt x="8" y="50"/>
                    <a:pt x="10" y="50"/>
                    <a:pt x="12" y="50"/>
                  </a:cubicBezTo>
                  <a:cubicBezTo>
                    <a:pt x="13" y="50"/>
                    <a:pt x="15" y="50"/>
                    <a:pt x="17" y="49"/>
                  </a:cubicBezTo>
                  <a:cubicBezTo>
                    <a:pt x="15" y="53"/>
                    <a:pt x="12" y="56"/>
                    <a:pt x="9" y="60"/>
                  </a:cubicBezTo>
                  <a:cubicBezTo>
                    <a:pt x="9" y="60"/>
                    <a:pt x="9" y="61"/>
                    <a:pt x="8" y="63"/>
                  </a:cubicBezTo>
                  <a:cubicBezTo>
                    <a:pt x="8" y="63"/>
                    <a:pt x="8" y="63"/>
                    <a:pt x="8" y="63"/>
                  </a:cubicBezTo>
                  <a:cubicBezTo>
                    <a:pt x="8" y="65"/>
                    <a:pt x="9" y="66"/>
                    <a:pt x="10" y="67"/>
                  </a:cubicBezTo>
                  <a:cubicBezTo>
                    <a:pt x="11" y="67"/>
                    <a:pt x="13" y="68"/>
                    <a:pt x="14" y="68"/>
                  </a:cubicBezTo>
                  <a:cubicBezTo>
                    <a:pt x="15" y="68"/>
                    <a:pt x="15" y="68"/>
                    <a:pt x="15" y="68"/>
                  </a:cubicBezTo>
                  <a:cubicBezTo>
                    <a:pt x="17" y="67"/>
                    <a:pt x="19" y="66"/>
                    <a:pt x="20" y="66"/>
                  </a:cubicBezTo>
                  <a:cubicBezTo>
                    <a:pt x="20" y="66"/>
                    <a:pt x="20" y="66"/>
                    <a:pt x="20" y="66"/>
                  </a:cubicBezTo>
                  <a:cubicBezTo>
                    <a:pt x="20" y="66"/>
                    <a:pt x="20" y="66"/>
                    <a:pt x="20" y="66"/>
                  </a:cubicBezTo>
                  <a:cubicBezTo>
                    <a:pt x="20" y="66"/>
                    <a:pt x="20" y="66"/>
                    <a:pt x="20" y="66"/>
                  </a:cubicBezTo>
                  <a:cubicBezTo>
                    <a:pt x="21" y="66"/>
                    <a:pt x="22" y="66"/>
                    <a:pt x="22" y="65"/>
                  </a:cubicBezTo>
                  <a:cubicBezTo>
                    <a:pt x="23" y="64"/>
                    <a:pt x="22" y="63"/>
                    <a:pt x="21" y="63"/>
                  </a:cubicBezTo>
                  <a:cubicBezTo>
                    <a:pt x="20" y="62"/>
                    <a:pt x="20" y="62"/>
                    <a:pt x="20" y="62"/>
                  </a:cubicBezTo>
                  <a:cubicBezTo>
                    <a:pt x="17" y="62"/>
                    <a:pt x="16" y="63"/>
                    <a:pt x="14" y="64"/>
                  </a:cubicBezTo>
                  <a:cubicBezTo>
                    <a:pt x="14" y="64"/>
                    <a:pt x="14" y="64"/>
                    <a:pt x="14" y="64"/>
                  </a:cubicBezTo>
                  <a:cubicBezTo>
                    <a:pt x="14" y="64"/>
                    <a:pt x="14" y="64"/>
                    <a:pt x="14" y="64"/>
                  </a:cubicBezTo>
                  <a:cubicBezTo>
                    <a:pt x="13" y="64"/>
                    <a:pt x="13" y="63"/>
                    <a:pt x="13" y="63"/>
                  </a:cubicBezTo>
                  <a:cubicBezTo>
                    <a:pt x="12" y="63"/>
                    <a:pt x="12" y="63"/>
                    <a:pt x="12" y="63"/>
                  </a:cubicBezTo>
                  <a:cubicBezTo>
                    <a:pt x="12" y="63"/>
                    <a:pt x="12" y="63"/>
                    <a:pt x="13" y="62"/>
                  </a:cubicBezTo>
                  <a:cubicBezTo>
                    <a:pt x="17" y="57"/>
                    <a:pt x="20" y="51"/>
                    <a:pt x="24" y="46"/>
                  </a:cubicBezTo>
                  <a:cubicBezTo>
                    <a:pt x="25" y="45"/>
                    <a:pt x="25" y="44"/>
                    <a:pt x="24" y="43"/>
                  </a:cubicBezTo>
                  <a:cubicBezTo>
                    <a:pt x="24" y="43"/>
                    <a:pt x="23" y="43"/>
                    <a:pt x="23" y="43"/>
                  </a:cubicBezTo>
                  <a:cubicBezTo>
                    <a:pt x="22" y="43"/>
                    <a:pt x="22" y="43"/>
                    <a:pt x="22" y="43"/>
                  </a:cubicBezTo>
                  <a:cubicBezTo>
                    <a:pt x="19" y="45"/>
                    <a:pt x="15" y="46"/>
                    <a:pt x="12" y="46"/>
                  </a:cubicBezTo>
                  <a:cubicBezTo>
                    <a:pt x="11" y="46"/>
                    <a:pt x="10" y="46"/>
                    <a:pt x="9" y="46"/>
                  </a:cubicBezTo>
                  <a:cubicBezTo>
                    <a:pt x="10" y="43"/>
                    <a:pt x="12" y="41"/>
                    <a:pt x="14" y="39"/>
                  </a:cubicBezTo>
                  <a:cubicBezTo>
                    <a:pt x="17" y="38"/>
                    <a:pt x="20" y="37"/>
                    <a:pt x="23" y="34"/>
                  </a:cubicBezTo>
                  <a:cubicBezTo>
                    <a:pt x="23" y="33"/>
                    <a:pt x="23" y="32"/>
                    <a:pt x="23" y="32"/>
                  </a:cubicBezTo>
                  <a:cubicBezTo>
                    <a:pt x="22" y="31"/>
                    <a:pt x="22" y="31"/>
                    <a:pt x="21" y="31"/>
                  </a:cubicBezTo>
                  <a:cubicBezTo>
                    <a:pt x="21" y="31"/>
                    <a:pt x="21" y="31"/>
                    <a:pt x="21" y="31"/>
                  </a:cubicBezTo>
                  <a:cubicBezTo>
                    <a:pt x="17" y="32"/>
                    <a:pt x="15" y="33"/>
                    <a:pt x="12" y="35"/>
                  </a:cubicBezTo>
                  <a:cubicBezTo>
                    <a:pt x="12" y="35"/>
                    <a:pt x="11" y="35"/>
                    <a:pt x="11" y="35"/>
                  </a:cubicBezTo>
                  <a:cubicBezTo>
                    <a:pt x="11" y="35"/>
                    <a:pt x="11" y="35"/>
                    <a:pt x="11" y="35"/>
                  </a:cubicBezTo>
                  <a:cubicBezTo>
                    <a:pt x="10" y="35"/>
                    <a:pt x="9" y="35"/>
                    <a:pt x="9" y="35"/>
                  </a:cubicBezTo>
                  <a:cubicBezTo>
                    <a:pt x="8" y="35"/>
                    <a:pt x="8" y="35"/>
                    <a:pt x="8" y="35"/>
                  </a:cubicBezTo>
                  <a:cubicBezTo>
                    <a:pt x="7" y="34"/>
                    <a:pt x="7" y="34"/>
                    <a:pt x="7" y="34"/>
                  </a:cubicBezTo>
                  <a:cubicBezTo>
                    <a:pt x="7" y="34"/>
                    <a:pt x="7" y="34"/>
                    <a:pt x="7" y="34"/>
                  </a:cubicBezTo>
                  <a:cubicBezTo>
                    <a:pt x="7" y="34"/>
                    <a:pt x="7" y="33"/>
                    <a:pt x="8" y="32"/>
                  </a:cubicBezTo>
                  <a:cubicBezTo>
                    <a:pt x="13" y="26"/>
                    <a:pt x="17" y="20"/>
                    <a:pt x="22" y="14"/>
                  </a:cubicBezTo>
                  <a:cubicBezTo>
                    <a:pt x="22" y="13"/>
                    <a:pt x="22" y="12"/>
                    <a:pt x="22" y="12"/>
                  </a:cubicBezTo>
                  <a:cubicBezTo>
                    <a:pt x="21" y="11"/>
                    <a:pt x="21" y="11"/>
                    <a:pt x="20" y="11"/>
                  </a:cubicBezTo>
                  <a:cubicBezTo>
                    <a:pt x="20" y="11"/>
                    <a:pt x="20" y="11"/>
                    <a:pt x="19" y="11"/>
                  </a:cubicBezTo>
                  <a:cubicBezTo>
                    <a:pt x="16" y="13"/>
                    <a:pt x="12" y="16"/>
                    <a:pt x="8" y="18"/>
                  </a:cubicBezTo>
                  <a:cubicBezTo>
                    <a:pt x="7" y="18"/>
                    <a:pt x="6" y="19"/>
                    <a:pt x="6" y="19"/>
                  </a:cubicBezTo>
                  <a:cubicBezTo>
                    <a:pt x="6" y="19"/>
                    <a:pt x="6" y="19"/>
                    <a:pt x="5" y="19"/>
                  </a:cubicBezTo>
                  <a:cubicBezTo>
                    <a:pt x="5" y="19"/>
                    <a:pt x="5" y="19"/>
                    <a:pt x="5" y="19"/>
                  </a:cubicBezTo>
                  <a:cubicBezTo>
                    <a:pt x="5" y="19"/>
                    <a:pt x="5" y="19"/>
                    <a:pt x="4" y="18"/>
                  </a:cubicBezTo>
                  <a:cubicBezTo>
                    <a:pt x="4" y="17"/>
                    <a:pt x="4" y="16"/>
                    <a:pt x="4" y="15"/>
                  </a:cubicBezTo>
                  <a:cubicBezTo>
                    <a:pt x="4" y="15"/>
                    <a:pt x="4" y="14"/>
                    <a:pt x="4" y="13"/>
                  </a:cubicBezTo>
                  <a:cubicBezTo>
                    <a:pt x="5" y="10"/>
                    <a:pt x="7" y="6"/>
                    <a:pt x="10" y="3"/>
                  </a:cubicBezTo>
                  <a:cubicBezTo>
                    <a:pt x="10" y="2"/>
                    <a:pt x="10" y="1"/>
                    <a:pt x="10" y="0"/>
                  </a:cubicBezTo>
                  <a:cubicBezTo>
                    <a:pt x="9" y="0"/>
                    <a:pt x="9" y="0"/>
                    <a:pt x="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78" name="Freeform 846"/>
            <p:cNvSpPr/>
            <p:nvPr/>
          </p:nvSpPr>
          <p:spPr bwMode="auto">
            <a:xfrm>
              <a:off x="5045" y="2532"/>
              <a:ext cx="59" cy="161"/>
            </a:xfrm>
            <a:custGeom>
              <a:avLst/>
              <a:gdLst>
                <a:gd name="T0" fmla="*/ 7 w 25"/>
                <a:gd name="T1" fmla="*/ 0 h 68"/>
                <a:gd name="T2" fmla="*/ 0 w 25"/>
                <a:gd name="T3" fmla="*/ 15 h 68"/>
                <a:gd name="T4" fmla="*/ 5 w 25"/>
                <a:gd name="T5" fmla="*/ 23 h 68"/>
                <a:gd name="T6" fmla="*/ 11 w 25"/>
                <a:gd name="T7" fmla="*/ 21 h 68"/>
                <a:gd name="T8" fmla="*/ 6 w 25"/>
                <a:gd name="T9" fmla="*/ 29 h 68"/>
                <a:gd name="T10" fmla="*/ 4 w 25"/>
                <a:gd name="T11" fmla="*/ 36 h 68"/>
                <a:gd name="T12" fmla="*/ 9 w 25"/>
                <a:gd name="T13" fmla="*/ 39 h 68"/>
                <a:gd name="T14" fmla="*/ 7 w 25"/>
                <a:gd name="T15" fmla="*/ 49 h 68"/>
                <a:gd name="T16" fmla="*/ 18 w 25"/>
                <a:gd name="T17" fmla="*/ 49 h 68"/>
                <a:gd name="T18" fmla="*/ 9 w 25"/>
                <a:gd name="T19" fmla="*/ 63 h 68"/>
                <a:gd name="T20" fmla="*/ 11 w 25"/>
                <a:gd name="T21" fmla="*/ 67 h 68"/>
                <a:gd name="T22" fmla="*/ 16 w 25"/>
                <a:gd name="T23" fmla="*/ 68 h 68"/>
                <a:gd name="T24" fmla="*/ 20 w 25"/>
                <a:gd name="T25" fmla="*/ 66 h 68"/>
                <a:gd name="T26" fmla="*/ 21 w 25"/>
                <a:gd name="T27" fmla="*/ 66 h 68"/>
                <a:gd name="T28" fmla="*/ 21 w 25"/>
                <a:gd name="T29" fmla="*/ 63 h 68"/>
                <a:gd name="T30" fmla="*/ 15 w 25"/>
                <a:gd name="T31" fmla="*/ 64 h 68"/>
                <a:gd name="T32" fmla="*/ 15 w 25"/>
                <a:gd name="T33" fmla="*/ 64 h 68"/>
                <a:gd name="T34" fmla="*/ 13 w 25"/>
                <a:gd name="T35" fmla="*/ 63 h 68"/>
                <a:gd name="T36" fmla="*/ 25 w 25"/>
                <a:gd name="T37" fmla="*/ 46 h 68"/>
                <a:gd name="T38" fmla="*/ 23 w 25"/>
                <a:gd name="T39" fmla="*/ 43 h 68"/>
                <a:gd name="T40" fmla="*/ 12 w 25"/>
                <a:gd name="T41" fmla="*/ 46 h 68"/>
                <a:gd name="T42" fmla="*/ 14 w 25"/>
                <a:gd name="T43" fmla="*/ 39 h 68"/>
                <a:gd name="T44" fmla="*/ 23 w 25"/>
                <a:gd name="T45" fmla="*/ 32 h 68"/>
                <a:gd name="T46" fmla="*/ 21 w 25"/>
                <a:gd name="T47" fmla="*/ 31 h 68"/>
                <a:gd name="T48" fmla="*/ 11 w 25"/>
                <a:gd name="T49" fmla="*/ 35 h 68"/>
                <a:gd name="T50" fmla="*/ 10 w 25"/>
                <a:gd name="T51" fmla="*/ 35 h 68"/>
                <a:gd name="T52" fmla="*/ 8 w 25"/>
                <a:gd name="T53" fmla="*/ 34 h 68"/>
                <a:gd name="T54" fmla="*/ 9 w 25"/>
                <a:gd name="T55" fmla="*/ 32 h 68"/>
                <a:gd name="T56" fmla="*/ 22 w 25"/>
                <a:gd name="T57" fmla="*/ 12 h 68"/>
                <a:gd name="T58" fmla="*/ 20 w 25"/>
                <a:gd name="T59" fmla="*/ 11 h 68"/>
                <a:gd name="T60" fmla="*/ 6 w 25"/>
                <a:gd name="T61" fmla="*/ 19 h 68"/>
                <a:gd name="T62" fmla="*/ 6 w 25"/>
                <a:gd name="T63" fmla="*/ 19 h 68"/>
                <a:gd name="T64" fmla="*/ 4 w 25"/>
                <a:gd name="T65" fmla="*/ 15 h 68"/>
                <a:gd name="T66" fmla="*/ 10 w 25"/>
                <a:gd name="T67" fmla="*/ 3 h 68"/>
                <a:gd name="T68" fmla="*/ 9 w 25"/>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68">
                  <a:moveTo>
                    <a:pt x="9" y="0"/>
                  </a:moveTo>
                  <a:cubicBezTo>
                    <a:pt x="8" y="0"/>
                    <a:pt x="8" y="0"/>
                    <a:pt x="7" y="0"/>
                  </a:cubicBezTo>
                  <a:cubicBezTo>
                    <a:pt x="4" y="4"/>
                    <a:pt x="2" y="8"/>
                    <a:pt x="1" y="12"/>
                  </a:cubicBezTo>
                  <a:cubicBezTo>
                    <a:pt x="0" y="13"/>
                    <a:pt x="0" y="14"/>
                    <a:pt x="0" y="15"/>
                  </a:cubicBezTo>
                  <a:cubicBezTo>
                    <a:pt x="0" y="17"/>
                    <a:pt x="1" y="18"/>
                    <a:pt x="1" y="20"/>
                  </a:cubicBezTo>
                  <a:cubicBezTo>
                    <a:pt x="2" y="21"/>
                    <a:pt x="4" y="23"/>
                    <a:pt x="5" y="23"/>
                  </a:cubicBezTo>
                  <a:cubicBezTo>
                    <a:pt x="6" y="23"/>
                    <a:pt x="6" y="23"/>
                    <a:pt x="6" y="23"/>
                  </a:cubicBezTo>
                  <a:cubicBezTo>
                    <a:pt x="8" y="23"/>
                    <a:pt x="10" y="22"/>
                    <a:pt x="11" y="21"/>
                  </a:cubicBezTo>
                  <a:cubicBezTo>
                    <a:pt x="12" y="21"/>
                    <a:pt x="12" y="20"/>
                    <a:pt x="13" y="20"/>
                  </a:cubicBezTo>
                  <a:cubicBezTo>
                    <a:pt x="11" y="23"/>
                    <a:pt x="8" y="26"/>
                    <a:pt x="6" y="29"/>
                  </a:cubicBezTo>
                  <a:cubicBezTo>
                    <a:pt x="5" y="30"/>
                    <a:pt x="4" y="32"/>
                    <a:pt x="4" y="34"/>
                  </a:cubicBezTo>
                  <a:cubicBezTo>
                    <a:pt x="4" y="35"/>
                    <a:pt x="4" y="35"/>
                    <a:pt x="4" y="36"/>
                  </a:cubicBezTo>
                  <a:cubicBezTo>
                    <a:pt x="5" y="37"/>
                    <a:pt x="6" y="38"/>
                    <a:pt x="6" y="38"/>
                  </a:cubicBezTo>
                  <a:cubicBezTo>
                    <a:pt x="7" y="39"/>
                    <a:pt x="8" y="39"/>
                    <a:pt x="9" y="39"/>
                  </a:cubicBezTo>
                  <a:cubicBezTo>
                    <a:pt x="7" y="41"/>
                    <a:pt x="6" y="44"/>
                    <a:pt x="6" y="47"/>
                  </a:cubicBezTo>
                  <a:cubicBezTo>
                    <a:pt x="5" y="48"/>
                    <a:pt x="6" y="49"/>
                    <a:pt x="7" y="49"/>
                  </a:cubicBezTo>
                  <a:cubicBezTo>
                    <a:pt x="9" y="50"/>
                    <a:pt x="11" y="50"/>
                    <a:pt x="12" y="50"/>
                  </a:cubicBezTo>
                  <a:cubicBezTo>
                    <a:pt x="14" y="50"/>
                    <a:pt x="16" y="50"/>
                    <a:pt x="18" y="49"/>
                  </a:cubicBezTo>
                  <a:cubicBezTo>
                    <a:pt x="15" y="53"/>
                    <a:pt x="13" y="56"/>
                    <a:pt x="10" y="60"/>
                  </a:cubicBezTo>
                  <a:cubicBezTo>
                    <a:pt x="10" y="60"/>
                    <a:pt x="9" y="61"/>
                    <a:pt x="9" y="63"/>
                  </a:cubicBezTo>
                  <a:cubicBezTo>
                    <a:pt x="9" y="63"/>
                    <a:pt x="9" y="63"/>
                    <a:pt x="9" y="63"/>
                  </a:cubicBezTo>
                  <a:cubicBezTo>
                    <a:pt x="9" y="65"/>
                    <a:pt x="10" y="66"/>
                    <a:pt x="11" y="67"/>
                  </a:cubicBezTo>
                  <a:cubicBezTo>
                    <a:pt x="12" y="67"/>
                    <a:pt x="13" y="68"/>
                    <a:pt x="15" y="68"/>
                  </a:cubicBezTo>
                  <a:cubicBezTo>
                    <a:pt x="16" y="68"/>
                    <a:pt x="16" y="68"/>
                    <a:pt x="16" y="68"/>
                  </a:cubicBezTo>
                  <a:cubicBezTo>
                    <a:pt x="18" y="67"/>
                    <a:pt x="19" y="66"/>
                    <a:pt x="20" y="66"/>
                  </a:cubicBezTo>
                  <a:cubicBezTo>
                    <a:pt x="20" y="66"/>
                    <a:pt x="20" y="66"/>
                    <a:pt x="20" y="66"/>
                  </a:cubicBezTo>
                  <a:cubicBezTo>
                    <a:pt x="21" y="66"/>
                    <a:pt x="21" y="66"/>
                    <a:pt x="21" y="66"/>
                  </a:cubicBezTo>
                  <a:cubicBezTo>
                    <a:pt x="21" y="66"/>
                    <a:pt x="21" y="66"/>
                    <a:pt x="21" y="66"/>
                  </a:cubicBezTo>
                  <a:cubicBezTo>
                    <a:pt x="22" y="66"/>
                    <a:pt x="23" y="66"/>
                    <a:pt x="23" y="65"/>
                  </a:cubicBezTo>
                  <a:cubicBezTo>
                    <a:pt x="23" y="64"/>
                    <a:pt x="23" y="63"/>
                    <a:pt x="21" y="63"/>
                  </a:cubicBezTo>
                  <a:cubicBezTo>
                    <a:pt x="21" y="62"/>
                    <a:pt x="21" y="62"/>
                    <a:pt x="20" y="62"/>
                  </a:cubicBezTo>
                  <a:cubicBezTo>
                    <a:pt x="18" y="62"/>
                    <a:pt x="16" y="63"/>
                    <a:pt x="15" y="64"/>
                  </a:cubicBezTo>
                  <a:cubicBezTo>
                    <a:pt x="15" y="64"/>
                    <a:pt x="15" y="64"/>
                    <a:pt x="15" y="64"/>
                  </a:cubicBezTo>
                  <a:cubicBezTo>
                    <a:pt x="15" y="64"/>
                    <a:pt x="15" y="64"/>
                    <a:pt x="15" y="64"/>
                  </a:cubicBezTo>
                  <a:cubicBezTo>
                    <a:pt x="14" y="64"/>
                    <a:pt x="13" y="63"/>
                    <a:pt x="13" y="63"/>
                  </a:cubicBezTo>
                  <a:cubicBezTo>
                    <a:pt x="13" y="63"/>
                    <a:pt x="13" y="63"/>
                    <a:pt x="13" y="63"/>
                  </a:cubicBezTo>
                  <a:cubicBezTo>
                    <a:pt x="13" y="63"/>
                    <a:pt x="13" y="63"/>
                    <a:pt x="13" y="62"/>
                  </a:cubicBezTo>
                  <a:cubicBezTo>
                    <a:pt x="17" y="57"/>
                    <a:pt x="21" y="51"/>
                    <a:pt x="25" y="46"/>
                  </a:cubicBezTo>
                  <a:cubicBezTo>
                    <a:pt x="25" y="45"/>
                    <a:pt x="25" y="44"/>
                    <a:pt x="25" y="43"/>
                  </a:cubicBezTo>
                  <a:cubicBezTo>
                    <a:pt x="24" y="43"/>
                    <a:pt x="24" y="43"/>
                    <a:pt x="23" y="43"/>
                  </a:cubicBezTo>
                  <a:cubicBezTo>
                    <a:pt x="23" y="43"/>
                    <a:pt x="23" y="43"/>
                    <a:pt x="22" y="43"/>
                  </a:cubicBezTo>
                  <a:cubicBezTo>
                    <a:pt x="19" y="45"/>
                    <a:pt x="16" y="46"/>
                    <a:pt x="12" y="46"/>
                  </a:cubicBezTo>
                  <a:cubicBezTo>
                    <a:pt x="12" y="46"/>
                    <a:pt x="11" y="46"/>
                    <a:pt x="10" y="46"/>
                  </a:cubicBezTo>
                  <a:cubicBezTo>
                    <a:pt x="11" y="43"/>
                    <a:pt x="13" y="41"/>
                    <a:pt x="14" y="39"/>
                  </a:cubicBezTo>
                  <a:cubicBezTo>
                    <a:pt x="18" y="38"/>
                    <a:pt x="21" y="37"/>
                    <a:pt x="23" y="34"/>
                  </a:cubicBezTo>
                  <a:cubicBezTo>
                    <a:pt x="24" y="33"/>
                    <a:pt x="24" y="32"/>
                    <a:pt x="23" y="32"/>
                  </a:cubicBezTo>
                  <a:cubicBezTo>
                    <a:pt x="23" y="31"/>
                    <a:pt x="22" y="31"/>
                    <a:pt x="22" y="31"/>
                  </a:cubicBezTo>
                  <a:cubicBezTo>
                    <a:pt x="22" y="31"/>
                    <a:pt x="21" y="31"/>
                    <a:pt x="21" y="31"/>
                  </a:cubicBezTo>
                  <a:cubicBezTo>
                    <a:pt x="18" y="32"/>
                    <a:pt x="15" y="33"/>
                    <a:pt x="13" y="35"/>
                  </a:cubicBezTo>
                  <a:cubicBezTo>
                    <a:pt x="12" y="35"/>
                    <a:pt x="12" y="35"/>
                    <a:pt x="11" y="35"/>
                  </a:cubicBezTo>
                  <a:cubicBezTo>
                    <a:pt x="11" y="35"/>
                    <a:pt x="11" y="35"/>
                    <a:pt x="11" y="35"/>
                  </a:cubicBezTo>
                  <a:cubicBezTo>
                    <a:pt x="11" y="35"/>
                    <a:pt x="10" y="35"/>
                    <a:pt x="10" y="35"/>
                  </a:cubicBezTo>
                  <a:cubicBezTo>
                    <a:pt x="9" y="35"/>
                    <a:pt x="9" y="35"/>
                    <a:pt x="8" y="35"/>
                  </a:cubicBezTo>
                  <a:cubicBezTo>
                    <a:pt x="8" y="34"/>
                    <a:pt x="8" y="34"/>
                    <a:pt x="8" y="34"/>
                  </a:cubicBezTo>
                  <a:cubicBezTo>
                    <a:pt x="8" y="34"/>
                    <a:pt x="8" y="34"/>
                    <a:pt x="8" y="34"/>
                  </a:cubicBezTo>
                  <a:cubicBezTo>
                    <a:pt x="8" y="34"/>
                    <a:pt x="8" y="33"/>
                    <a:pt x="9" y="32"/>
                  </a:cubicBezTo>
                  <a:cubicBezTo>
                    <a:pt x="13" y="26"/>
                    <a:pt x="18" y="20"/>
                    <a:pt x="23" y="14"/>
                  </a:cubicBezTo>
                  <a:cubicBezTo>
                    <a:pt x="23" y="13"/>
                    <a:pt x="23" y="12"/>
                    <a:pt x="22" y="12"/>
                  </a:cubicBezTo>
                  <a:cubicBezTo>
                    <a:pt x="22" y="11"/>
                    <a:pt x="21" y="11"/>
                    <a:pt x="21" y="11"/>
                  </a:cubicBezTo>
                  <a:cubicBezTo>
                    <a:pt x="21" y="11"/>
                    <a:pt x="20" y="11"/>
                    <a:pt x="20" y="11"/>
                  </a:cubicBezTo>
                  <a:cubicBezTo>
                    <a:pt x="16" y="13"/>
                    <a:pt x="12" y="16"/>
                    <a:pt x="9" y="18"/>
                  </a:cubicBezTo>
                  <a:cubicBezTo>
                    <a:pt x="8" y="18"/>
                    <a:pt x="7" y="19"/>
                    <a:pt x="6" y="19"/>
                  </a:cubicBezTo>
                  <a:cubicBezTo>
                    <a:pt x="6" y="19"/>
                    <a:pt x="6" y="19"/>
                    <a:pt x="6" y="19"/>
                  </a:cubicBezTo>
                  <a:cubicBezTo>
                    <a:pt x="6" y="19"/>
                    <a:pt x="6" y="19"/>
                    <a:pt x="6" y="19"/>
                  </a:cubicBezTo>
                  <a:cubicBezTo>
                    <a:pt x="5" y="19"/>
                    <a:pt x="5" y="19"/>
                    <a:pt x="5" y="18"/>
                  </a:cubicBezTo>
                  <a:cubicBezTo>
                    <a:pt x="5" y="17"/>
                    <a:pt x="4" y="16"/>
                    <a:pt x="4" y="15"/>
                  </a:cubicBezTo>
                  <a:cubicBezTo>
                    <a:pt x="4" y="15"/>
                    <a:pt x="4" y="14"/>
                    <a:pt x="5" y="13"/>
                  </a:cubicBezTo>
                  <a:cubicBezTo>
                    <a:pt x="6" y="10"/>
                    <a:pt x="8" y="6"/>
                    <a:pt x="10" y="3"/>
                  </a:cubicBezTo>
                  <a:cubicBezTo>
                    <a:pt x="11" y="2"/>
                    <a:pt x="11" y="1"/>
                    <a:pt x="10" y="0"/>
                  </a:cubicBezTo>
                  <a:cubicBezTo>
                    <a:pt x="10"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79" name="Freeform 847"/>
            <p:cNvSpPr>
              <a:spLocks noEditPoints="1"/>
            </p:cNvSpPr>
            <p:nvPr/>
          </p:nvSpPr>
          <p:spPr bwMode="auto">
            <a:xfrm>
              <a:off x="2742" y="2913"/>
              <a:ext cx="236" cy="225"/>
            </a:xfrm>
            <a:custGeom>
              <a:avLst/>
              <a:gdLst>
                <a:gd name="T0" fmla="*/ 51 w 100"/>
                <a:gd name="T1" fmla="*/ 88 h 95"/>
                <a:gd name="T2" fmla="*/ 11 w 100"/>
                <a:gd name="T3" fmla="*/ 35 h 95"/>
                <a:gd name="T4" fmla="*/ 49 w 100"/>
                <a:gd name="T5" fmla="*/ 6 h 95"/>
                <a:gd name="T6" fmla="*/ 89 w 100"/>
                <a:gd name="T7" fmla="*/ 59 h 95"/>
                <a:gd name="T8" fmla="*/ 51 w 100"/>
                <a:gd name="T9" fmla="*/ 88 h 95"/>
                <a:gd name="T10" fmla="*/ 49 w 100"/>
                <a:gd name="T11" fmla="*/ 0 h 95"/>
                <a:gd name="T12" fmla="*/ 5 w 100"/>
                <a:gd name="T13" fmla="*/ 33 h 95"/>
                <a:gd name="T14" fmla="*/ 11 w 100"/>
                <a:gd name="T15" fmla="*/ 75 h 95"/>
                <a:gd name="T16" fmla="*/ 51 w 100"/>
                <a:gd name="T17" fmla="*/ 95 h 95"/>
                <a:gd name="T18" fmla="*/ 95 w 100"/>
                <a:gd name="T19" fmla="*/ 61 h 95"/>
                <a:gd name="T20" fmla="*/ 89 w 100"/>
                <a:gd name="T21" fmla="*/ 19 h 95"/>
                <a:gd name="T22" fmla="*/ 49 w 100"/>
                <a:gd name="T2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 h="95">
                  <a:moveTo>
                    <a:pt x="51" y="88"/>
                  </a:moveTo>
                  <a:cubicBezTo>
                    <a:pt x="26" y="88"/>
                    <a:pt x="1" y="67"/>
                    <a:pt x="11" y="35"/>
                  </a:cubicBezTo>
                  <a:cubicBezTo>
                    <a:pt x="17" y="14"/>
                    <a:pt x="33" y="6"/>
                    <a:pt x="49" y="6"/>
                  </a:cubicBezTo>
                  <a:cubicBezTo>
                    <a:pt x="74" y="6"/>
                    <a:pt x="99" y="27"/>
                    <a:pt x="89" y="59"/>
                  </a:cubicBezTo>
                  <a:cubicBezTo>
                    <a:pt x="83" y="80"/>
                    <a:pt x="67" y="88"/>
                    <a:pt x="51" y="88"/>
                  </a:cubicBezTo>
                  <a:moveTo>
                    <a:pt x="49" y="0"/>
                  </a:moveTo>
                  <a:cubicBezTo>
                    <a:pt x="28" y="0"/>
                    <a:pt x="11" y="12"/>
                    <a:pt x="5" y="33"/>
                  </a:cubicBezTo>
                  <a:cubicBezTo>
                    <a:pt x="0" y="48"/>
                    <a:pt x="2" y="63"/>
                    <a:pt x="11" y="75"/>
                  </a:cubicBezTo>
                  <a:cubicBezTo>
                    <a:pt x="20" y="87"/>
                    <a:pt x="35" y="95"/>
                    <a:pt x="51" y="95"/>
                  </a:cubicBezTo>
                  <a:cubicBezTo>
                    <a:pt x="72" y="95"/>
                    <a:pt x="88" y="82"/>
                    <a:pt x="95" y="61"/>
                  </a:cubicBezTo>
                  <a:cubicBezTo>
                    <a:pt x="100" y="46"/>
                    <a:pt x="98" y="31"/>
                    <a:pt x="89" y="19"/>
                  </a:cubicBezTo>
                  <a:cubicBezTo>
                    <a:pt x="80" y="7"/>
                    <a:pt x="65" y="0"/>
                    <a:pt x="4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0" name="Freeform 848"/>
            <p:cNvSpPr>
              <a:spLocks noEditPoints="1"/>
            </p:cNvSpPr>
            <p:nvPr/>
          </p:nvSpPr>
          <p:spPr bwMode="auto">
            <a:xfrm>
              <a:off x="2661" y="2875"/>
              <a:ext cx="369" cy="473"/>
            </a:xfrm>
            <a:custGeom>
              <a:avLst/>
              <a:gdLst>
                <a:gd name="T0" fmla="*/ 13 w 156"/>
                <a:gd name="T1" fmla="*/ 191 h 200"/>
                <a:gd name="T2" fmla="*/ 15 w 156"/>
                <a:gd name="T3" fmla="*/ 191 h 200"/>
                <a:gd name="T4" fmla="*/ 21 w 156"/>
                <a:gd name="T5" fmla="*/ 194 h 200"/>
                <a:gd name="T6" fmla="*/ 21 w 156"/>
                <a:gd name="T7" fmla="*/ 162 h 200"/>
                <a:gd name="T8" fmla="*/ 33 w 156"/>
                <a:gd name="T9" fmla="*/ 141 h 200"/>
                <a:gd name="T10" fmla="*/ 44 w 156"/>
                <a:gd name="T11" fmla="*/ 144 h 200"/>
                <a:gd name="T12" fmla="*/ 40 w 156"/>
                <a:gd name="T13" fmla="*/ 146 h 200"/>
                <a:gd name="T14" fmla="*/ 47 w 156"/>
                <a:gd name="T15" fmla="*/ 146 h 200"/>
                <a:gd name="T16" fmla="*/ 49 w 156"/>
                <a:gd name="T17" fmla="*/ 148 h 200"/>
                <a:gd name="T18" fmla="*/ 48 w 156"/>
                <a:gd name="T19" fmla="*/ 148 h 200"/>
                <a:gd name="T20" fmla="*/ 39 w 156"/>
                <a:gd name="T21" fmla="*/ 155 h 200"/>
                <a:gd name="T22" fmla="*/ 45 w 156"/>
                <a:gd name="T23" fmla="*/ 156 h 200"/>
                <a:gd name="T24" fmla="*/ 35 w 156"/>
                <a:gd name="T25" fmla="*/ 159 h 200"/>
                <a:gd name="T26" fmla="*/ 43 w 156"/>
                <a:gd name="T27" fmla="*/ 159 h 200"/>
                <a:gd name="T28" fmla="*/ 40 w 156"/>
                <a:gd name="T29" fmla="*/ 161 h 200"/>
                <a:gd name="T30" fmla="*/ 32 w 156"/>
                <a:gd name="T31" fmla="*/ 169 h 200"/>
                <a:gd name="T32" fmla="*/ 38 w 156"/>
                <a:gd name="T33" fmla="*/ 169 h 200"/>
                <a:gd name="T34" fmla="*/ 27 w 156"/>
                <a:gd name="T35" fmla="*/ 173 h 200"/>
                <a:gd name="T36" fmla="*/ 37 w 156"/>
                <a:gd name="T37" fmla="*/ 171 h 200"/>
                <a:gd name="T38" fmla="*/ 34 w 156"/>
                <a:gd name="T39" fmla="*/ 177 h 200"/>
                <a:gd name="T40" fmla="*/ 24 w 156"/>
                <a:gd name="T41" fmla="*/ 180 h 200"/>
                <a:gd name="T42" fmla="*/ 33 w 156"/>
                <a:gd name="T43" fmla="*/ 179 h 200"/>
                <a:gd name="T44" fmla="*/ 30 w 156"/>
                <a:gd name="T45" fmla="*/ 183 h 200"/>
                <a:gd name="T46" fmla="*/ 21 w 156"/>
                <a:gd name="T47" fmla="*/ 189 h 200"/>
                <a:gd name="T48" fmla="*/ 28 w 156"/>
                <a:gd name="T49" fmla="*/ 188 h 200"/>
                <a:gd name="T50" fmla="*/ 25 w 156"/>
                <a:gd name="T51" fmla="*/ 193 h 200"/>
                <a:gd name="T52" fmla="*/ 24 w 156"/>
                <a:gd name="T53" fmla="*/ 193 h 200"/>
                <a:gd name="T54" fmla="*/ 15 w 156"/>
                <a:gd name="T55" fmla="*/ 187 h 200"/>
                <a:gd name="T56" fmla="*/ 7 w 156"/>
                <a:gd name="T57" fmla="*/ 187 h 200"/>
                <a:gd name="T58" fmla="*/ 7 w 156"/>
                <a:gd name="T59" fmla="*/ 188 h 200"/>
                <a:gd name="T60" fmla="*/ 7 w 156"/>
                <a:gd name="T61" fmla="*/ 185 h 200"/>
                <a:gd name="T62" fmla="*/ 7 w 156"/>
                <a:gd name="T63" fmla="*/ 185 h 200"/>
                <a:gd name="T64" fmla="*/ 43 w 156"/>
                <a:gd name="T65" fmla="*/ 137 h 200"/>
                <a:gd name="T66" fmla="*/ 46 w 156"/>
                <a:gd name="T67" fmla="*/ 123 h 200"/>
                <a:gd name="T68" fmla="*/ 49 w 156"/>
                <a:gd name="T69" fmla="*/ 115 h 200"/>
                <a:gd name="T70" fmla="*/ 49 w 156"/>
                <a:gd name="T71" fmla="*/ 140 h 200"/>
                <a:gd name="T72" fmla="*/ 50 w 156"/>
                <a:gd name="T73" fmla="*/ 108 h 200"/>
                <a:gd name="T74" fmla="*/ 50 w 156"/>
                <a:gd name="T75" fmla="*/ 108 h 200"/>
                <a:gd name="T76" fmla="*/ 82 w 156"/>
                <a:gd name="T77" fmla="*/ 6 h 200"/>
                <a:gd name="T78" fmla="*/ 86 w 156"/>
                <a:gd name="T79" fmla="*/ 120 h 200"/>
                <a:gd name="T80" fmla="*/ 28 w 156"/>
                <a:gd name="T81" fmla="*/ 35 h 200"/>
                <a:gd name="T82" fmla="*/ 44 w 156"/>
                <a:gd name="T83" fmla="*/ 111 h 200"/>
                <a:gd name="T84" fmla="*/ 33 w 156"/>
                <a:gd name="T85" fmla="*/ 135 h 200"/>
                <a:gd name="T86" fmla="*/ 27 w 156"/>
                <a:gd name="T87" fmla="*/ 136 h 200"/>
                <a:gd name="T88" fmla="*/ 27 w 156"/>
                <a:gd name="T89" fmla="*/ 136 h 200"/>
                <a:gd name="T90" fmla="*/ 27 w 156"/>
                <a:gd name="T91" fmla="*/ 137 h 200"/>
                <a:gd name="T92" fmla="*/ 3 w 156"/>
                <a:gd name="T93" fmla="*/ 179 h 200"/>
                <a:gd name="T94" fmla="*/ 2 w 156"/>
                <a:gd name="T95" fmla="*/ 182 h 200"/>
                <a:gd name="T96" fmla="*/ 0 w 156"/>
                <a:gd name="T97" fmla="*/ 188 h 200"/>
                <a:gd name="T98" fmla="*/ 1 w 156"/>
                <a:gd name="T99" fmla="*/ 190 h 200"/>
                <a:gd name="T100" fmla="*/ 13 w 156"/>
                <a:gd name="T101" fmla="*/ 198 h 200"/>
                <a:gd name="T102" fmla="*/ 28 w 156"/>
                <a:gd name="T103" fmla="*/ 199 h 200"/>
                <a:gd name="T104" fmla="*/ 32 w 156"/>
                <a:gd name="T105" fmla="*/ 194 h 200"/>
                <a:gd name="T106" fmla="*/ 56 w 156"/>
                <a:gd name="T107" fmla="*/ 148 h 200"/>
                <a:gd name="T108" fmla="*/ 56 w 156"/>
                <a:gd name="T109" fmla="*/ 148 h 200"/>
                <a:gd name="T110" fmla="*/ 56 w 156"/>
                <a:gd name="T111" fmla="*/ 148 h 200"/>
                <a:gd name="T112" fmla="*/ 66 w 156"/>
                <a:gd name="T113" fmla="*/ 123 h 200"/>
                <a:gd name="T114" fmla="*/ 140 w 156"/>
                <a:gd name="T115" fmla="*/ 91 h 200"/>
                <a:gd name="T116" fmla="*/ 82 w 156"/>
                <a:gd name="T1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6" h="200">
                  <a:moveTo>
                    <a:pt x="21" y="194"/>
                  </a:moveTo>
                  <a:cubicBezTo>
                    <a:pt x="18" y="194"/>
                    <a:pt x="15" y="193"/>
                    <a:pt x="13" y="191"/>
                  </a:cubicBezTo>
                  <a:cubicBezTo>
                    <a:pt x="12" y="191"/>
                    <a:pt x="11" y="190"/>
                    <a:pt x="10" y="190"/>
                  </a:cubicBezTo>
                  <a:cubicBezTo>
                    <a:pt x="12" y="190"/>
                    <a:pt x="13" y="190"/>
                    <a:pt x="15" y="191"/>
                  </a:cubicBezTo>
                  <a:cubicBezTo>
                    <a:pt x="16" y="191"/>
                    <a:pt x="17" y="191"/>
                    <a:pt x="18" y="191"/>
                  </a:cubicBezTo>
                  <a:cubicBezTo>
                    <a:pt x="19" y="192"/>
                    <a:pt x="20" y="193"/>
                    <a:pt x="21" y="194"/>
                  </a:cubicBezTo>
                  <a:moveTo>
                    <a:pt x="7" y="185"/>
                  </a:moveTo>
                  <a:cubicBezTo>
                    <a:pt x="13" y="175"/>
                    <a:pt x="17" y="169"/>
                    <a:pt x="21" y="162"/>
                  </a:cubicBezTo>
                  <a:cubicBezTo>
                    <a:pt x="25" y="156"/>
                    <a:pt x="28" y="150"/>
                    <a:pt x="32" y="141"/>
                  </a:cubicBezTo>
                  <a:cubicBezTo>
                    <a:pt x="32" y="141"/>
                    <a:pt x="33" y="141"/>
                    <a:pt x="33" y="141"/>
                  </a:cubicBezTo>
                  <a:cubicBezTo>
                    <a:pt x="33" y="141"/>
                    <a:pt x="33" y="141"/>
                    <a:pt x="33" y="141"/>
                  </a:cubicBezTo>
                  <a:cubicBezTo>
                    <a:pt x="36" y="141"/>
                    <a:pt x="40" y="142"/>
                    <a:pt x="44" y="144"/>
                  </a:cubicBezTo>
                  <a:cubicBezTo>
                    <a:pt x="44" y="144"/>
                    <a:pt x="44" y="144"/>
                    <a:pt x="44" y="144"/>
                  </a:cubicBezTo>
                  <a:cubicBezTo>
                    <a:pt x="43" y="145"/>
                    <a:pt x="41" y="146"/>
                    <a:pt x="40" y="146"/>
                  </a:cubicBezTo>
                  <a:cubicBezTo>
                    <a:pt x="41" y="149"/>
                    <a:pt x="41" y="149"/>
                    <a:pt x="41" y="149"/>
                  </a:cubicBezTo>
                  <a:cubicBezTo>
                    <a:pt x="43" y="148"/>
                    <a:pt x="45" y="147"/>
                    <a:pt x="47" y="146"/>
                  </a:cubicBezTo>
                  <a:cubicBezTo>
                    <a:pt x="48" y="147"/>
                    <a:pt x="48" y="147"/>
                    <a:pt x="48" y="147"/>
                  </a:cubicBezTo>
                  <a:cubicBezTo>
                    <a:pt x="48" y="147"/>
                    <a:pt x="49" y="148"/>
                    <a:pt x="49" y="148"/>
                  </a:cubicBezTo>
                  <a:cubicBezTo>
                    <a:pt x="48" y="149"/>
                    <a:pt x="48" y="149"/>
                    <a:pt x="48" y="149"/>
                  </a:cubicBezTo>
                  <a:cubicBezTo>
                    <a:pt x="48" y="148"/>
                    <a:pt x="48" y="148"/>
                    <a:pt x="48" y="148"/>
                  </a:cubicBezTo>
                  <a:cubicBezTo>
                    <a:pt x="44" y="149"/>
                    <a:pt x="41" y="151"/>
                    <a:pt x="37" y="152"/>
                  </a:cubicBezTo>
                  <a:cubicBezTo>
                    <a:pt x="39" y="155"/>
                    <a:pt x="39" y="155"/>
                    <a:pt x="39" y="155"/>
                  </a:cubicBezTo>
                  <a:cubicBezTo>
                    <a:pt x="41" y="154"/>
                    <a:pt x="44" y="153"/>
                    <a:pt x="47" y="151"/>
                  </a:cubicBezTo>
                  <a:cubicBezTo>
                    <a:pt x="46" y="153"/>
                    <a:pt x="45" y="154"/>
                    <a:pt x="45" y="156"/>
                  </a:cubicBezTo>
                  <a:cubicBezTo>
                    <a:pt x="44" y="155"/>
                    <a:pt x="44" y="155"/>
                    <a:pt x="44" y="155"/>
                  </a:cubicBezTo>
                  <a:cubicBezTo>
                    <a:pt x="41" y="156"/>
                    <a:pt x="38" y="158"/>
                    <a:pt x="35" y="159"/>
                  </a:cubicBezTo>
                  <a:cubicBezTo>
                    <a:pt x="36" y="162"/>
                    <a:pt x="36" y="162"/>
                    <a:pt x="36" y="162"/>
                  </a:cubicBezTo>
                  <a:cubicBezTo>
                    <a:pt x="38" y="161"/>
                    <a:pt x="41" y="160"/>
                    <a:pt x="43" y="159"/>
                  </a:cubicBezTo>
                  <a:cubicBezTo>
                    <a:pt x="42" y="160"/>
                    <a:pt x="42" y="162"/>
                    <a:pt x="41" y="163"/>
                  </a:cubicBezTo>
                  <a:cubicBezTo>
                    <a:pt x="40" y="161"/>
                    <a:pt x="40" y="161"/>
                    <a:pt x="40" y="161"/>
                  </a:cubicBezTo>
                  <a:cubicBezTo>
                    <a:pt x="37" y="163"/>
                    <a:pt x="33" y="164"/>
                    <a:pt x="30" y="166"/>
                  </a:cubicBezTo>
                  <a:cubicBezTo>
                    <a:pt x="32" y="169"/>
                    <a:pt x="32" y="169"/>
                    <a:pt x="32" y="169"/>
                  </a:cubicBezTo>
                  <a:cubicBezTo>
                    <a:pt x="34" y="167"/>
                    <a:pt x="37" y="166"/>
                    <a:pt x="40" y="165"/>
                  </a:cubicBezTo>
                  <a:cubicBezTo>
                    <a:pt x="40" y="166"/>
                    <a:pt x="39" y="167"/>
                    <a:pt x="38" y="169"/>
                  </a:cubicBezTo>
                  <a:cubicBezTo>
                    <a:pt x="38" y="167"/>
                    <a:pt x="38" y="167"/>
                    <a:pt x="38" y="167"/>
                  </a:cubicBezTo>
                  <a:cubicBezTo>
                    <a:pt x="34" y="168"/>
                    <a:pt x="30" y="170"/>
                    <a:pt x="27" y="173"/>
                  </a:cubicBezTo>
                  <a:cubicBezTo>
                    <a:pt x="29" y="175"/>
                    <a:pt x="29" y="175"/>
                    <a:pt x="29" y="175"/>
                  </a:cubicBezTo>
                  <a:cubicBezTo>
                    <a:pt x="31" y="173"/>
                    <a:pt x="34" y="172"/>
                    <a:pt x="37" y="171"/>
                  </a:cubicBezTo>
                  <a:cubicBezTo>
                    <a:pt x="36" y="172"/>
                    <a:pt x="36" y="174"/>
                    <a:pt x="35" y="175"/>
                  </a:cubicBezTo>
                  <a:cubicBezTo>
                    <a:pt x="35" y="176"/>
                    <a:pt x="34" y="176"/>
                    <a:pt x="34" y="177"/>
                  </a:cubicBezTo>
                  <a:cubicBezTo>
                    <a:pt x="34" y="175"/>
                    <a:pt x="34" y="175"/>
                    <a:pt x="34" y="175"/>
                  </a:cubicBezTo>
                  <a:cubicBezTo>
                    <a:pt x="30" y="177"/>
                    <a:pt x="27" y="178"/>
                    <a:pt x="24" y="180"/>
                  </a:cubicBezTo>
                  <a:cubicBezTo>
                    <a:pt x="26" y="183"/>
                    <a:pt x="26" y="183"/>
                    <a:pt x="26" y="183"/>
                  </a:cubicBezTo>
                  <a:cubicBezTo>
                    <a:pt x="28" y="181"/>
                    <a:pt x="31" y="180"/>
                    <a:pt x="33" y="179"/>
                  </a:cubicBezTo>
                  <a:cubicBezTo>
                    <a:pt x="32" y="181"/>
                    <a:pt x="31" y="183"/>
                    <a:pt x="30" y="185"/>
                  </a:cubicBezTo>
                  <a:cubicBezTo>
                    <a:pt x="30" y="183"/>
                    <a:pt x="30" y="183"/>
                    <a:pt x="30" y="183"/>
                  </a:cubicBezTo>
                  <a:cubicBezTo>
                    <a:pt x="26" y="184"/>
                    <a:pt x="23" y="185"/>
                    <a:pt x="20" y="186"/>
                  </a:cubicBezTo>
                  <a:cubicBezTo>
                    <a:pt x="21" y="189"/>
                    <a:pt x="21" y="189"/>
                    <a:pt x="21" y="189"/>
                  </a:cubicBezTo>
                  <a:cubicBezTo>
                    <a:pt x="24" y="188"/>
                    <a:pt x="27" y="187"/>
                    <a:pt x="29" y="186"/>
                  </a:cubicBezTo>
                  <a:cubicBezTo>
                    <a:pt x="29" y="187"/>
                    <a:pt x="28" y="187"/>
                    <a:pt x="28" y="188"/>
                  </a:cubicBezTo>
                  <a:cubicBezTo>
                    <a:pt x="27" y="190"/>
                    <a:pt x="26" y="191"/>
                    <a:pt x="26" y="192"/>
                  </a:cubicBezTo>
                  <a:cubicBezTo>
                    <a:pt x="25" y="193"/>
                    <a:pt x="25" y="193"/>
                    <a:pt x="25" y="193"/>
                  </a:cubicBezTo>
                  <a:cubicBezTo>
                    <a:pt x="25" y="193"/>
                    <a:pt x="25" y="193"/>
                    <a:pt x="25" y="193"/>
                  </a:cubicBezTo>
                  <a:cubicBezTo>
                    <a:pt x="24" y="193"/>
                    <a:pt x="24" y="193"/>
                    <a:pt x="24" y="193"/>
                  </a:cubicBezTo>
                  <a:cubicBezTo>
                    <a:pt x="23" y="192"/>
                    <a:pt x="22" y="190"/>
                    <a:pt x="20" y="188"/>
                  </a:cubicBezTo>
                  <a:cubicBezTo>
                    <a:pt x="18" y="188"/>
                    <a:pt x="16" y="188"/>
                    <a:pt x="15" y="187"/>
                  </a:cubicBezTo>
                  <a:cubicBezTo>
                    <a:pt x="13" y="187"/>
                    <a:pt x="11" y="187"/>
                    <a:pt x="8" y="187"/>
                  </a:cubicBezTo>
                  <a:cubicBezTo>
                    <a:pt x="7" y="187"/>
                    <a:pt x="7" y="187"/>
                    <a:pt x="7" y="187"/>
                  </a:cubicBezTo>
                  <a:cubicBezTo>
                    <a:pt x="7" y="187"/>
                    <a:pt x="7" y="187"/>
                    <a:pt x="7" y="187"/>
                  </a:cubicBezTo>
                  <a:cubicBezTo>
                    <a:pt x="7" y="188"/>
                    <a:pt x="7" y="188"/>
                    <a:pt x="7" y="188"/>
                  </a:cubicBezTo>
                  <a:cubicBezTo>
                    <a:pt x="7" y="187"/>
                    <a:pt x="7" y="187"/>
                    <a:pt x="7" y="187"/>
                  </a:cubicBezTo>
                  <a:cubicBezTo>
                    <a:pt x="7" y="187"/>
                    <a:pt x="7" y="186"/>
                    <a:pt x="7" y="185"/>
                  </a:cubicBezTo>
                  <a:cubicBezTo>
                    <a:pt x="7" y="185"/>
                    <a:pt x="7" y="185"/>
                    <a:pt x="7" y="185"/>
                  </a:cubicBezTo>
                  <a:cubicBezTo>
                    <a:pt x="7" y="185"/>
                    <a:pt x="7" y="185"/>
                    <a:pt x="7" y="185"/>
                  </a:cubicBezTo>
                  <a:moveTo>
                    <a:pt x="49" y="140"/>
                  </a:moveTo>
                  <a:cubicBezTo>
                    <a:pt x="47" y="139"/>
                    <a:pt x="45" y="138"/>
                    <a:pt x="43" y="137"/>
                  </a:cubicBezTo>
                  <a:cubicBezTo>
                    <a:pt x="42" y="136"/>
                    <a:pt x="41" y="136"/>
                    <a:pt x="40" y="136"/>
                  </a:cubicBezTo>
                  <a:cubicBezTo>
                    <a:pt x="42" y="132"/>
                    <a:pt x="44" y="127"/>
                    <a:pt x="46" y="123"/>
                  </a:cubicBezTo>
                  <a:cubicBezTo>
                    <a:pt x="47" y="120"/>
                    <a:pt x="49" y="117"/>
                    <a:pt x="49" y="115"/>
                  </a:cubicBezTo>
                  <a:cubicBezTo>
                    <a:pt x="49" y="115"/>
                    <a:pt x="49" y="115"/>
                    <a:pt x="49" y="115"/>
                  </a:cubicBezTo>
                  <a:cubicBezTo>
                    <a:pt x="53" y="117"/>
                    <a:pt x="56" y="119"/>
                    <a:pt x="60" y="121"/>
                  </a:cubicBezTo>
                  <a:cubicBezTo>
                    <a:pt x="56" y="127"/>
                    <a:pt x="52" y="133"/>
                    <a:pt x="49" y="140"/>
                  </a:cubicBezTo>
                  <a:moveTo>
                    <a:pt x="86" y="120"/>
                  </a:moveTo>
                  <a:cubicBezTo>
                    <a:pt x="73" y="120"/>
                    <a:pt x="61" y="115"/>
                    <a:pt x="50" y="108"/>
                  </a:cubicBezTo>
                  <a:cubicBezTo>
                    <a:pt x="50" y="108"/>
                    <a:pt x="50" y="108"/>
                    <a:pt x="50" y="108"/>
                  </a:cubicBezTo>
                  <a:cubicBezTo>
                    <a:pt x="50" y="108"/>
                    <a:pt x="50" y="108"/>
                    <a:pt x="50" y="108"/>
                  </a:cubicBezTo>
                  <a:cubicBezTo>
                    <a:pt x="30" y="94"/>
                    <a:pt x="19" y="67"/>
                    <a:pt x="34" y="38"/>
                  </a:cubicBezTo>
                  <a:cubicBezTo>
                    <a:pt x="45" y="16"/>
                    <a:pt x="63" y="6"/>
                    <a:pt x="82" y="6"/>
                  </a:cubicBezTo>
                  <a:cubicBezTo>
                    <a:pt x="119" y="6"/>
                    <a:pt x="156" y="43"/>
                    <a:pt x="134" y="88"/>
                  </a:cubicBezTo>
                  <a:cubicBezTo>
                    <a:pt x="123" y="110"/>
                    <a:pt x="104" y="120"/>
                    <a:pt x="86" y="120"/>
                  </a:cubicBezTo>
                  <a:moveTo>
                    <a:pt x="82" y="0"/>
                  </a:moveTo>
                  <a:cubicBezTo>
                    <a:pt x="59" y="0"/>
                    <a:pt x="39" y="13"/>
                    <a:pt x="28" y="35"/>
                  </a:cubicBezTo>
                  <a:cubicBezTo>
                    <a:pt x="18" y="56"/>
                    <a:pt x="18" y="77"/>
                    <a:pt x="29" y="95"/>
                  </a:cubicBezTo>
                  <a:cubicBezTo>
                    <a:pt x="33" y="101"/>
                    <a:pt x="38" y="107"/>
                    <a:pt x="44" y="111"/>
                  </a:cubicBezTo>
                  <a:cubicBezTo>
                    <a:pt x="43" y="114"/>
                    <a:pt x="42" y="117"/>
                    <a:pt x="40" y="121"/>
                  </a:cubicBezTo>
                  <a:cubicBezTo>
                    <a:pt x="38" y="126"/>
                    <a:pt x="35" y="131"/>
                    <a:pt x="33" y="135"/>
                  </a:cubicBezTo>
                  <a:cubicBezTo>
                    <a:pt x="32" y="135"/>
                    <a:pt x="31" y="135"/>
                    <a:pt x="30" y="135"/>
                  </a:cubicBezTo>
                  <a:cubicBezTo>
                    <a:pt x="29" y="135"/>
                    <a:pt x="28" y="136"/>
                    <a:pt x="27" y="136"/>
                  </a:cubicBezTo>
                  <a:cubicBezTo>
                    <a:pt x="27" y="136"/>
                    <a:pt x="27" y="136"/>
                    <a:pt x="27" y="136"/>
                  </a:cubicBezTo>
                  <a:cubicBezTo>
                    <a:pt x="27" y="136"/>
                    <a:pt x="27" y="136"/>
                    <a:pt x="27" y="136"/>
                  </a:cubicBezTo>
                  <a:cubicBezTo>
                    <a:pt x="27" y="137"/>
                    <a:pt x="27" y="137"/>
                    <a:pt x="27" y="137"/>
                  </a:cubicBezTo>
                  <a:cubicBezTo>
                    <a:pt x="27" y="137"/>
                    <a:pt x="27" y="137"/>
                    <a:pt x="27" y="137"/>
                  </a:cubicBezTo>
                  <a:cubicBezTo>
                    <a:pt x="23" y="147"/>
                    <a:pt x="19" y="153"/>
                    <a:pt x="16" y="159"/>
                  </a:cubicBezTo>
                  <a:cubicBezTo>
                    <a:pt x="12" y="165"/>
                    <a:pt x="8" y="171"/>
                    <a:pt x="3" y="179"/>
                  </a:cubicBezTo>
                  <a:cubicBezTo>
                    <a:pt x="3" y="180"/>
                    <a:pt x="3" y="180"/>
                    <a:pt x="3" y="180"/>
                  </a:cubicBezTo>
                  <a:cubicBezTo>
                    <a:pt x="2" y="180"/>
                    <a:pt x="2" y="181"/>
                    <a:pt x="2" y="182"/>
                  </a:cubicBezTo>
                  <a:cubicBezTo>
                    <a:pt x="1" y="182"/>
                    <a:pt x="1" y="184"/>
                    <a:pt x="1" y="185"/>
                  </a:cubicBezTo>
                  <a:cubicBezTo>
                    <a:pt x="0" y="186"/>
                    <a:pt x="0" y="187"/>
                    <a:pt x="0" y="188"/>
                  </a:cubicBezTo>
                  <a:cubicBezTo>
                    <a:pt x="0" y="188"/>
                    <a:pt x="0" y="188"/>
                    <a:pt x="0" y="189"/>
                  </a:cubicBezTo>
                  <a:cubicBezTo>
                    <a:pt x="1" y="189"/>
                    <a:pt x="1" y="190"/>
                    <a:pt x="1" y="190"/>
                  </a:cubicBezTo>
                  <a:cubicBezTo>
                    <a:pt x="2" y="192"/>
                    <a:pt x="3" y="193"/>
                    <a:pt x="5" y="194"/>
                  </a:cubicBezTo>
                  <a:cubicBezTo>
                    <a:pt x="7" y="196"/>
                    <a:pt x="10" y="197"/>
                    <a:pt x="13" y="198"/>
                  </a:cubicBezTo>
                  <a:cubicBezTo>
                    <a:pt x="16" y="199"/>
                    <a:pt x="19" y="200"/>
                    <a:pt x="22" y="200"/>
                  </a:cubicBezTo>
                  <a:cubicBezTo>
                    <a:pt x="24" y="200"/>
                    <a:pt x="26" y="200"/>
                    <a:pt x="28" y="199"/>
                  </a:cubicBezTo>
                  <a:cubicBezTo>
                    <a:pt x="29" y="198"/>
                    <a:pt x="29" y="198"/>
                    <a:pt x="29" y="197"/>
                  </a:cubicBezTo>
                  <a:cubicBezTo>
                    <a:pt x="30" y="196"/>
                    <a:pt x="31" y="195"/>
                    <a:pt x="32" y="194"/>
                  </a:cubicBezTo>
                  <a:cubicBezTo>
                    <a:pt x="35" y="189"/>
                    <a:pt x="39" y="181"/>
                    <a:pt x="43" y="172"/>
                  </a:cubicBezTo>
                  <a:cubicBezTo>
                    <a:pt x="48" y="164"/>
                    <a:pt x="52" y="155"/>
                    <a:pt x="56" y="148"/>
                  </a:cubicBezTo>
                  <a:cubicBezTo>
                    <a:pt x="56" y="148"/>
                    <a:pt x="56" y="148"/>
                    <a:pt x="56" y="148"/>
                  </a:cubicBezTo>
                  <a:cubicBezTo>
                    <a:pt x="56" y="148"/>
                    <a:pt x="56" y="148"/>
                    <a:pt x="56" y="148"/>
                  </a:cubicBezTo>
                  <a:cubicBezTo>
                    <a:pt x="56" y="148"/>
                    <a:pt x="56" y="148"/>
                    <a:pt x="56" y="148"/>
                  </a:cubicBezTo>
                  <a:cubicBezTo>
                    <a:pt x="56" y="148"/>
                    <a:pt x="56" y="148"/>
                    <a:pt x="56" y="148"/>
                  </a:cubicBezTo>
                  <a:cubicBezTo>
                    <a:pt x="55" y="147"/>
                    <a:pt x="55" y="145"/>
                    <a:pt x="54" y="144"/>
                  </a:cubicBezTo>
                  <a:cubicBezTo>
                    <a:pt x="58" y="136"/>
                    <a:pt x="61" y="130"/>
                    <a:pt x="66" y="123"/>
                  </a:cubicBezTo>
                  <a:cubicBezTo>
                    <a:pt x="72" y="125"/>
                    <a:pt x="79" y="126"/>
                    <a:pt x="86" y="126"/>
                  </a:cubicBezTo>
                  <a:cubicBezTo>
                    <a:pt x="109" y="126"/>
                    <a:pt x="129" y="113"/>
                    <a:pt x="140" y="91"/>
                  </a:cubicBezTo>
                  <a:cubicBezTo>
                    <a:pt x="150" y="70"/>
                    <a:pt x="149" y="49"/>
                    <a:pt x="138" y="31"/>
                  </a:cubicBezTo>
                  <a:cubicBezTo>
                    <a:pt x="127" y="12"/>
                    <a:pt x="105" y="0"/>
                    <a:pt x="8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1" name="Freeform 849"/>
            <p:cNvSpPr>
              <a:spLocks noEditPoints="1"/>
            </p:cNvSpPr>
            <p:nvPr/>
          </p:nvSpPr>
          <p:spPr bwMode="auto">
            <a:xfrm>
              <a:off x="2789" y="2946"/>
              <a:ext cx="111" cy="64"/>
            </a:xfrm>
            <a:custGeom>
              <a:avLst/>
              <a:gdLst>
                <a:gd name="T0" fmla="*/ 7 w 47"/>
                <a:gd name="T1" fmla="*/ 24 h 27"/>
                <a:gd name="T2" fmla="*/ 7 w 47"/>
                <a:gd name="T3" fmla="*/ 24 h 27"/>
                <a:gd name="T4" fmla="*/ 6 w 47"/>
                <a:gd name="T5" fmla="*/ 24 h 27"/>
                <a:gd name="T6" fmla="*/ 4 w 47"/>
                <a:gd name="T7" fmla="*/ 23 h 27"/>
                <a:gd name="T8" fmla="*/ 4 w 47"/>
                <a:gd name="T9" fmla="*/ 21 h 27"/>
                <a:gd name="T10" fmla="*/ 8 w 47"/>
                <a:gd name="T11" fmla="*/ 13 h 27"/>
                <a:gd name="T12" fmla="*/ 15 w 47"/>
                <a:gd name="T13" fmla="*/ 7 h 27"/>
                <a:gd name="T14" fmla="*/ 29 w 47"/>
                <a:gd name="T15" fmla="*/ 3 h 27"/>
                <a:gd name="T16" fmla="*/ 29 w 47"/>
                <a:gd name="T17" fmla="*/ 3 h 27"/>
                <a:gd name="T18" fmla="*/ 29 w 47"/>
                <a:gd name="T19" fmla="*/ 3 h 27"/>
                <a:gd name="T20" fmla="*/ 41 w 47"/>
                <a:gd name="T21" fmla="*/ 8 h 27"/>
                <a:gd name="T22" fmla="*/ 44 w 47"/>
                <a:gd name="T23" fmla="*/ 12 h 27"/>
                <a:gd name="T24" fmla="*/ 44 w 47"/>
                <a:gd name="T25" fmla="*/ 12 h 27"/>
                <a:gd name="T26" fmla="*/ 43 w 47"/>
                <a:gd name="T27" fmla="*/ 13 h 27"/>
                <a:gd name="T28" fmla="*/ 42 w 47"/>
                <a:gd name="T29" fmla="*/ 14 h 27"/>
                <a:gd name="T30" fmla="*/ 42 w 47"/>
                <a:gd name="T31" fmla="*/ 14 h 27"/>
                <a:gd name="T32" fmla="*/ 42 w 47"/>
                <a:gd name="T33" fmla="*/ 14 h 27"/>
                <a:gd name="T34" fmla="*/ 40 w 47"/>
                <a:gd name="T35" fmla="*/ 13 h 27"/>
                <a:gd name="T36" fmla="*/ 39 w 47"/>
                <a:gd name="T37" fmla="*/ 15 h 27"/>
                <a:gd name="T38" fmla="*/ 40 w 47"/>
                <a:gd name="T39" fmla="*/ 13 h 27"/>
                <a:gd name="T40" fmla="*/ 31 w 47"/>
                <a:gd name="T41" fmla="*/ 11 h 27"/>
                <a:gd name="T42" fmla="*/ 18 w 47"/>
                <a:gd name="T43" fmla="*/ 16 h 27"/>
                <a:gd name="T44" fmla="*/ 12 w 47"/>
                <a:gd name="T45" fmla="*/ 22 h 27"/>
                <a:gd name="T46" fmla="*/ 7 w 47"/>
                <a:gd name="T47" fmla="*/ 24 h 27"/>
                <a:gd name="T48" fmla="*/ 29 w 47"/>
                <a:gd name="T49" fmla="*/ 0 h 27"/>
                <a:gd name="T50" fmla="*/ 28 w 47"/>
                <a:gd name="T51" fmla="*/ 0 h 27"/>
                <a:gd name="T52" fmla="*/ 28 w 47"/>
                <a:gd name="T53" fmla="*/ 0 h 27"/>
                <a:gd name="T54" fmla="*/ 14 w 47"/>
                <a:gd name="T55" fmla="*/ 4 h 27"/>
                <a:gd name="T56" fmla="*/ 6 w 47"/>
                <a:gd name="T57" fmla="*/ 11 h 27"/>
                <a:gd name="T58" fmla="*/ 1 w 47"/>
                <a:gd name="T59" fmla="*/ 21 h 27"/>
                <a:gd name="T60" fmla="*/ 1 w 47"/>
                <a:gd name="T61" fmla="*/ 24 h 27"/>
                <a:gd name="T62" fmla="*/ 4 w 47"/>
                <a:gd name="T63" fmla="*/ 27 h 27"/>
                <a:gd name="T64" fmla="*/ 7 w 47"/>
                <a:gd name="T65" fmla="*/ 27 h 27"/>
                <a:gd name="T66" fmla="*/ 14 w 47"/>
                <a:gd name="T67" fmla="*/ 25 h 27"/>
                <a:gd name="T68" fmla="*/ 20 w 47"/>
                <a:gd name="T69" fmla="*/ 19 h 27"/>
                <a:gd name="T70" fmla="*/ 31 w 47"/>
                <a:gd name="T71" fmla="*/ 14 h 27"/>
                <a:gd name="T72" fmla="*/ 31 w 47"/>
                <a:gd name="T73" fmla="*/ 14 h 27"/>
                <a:gd name="T74" fmla="*/ 39 w 47"/>
                <a:gd name="T75" fmla="*/ 16 h 27"/>
                <a:gd name="T76" fmla="*/ 41 w 47"/>
                <a:gd name="T77" fmla="*/ 17 h 27"/>
                <a:gd name="T78" fmla="*/ 41 w 47"/>
                <a:gd name="T79" fmla="*/ 17 h 27"/>
                <a:gd name="T80" fmla="*/ 42 w 47"/>
                <a:gd name="T81" fmla="*/ 17 h 27"/>
                <a:gd name="T82" fmla="*/ 45 w 47"/>
                <a:gd name="T83" fmla="*/ 15 h 27"/>
                <a:gd name="T84" fmla="*/ 47 w 47"/>
                <a:gd name="T85" fmla="*/ 12 h 27"/>
                <a:gd name="T86" fmla="*/ 47 w 47"/>
                <a:gd name="T87" fmla="*/ 12 h 27"/>
                <a:gd name="T88" fmla="*/ 43 w 47"/>
                <a:gd name="T89" fmla="*/ 5 h 27"/>
                <a:gd name="T90" fmla="*/ 29 w 47"/>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 h="27">
                  <a:moveTo>
                    <a:pt x="7" y="24"/>
                  </a:moveTo>
                  <a:cubicBezTo>
                    <a:pt x="7" y="24"/>
                    <a:pt x="7" y="24"/>
                    <a:pt x="7" y="24"/>
                  </a:cubicBezTo>
                  <a:cubicBezTo>
                    <a:pt x="6" y="24"/>
                    <a:pt x="6" y="24"/>
                    <a:pt x="6" y="24"/>
                  </a:cubicBezTo>
                  <a:cubicBezTo>
                    <a:pt x="5" y="24"/>
                    <a:pt x="4" y="23"/>
                    <a:pt x="4" y="23"/>
                  </a:cubicBezTo>
                  <a:cubicBezTo>
                    <a:pt x="4" y="22"/>
                    <a:pt x="4" y="22"/>
                    <a:pt x="4" y="21"/>
                  </a:cubicBezTo>
                  <a:cubicBezTo>
                    <a:pt x="4" y="19"/>
                    <a:pt x="6" y="15"/>
                    <a:pt x="8" y="13"/>
                  </a:cubicBezTo>
                  <a:cubicBezTo>
                    <a:pt x="11" y="10"/>
                    <a:pt x="14" y="8"/>
                    <a:pt x="15" y="7"/>
                  </a:cubicBezTo>
                  <a:cubicBezTo>
                    <a:pt x="19" y="5"/>
                    <a:pt x="24" y="3"/>
                    <a:pt x="29" y="3"/>
                  </a:cubicBezTo>
                  <a:cubicBezTo>
                    <a:pt x="29" y="3"/>
                    <a:pt x="29" y="3"/>
                    <a:pt x="29" y="3"/>
                  </a:cubicBezTo>
                  <a:cubicBezTo>
                    <a:pt x="29" y="3"/>
                    <a:pt x="29" y="3"/>
                    <a:pt x="29" y="3"/>
                  </a:cubicBezTo>
                  <a:cubicBezTo>
                    <a:pt x="33" y="3"/>
                    <a:pt x="38" y="5"/>
                    <a:pt x="41" y="8"/>
                  </a:cubicBezTo>
                  <a:cubicBezTo>
                    <a:pt x="43" y="9"/>
                    <a:pt x="44" y="10"/>
                    <a:pt x="44" y="12"/>
                  </a:cubicBezTo>
                  <a:cubicBezTo>
                    <a:pt x="44" y="12"/>
                    <a:pt x="44" y="12"/>
                    <a:pt x="44" y="12"/>
                  </a:cubicBezTo>
                  <a:cubicBezTo>
                    <a:pt x="44" y="12"/>
                    <a:pt x="43" y="13"/>
                    <a:pt x="43" y="13"/>
                  </a:cubicBezTo>
                  <a:cubicBezTo>
                    <a:pt x="43" y="14"/>
                    <a:pt x="42" y="14"/>
                    <a:pt x="42" y="14"/>
                  </a:cubicBezTo>
                  <a:cubicBezTo>
                    <a:pt x="42" y="14"/>
                    <a:pt x="42" y="14"/>
                    <a:pt x="42" y="14"/>
                  </a:cubicBezTo>
                  <a:cubicBezTo>
                    <a:pt x="42" y="14"/>
                    <a:pt x="42" y="14"/>
                    <a:pt x="42" y="14"/>
                  </a:cubicBezTo>
                  <a:cubicBezTo>
                    <a:pt x="41" y="14"/>
                    <a:pt x="41" y="14"/>
                    <a:pt x="40" y="13"/>
                  </a:cubicBezTo>
                  <a:cubicBezTo>
                    <a:pt x="39" y="15"/>
                    <a:pt x="39" y="15"/>
                    <a:pt x="39" y="15"/>
                  </a:cubicBezTo>
                  <a:cubicBezTo>
                    <a:pt x="40" y="13"/>
                    <a:pt x="40" y="13"/>
                    <a:pt x="40" y="13"/>
                  </a:cubicBezTo>
                  <a:cubicBezTo>
                    <a:pt x="37" y="12"/>
                    <a:pt x="34" y="11"/>
                    <a:pt x="31" y="11"/>
                  </a:cubicBezTo>
                  <a:cubicBezTo>
                    <a:pt x="26" y="11"/>
                    <a:pt x="21" y="13"/>
                    <a:pt x="18" y="16"/>
                  </a:cubicBezTo>
                  <a:cubicBezTo>
                    <a:pt x="16" y="18"/>
                    <a:pt x="14" y="21"/>
                    <a:pt x="12" y="22"/>
                  </a:cubicBezTo>
                  <a:cubicBezTo>
                    <a:pt x="10" y="23"/>
                    <a:pt x="8" y="24"/>
                    <a:pt x="7" y="24"/>
                  </a:cubicBezTo>
                  <a:moveTo>
                    <a:pt x="29" y="0"/>
                  </a:moveTo>
                  <a:cubicBezTo>
                    <a:pt x="28" y="0"/>
                    <a:pt x="28" y="0"/>
                    <a:pt x="28" y="0"/>
                  </a:cubicBezTo>
                  <a:cubicBezTo>
                    <a:pt x="28" y="0"/>
                    <a:pt x="28" y="0"/>
                    <a:pt x="28" y="0"/>
                  </a:cubicBezTo>
                  <a:cubicBezTo>
                    <a:pt x="23" y="0"/>
                    <a:pt x="18" y="2"/>
                    <a:pt x="14" y="4"/>
                  </a:cubicBezTo>
                  <a:cubicBezTo>
                    <a:pt x="12" y="5"/>
                    <a:pt x="9" y="8"/>
                    <a:pt x="6" y="11"/>
                  </a:cubicBezTo>
                  <a:cubicBezTo>
                    <a:pt x="3" y="14"/>
                    <a:pt x="1" y="17"/>
                    <a:pt x="1" y="21"/>
                  </a:cubicBezTo>
                  <a:cubicBezTo>
                    <a:pt x="0" y="22"/>
                    <a:pt x="1" y="23"/>
                    <a:pt x="1" y="24"/>
                  </a:cubicBezTo>
                  <a:cubicBezTo>
                    <a:pt x="2" y="25"/>
                    <a:pt x="3" y="26"/>
                    <a:pt x="4" y="27"/>
                  </a:cubicBezTo>
                  <a:cubicBezTo>
                    <a:pt x="5" y="27"/>
                    <a:pt x="6" y="27"/>
                    <a:pt x="7" y="27"/>
                  </a:cubicBezTo>
                  <a:cubicBezTo>
                    <a:pt x="10" y="27"/>
                    <a:pt x="12" y="26"/>
                    <a:pt x="14" y="25"/>
                  </a:cubicBezTo>
                  <a:cubicBezTo>
                    <a:pt x="16" y="23"/>
                    <a:pt x="18" y="20"/>
                    <a:pt x="20" y="19"/>
                  </a:cubicBezTo>
                  <a:cubicBezTo>
                    <a:pt x="23" y="16"/>
                    <a:pt x="27" y="14"/>
                    <a:pt x="31" y="14"/>
                  </a:cubicBezTo>
                  <a:cubicBezTo>
                    <a:pt x="31" y="14"/>
                    <a:pt x="31" y="14"/>
                    <a:pt x="31" y="14"/>
                  </a:cubicBezTo>
                  <a:cubicBezTo>
                    <a:pt x="34" y="14"/>
                    <a:pt x="36" y="15"/>
                    <a:pt x="39" y="16"/>
                  </a:cubicBezTo>
                  <a:cubicBezTo>
                    <a:pt x="39" y="16"/>
                    <a:pt x="40" y="17"/>
                    <a:pt x="41" y="17"/>
                  </a:cubicBezTo>
                  <a:cubicBezTo>
                    <a:pt x="41" y="17"/>
                    <a:pt x="41" y="17"/>
                    <a:pt x="41" y="17"/>
                  </a:cubicBezTo>
                  <a:cubicBezTo>
                    <a:pt x="42" y="17"/>
                    <a:pt x="42" y="17"/>
                    <a:pt x="42" y="17"/>
                  </a:cubicBezTo>
                  <a:cubicBezTo>
                    <a:pt x="43" y="17"/>
                    <a:pt x="45" y="16"/>
                    <a:pt x="45" y="15"/>
                  </a:cubicBezTo>
                  <a:cubicBezTo>
                    <a:pt x="46" y="14"/>
                    <a:pt x="47" y="13"/>
                    <a:pt x="47" y="12"/>
                  </a:cubicBezTo>
                  <a:cubicBezTo>
                    <a:pt x="47" y="12"/>
                    <a:pt x="47" y="12"/>
                    <a:pt x="47" y="12"/>
                  </a:cubicBezTo>
                  <a:cubicBezTo>
                    <a:pt x="47" y="9"/>
                    <a:pt x="45" y="7"/>
                    <a:pt x="43" y="5"/>
                  </a:cubicBezTo>
                  <a:cubicBezTo>
                    <a:pt x="39" y="2"/>
                    <a:pt x="34"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2" name="Rectangle 850"/>
            <p:cNvSpPr>
              <a:spLocks noChangeArrowheads="1"/>
            </p:cNvSpPr>
            <p:nvPr/>
          </p:nvSpPr>
          <p:spPr bwMode="auto">
            <a:xfrm>
              <a:off x="2917" y="2979"/>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3" name="Freeform 851"/>
            <p:cNvSpPr/>
            <p:nvPr/>
          </p:nvSpPr>
          <p:spPr bwMode="auto">
            <a:xfrm>
              <a:off x="2917" y="2979"/>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4" name="Freeform 852"/>
            <p:cNvSpPr>
              <a:spLocks noEditPoints="1"/>
            </p:cNvSpPr>
            <p:nvPr/>
          </p:nvSpPr>
          <p:spPr bwMode="auto">
            <a:xfrm>
              <a:off x="2900" y="2979"/>
              <a:ext cx="31" cy="31"/>
            </a:xfrm>
            <a:custGeom>
              <a:avLst/>
              <a:gdLst>
                <a:gd name="T0" fmla="*/ 6 w 13"/>
                <a:gd name="T1" fmla="*/ 10 h 13"/>
                <a:gd name="T2" fmla="*/ 6 w 13"/>
                <a:gd name="T3" fmla="*/ 10 h 13"/>
                <a:gd name="T4" fmla="*/ 5 w 13"/>
                <a:gd name="T5" fmla="*/ 10 h 13"/>
                <a:gd name="T6" fmla="*/ 3 w 13"/>
                <a:gd name="T7" fmla="*/ 7 h 13"/>
                <a:gd name="T8" fmla="*/ 4 w 13"/>
                <a:gd name="T9" fmla="*/ 5 h 13"/>
                <a:gd name="T10" fmla="*/ 7 w 13"/>
                <a:gd name="T11" fmla="*/ 3 h 13"/>
                <a:gd name="T12" fmla="*/ 7 w 13"/>
                <a:gd name="T13" fmla="*/ 3 h 13"/>
                <a:gd name="T14" fmla="*/ 7 w 13"/>
                <a:gd name="T15" fmla="*/ 3 h 13"/>
                <a:gd name="T16" fmla="*/ 7 w 13"/>
                <a:gd name="T17" fmla="*/ 3 h 13"/>
                <a:gd name="T18" fmla="*/ 10 w 13"/>
                <a:gd name="T19" fmla="*/ 5 h 13"/>
                <a:gd name="T20" fmla="*/ 10 w 13"/>
                <a:gd name="T21" fmla="*/ 5 h 13"/>
                <a:gd name="T22" fmla="*/ 10 w 13"/>
                <a:gd name="T23" fmla="*/ 6 h 13"/>
                <a:gd name="T24" fmla="*/ 10 w 13"/>
                <a:gd name="T25" fmla="*/ 6 h 13"/>
                <a:gd name="T26" fmla="*/ 8 w 13"/>
                <a:gd name="T27" fmla="*/ 9 h 13"/>
                <a:gd name="T28" fmla="*/ 6 w 13"/>
                <a:gd name="T29" fmla="*/ 10 h 13"/>
                <a:gd name="T30" fmla="*/ 7 w 13"/>
                <a:gd name="T31" fmla="*/ 0 h 13"/>
                <a:gd name="T32" fmla="*/ 7 w 13"/>
                <a:gd name="T33" fmla="*/ 0 h 13"/>
                <a:gd name="T34" fmla="*/ 7 w 13"/>
                <a:gd name="T35" fmla="*/ 0 h 13"/>
                <a:gd name="T36" fmla="*/ 7 w 13"/>
                <a:gd name="T37" fmla="*/ 0 h 13"/>
                <a:gd name="T38" fmla="*/ 1 w 13"/>
                <a:gd name="T39" fmla="*/ 4 h 13"/>
                <a:gd name="T40" fmla="*/ 0 w 13"/>
                <a:gd name="T41" fmla="*/ 7 h 13"/>
                <a:gd name="T42" fmla="*/ 3 w 13"/>
                <a:gd name="T43" fmla="*/ 12 h 13"/>
                <a:gd name="T44" fmla="*/ 6 w 13"/>
                <a:gd name="T45" fmla="*/ 13 h 13"/>
                <a:gd name="T46" fmla="*/ 10 w 13"/>
                <a:gd name="T47" fmla="*/ 12 h 13"/>
                <a:gd name="T48" fmla="*/ 13 w 13"/>
                <a:gd name="T49" fmla="*/ 7 h 13"/>
                <a:gd name="T50" fmla="*/ 13 w 13"/>
                <a:gd name="T51" fmla="*/ 6 h 13"/>
                <a:gd name="T52" fmla="*/ 13 w 13"/>
                <a:gd name="T53" fmla="*/ 4 h 13"/>
                <a:gd name="T54" fmla="*/ 7 w 13"/>
                <a:gd name="T5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 h="13">
                  <a:moveTo>
                    <a:pt x="6" y="10"/>
                  </a:moveTo>
                  <a:cubicBezTo>
                    <a:pt x="6" y="10"/>
                    <a:pt x="6" y="10"/>
                    <a:pt x="6" y="10"/>
                  </a:cubicBezTo>
                  <a:cubicBezTo>
                    <a:pt x="6" y="10"/>
                    <a:pt x="5" y="10"/>
                    <a:pt x="5" y="10"/>
                  </a:cubicBezTo>
                  <a:cubicBezTo>
                    <a:pt x="4" y="9"/>
                    <a:pt x="3" y="8"/>
                    <a:pt x="3" y="7"/>
                  </a:cubicBezTo>
                  <a:cubicBezTo>
                    <a:pt x="3" y="6"/>
                    <a:pt x="3" y="6"/>
                    <a:pt x="4" y="5"/>
                  </a:cubicBezTo>
                  <a:cubicBezTo>
                    <a:pt x="4" y="4"/>
                    <a:pt x="6" y="3"/>
                    <a:pt x="7" y="3"/>
                  </a:cubicBezTo>
                  <a:cubicBezTo>
                    <a:pt x="7" y="3"/>
                    <a:pt x="7" y="3"/>
                    <a:pt x="7" y="3"/>
                  </a:cubicBezTo>
                  <a:cubicBezTo>
                    <a:pt x="7" y="3"/>
                    <a:pt x="7" y="3"/>
                    <a:pt x="7" y="3"/>
                  </a:cubicBezTo>
                  <a:cubicBezTo>
                    <a:pt x="7" y="3"/>
                    <a:pt x="7" y="3"/>
                    <a:pt x="7" y="3"/>
                  </a:cubicBezTo>
                  <a:cubicBezTo>
                    <a:pt x="8" y="3"/>
                    <a:pt x="9" y="4"/>
                    <a:pt x="10" y="5"/>
                  </a:cubicBezTo>
                  <a:cubicBezTo>
                    <a:pt x="10" y="5"/>
                    <a:pt x="10" y="5"/>
                    <a:pt x="10" y="5"/>
                  </a:cubicBezTo>
                  <a:cubicBezTo>
                    <a:pt x="10" y="6"/>
                    <a:pt x="10" y="6"/>
                    <a:pt x="10" y="6"/>
                  </a:cubicBezTo>
                  <a:cubicBezTo>
                    <a:pt x="10" y="6"/>
                    <a:pt x="10" y="6"/>
                    <a:pt x="10" y="6"/>
                  </a:cubicBezTo>
                  <a:cubicBezTo>
                    <a:pt x="10" y="8"/>
                    <a:pt x="9" y="9"/>
                    <a:pt x="8" y="9"/>
                  </a:cubicBezTo>
                  <a:cubicBezTo>
                    <a:pt x="8" y="10"/>
                    <a:pt x="7" y="10"/>
                    <a:pt x="6" y="10"/>
                  </a:cubicBezTo>
                  <a:moveTo>
                    <a:pt x="7" y="0"/>
                  </a:moveTo>
                  <a:cubicBezTo>
                    <a:pt x="7" y="0"/>
                    <a:pt x="7" y="0"/>
                    <a:pt x="7" y="0"/>
                  </a:cubicBezTo>
                  <a:cubicBezTo>
                    <a:pt x="7" y="0"/>
                    <a:pt x="7" y="0"/>
                    <a:pt x="7" y="0"/>
                  </a:cubicBezTo>
                  <a:cubicBezTo>
                    <a:pt x="7" y="0"/>
                    <a:pt x="7" y="0"/>
                    <a:pt x="7" y="0"/>
                  </a:cubicBezTo>
                  <a:cubicBezTo>
                    <a:pt x="4" y="0"/>
                    <a:pt x="2" y="2"/>
                    <a:pt x="1" y="4"/>
                  </a:cubicBezTo>
                  <a:cubicBezTo>
                    <a:pt x="0" y="5"/>
                    <a:pt x="0" y="6"/>
                    <a:pt x="0" y="7"/>
                  </a:cubicBezTo>
                  <a:cubicBezTo>
                    <a:pt x="0" y="9"/>
                    <a:pt x="1" y="11"/>
                    <a:pt x="3" y="12"/>
                  </a:cubicBezTo>
                  <a:cubicBezTo>
                    <a:pt x="4" y="13"/>
                    <a:pt x="5" y="13"/>
                    <a:pt x="6" y="13"/>
                  </a:cubicBezTo>
                  <a:cubicBezTo>
                    <a:pt x="7" y="13"/>
                    <a:pt x="9" y="13"/>
                    <a:pt x="10" y="12"/>
                  </a:cubicBezTo>
                  <a:cubicBezTo>
                    <a:pt x="12" y="11"/>
                    <a:pt x="13" y="9"/>
                    <a:pt x="13" y="7"/>
                  </a:cubicBezTo>
                  <a:cubicBezTo>
                    <a:pt x="13" y="6"/>
                    <a:pt x="13" y="6"/>
                    <a:pt x="13" y="6"/>
                  </a:cubicBezTo>
                  <a:cubicBezTo>
                    <a:pt x="13" y="5"/>
                    <a:pt x="13" y="5"/>
                    <a:pt x="13" y="4"/>
                  </a:cubicBezTo>
                  <a:cubicBezTo>
                    <a:pt x="12" y="2"/>
                    <a:pt x="9" y="0"/>
                    <a:pt x="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5" name="Freeform 853"/>
            <p:cNvSpPr>
              <a:spLocks noEditPoints="1"/>
            </p:cNvSpPr>
            <p:nvPr/>
          </p:nvSpPr>
          <p:spPr bwMode="auto">
            <a:xfrm>
              <a:off x="5381" y="2456"/>
              <a:ext cx="190" cy="218"/>
            </a:xfrm>
            <a:custGeom>
              <a:avLst/>
              <a:gdLst>
                <a:gd name="T0" fmla="*/ 59 w 80"/>
                <a:gd name="T1" fmla="*/ 56 h 92"/>
                <a:gd name="T2" fmla="*/ 50 w 80"/>
                <a:gd name="T3" fmla="*/ 58 h 92"/>
                <a:gd name="T4" fmla="*/ 9 w 80"/>
                <a:gd name="T5" fmla="*/ 78 h 92"/>
                <a:gd name="T6" fmla="*/ 13 w 80"/>
                <a:gd name="T7" fmla="*/ 82 h 92"/>
                <a:gd name="T8" fmla="*/ 67 w 80"/>
                <a:gd name="T9" fmla="*/ 40 h 92"/>
                <a:gd name="T10" fmla="*/ 64 w 80"/>
                <a:gd name="T11" fmla="*/ 42 h 92"/>
                <a:gd name="T12" fmla="*/ 66 w 80"/>
                <a:gd name="T13" fmla="*/ 38 h 92"/>
                <a:gd name="T14" fmla="*/ 47 w 80"/>
                <a:gd name="T15" fmla="*/ 57 h 92"/>
                <a:gd name="T16" fmla="*/ 25 w 80"/>
                <a:gd name="T17" fmla="*/ 34 h 92"/>
                <a:gd name="T18" fmla="*/ 39 w 80"/>
                <a:gd name="T19" fmla="*/ 19 h 92"/>
                <a:gd name="T20" fmla="*/ 37 w 80"/>
                <a:gd name="T21" fmla="*/ 24 h 92"/>
                <a:gd name="T22" fmla="*/ 35 w 80"/>
                <a:gd name="T23" fmla="*/ 31 h 92"/>
                <a:gd name="T24" fmla="*/ 56 w 80"/>
                <a:gd name="T25" fmla="*/ 46 h 92"/>
                <a:gd name="T26" fmla="*/ 57 w 80"/>
                <a:gd name="T27" fmla="*/ 46 h 92"/>
                <a:gd name="T28" fmla="*/ 68 w 80"/>
                <a:gd name="T29" fmla="*/ 44 h 92"/>
                <a:gd name="T30" fmla="*/ 62 w 80"/>
                <a:gd name="T31" fmla="*/ 54 h 92"/>
                <a:gd name="T32" fmla="*/ 59 w 80"/>
                <a:gd name="T33" fmla="*/ 54 h 92"/>
                <a:gd name="T34" fmla="*/ 48 w 80"/>
                <a:gd name="T35" fmla="*/ 57 h 92"/>
                <a:gd name="T36" fmla="*/ 39 w 80"/>
                <a:gd name="T37" fmla="*/ 31 h 92"/>
                <a:gd name="T38" fmla="*/ 57 w 80"/>
                <a:gd name="T39" fmla="*/ 20 h 92"/>
                <a:gd name="T40" fmla="*/ 71 w 80"/>
                <a:gd name="T41" fmla="*/ 25 h 92"/>
                <a:gd name="T42" fmla="*/ 63 w 80"/>
                <a:gd name="T43" fmla="*/ 24 h 92"/>
                <a:gd name="T44" fmla="*/ 62 w 80"/>
                <a:gd name="T45" fmla="*/ 26 h 92"/>
                <a:gd name="T46" fmla="*/ 68 w 80"/>
                <a:gd name="T47" fmla="*/ 28 h 92"/>
                <a:gd name="T48" fmla="*/ 61 w 80"/>
                <a:gd name="T49" fmla="*/ 28 h 92"/>
                <a:gd name="T50" fmla="*/ 66 w 80"/>
                <a:gd name="T51" fmla="*/ 31 h 92"/>
                <a:gd name="T52" fmla="*/ 59 w 80"/>
                <a:gd name="T53" fmla="*/ 31 h 92"/>
                <a:gd name="T54" fmla="*/ 58 w 80"/>
                <a:gd name="T55" fmla="*/ 33 h 92"/>
                <a:gd name="T56" fmla="*/ 65 w 80"/>
                <a:gd name="T57" fmla="*/ 33 h 92"/>
                <a:gd name="T58" fmla="*/ 56 w 80"/>
                <a:gd name="T59" fmla="*/ 35 h 92"/>
                <a:gd name="T60" fmla="*/ 62 w 80"/>
                <a:gd name="T61" fmla="*/ 37 h 92"/>
                <a:gd name="T62" fmla="*/ 55 w 80"/>
                <a:gd name="T63" fmla="*/ 38 h 92"/>
                <a:gd name="T64" fmla="*/ 54 w 80"/>
                <a:gd name="T65" fmla="*/ 39 h 92"/>
                <a:gd name="T66" fmla="*/ 59 w 80"/>
                <a:gd name="T67" fmla="*/ 40 h 92"/>
                <a:gd name="T68" fmla="*/ 52 w 80"/>
                <a:gd name="T69" fmla="*/ 41 h 92"/>
                <a:gd name="T70" fmla="*/ 51 w 80"/>
                <a:gd name="T71" fmla="*/ 42 h 92"/>
                <a:gd name="T72" fmla="*/ 51 w 80"/>
                <a:gd name="T73" fmla="*/ 43 h 92"/>
                <a:gd name="T74" fmla="*/ 54 w 80"/>
                <a:gd name="T75" fmla="*/ 9 h 92"/>
                <a:gd name="T76" fmla="*/ 61 w 80"/>
                <a:gd name="T77" fmla="*/ 4 h 92"/>
                <a:gd name="T78" fmla="*/ 72 w 80"/>
                <a:gd name="T79" fmla="*/ 8 h 92"/>
                <a:gd name="T80" fmla="*/ 70 w 80"/>
                <a:gd name="T81" fmla="*/ 20 h 92"/>
                <a:gd name="T82" fmla="*/ 60 w 80"/>
                <a:gd name="T83" fmla="*/ 0 h 92"/>
                <a:gd name="T84" fmla="*/ 52 w 80"/>
                <a:gd name="T85" fmla="*/ 3 h 92"/>
                <a:gd name="T86" fmla="*/ 39 w 80"/>
                <a:gd name="T87" fmla="*/ 15 h 92"/>
                <a:gd name="T88" fmla="*/ 22 w 80"/>
                <a:gd name="T89" fmla="*/ 34 h 92"/>
                <a:gd name="T90" fmla="*/ 6 w 80"/>
                <a:gd name="T91" fmla="*/ 76 h 92"/>
                <a:gd name="T92" fmla="*/ 3 w 80"/>
                <a:gd name="T93" fmla="*/ 84 h 92"/>
                <a:gd name="T94" fmla="*/ 2 w 80"/>
                <a:gd name="T95" fmla="*/ 92 h 92"/>
                <a:gd name="T96" fmla="*/ 16 w 80"/>
                <a:gd name="T97" fmla="*/ 85 h 92"/>
                <a:gd name="T98" fmla="*/ 52 w 80"/>
                <a:gd name="T99" fmla="*/ 61 h 92"/>
                <a:gd name="T100" fmla="*/ 71 w 80"/>
                <a:gd name="T101" fmla="*/ 44 h 92"/>
                <a:gd name="T102" fmla="*/ 79 w 80"/>
                <a:gd name="T103" fmla="*/ 18 h 92"/>
                <a:gd name="T104" fmla="*/ 60 w 80"/>
                <a:gd name="T10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92">
                  <a:moveTo>
                    <a:pt x="50" y="58"/>
                  </a:moveTo>
                  <a:cubicBezTo>
                    <a:pt x="50" y="58"/>
                    <a:pt x="50" y="58"/>
                    <a:pt x="50" y="58"/>
                  </a:cubicBezTo>
                  <a:cubicBezTo>
                    <a:pt x="53" y="57"/>
                    <a:pt x="56" y="57"/>
                    <a:pt x="59" y="56"/>
                  </a:cubicBezTo>
                  <a:cubicBezTo>
                    <a:pt x="58" y="57"/>
                    <a:pt x="56" y="57"/>
                    <a:pt x="55" y="58"/>
                  </a:cubicBezTo>
                  <a:cubicBezTo>
                    <a:pt x="54" y="57"/>
                    <a:pt x="54" y="57"/>
                    <a:pt x="54" y="57"/>
                  </a:cubicBezTo>
                  <a:cubicBezTo>
                    <a:pt x="53" y="57"/>
                    <a:pt x="51" y="57"/>
                    <a:pt x="50" y="58"/>
                  </a:cubicBezTo>
                  <a:moveTo>
                    <a:pt x="6" y="86"/>
                  </a:moveTo>
                  <a:cubicBezTo>
                    <a:pt x="6" y="86"/>
                    <a:pt x="6" y="86"/>
                    <a:pt x="6" y="86"/>
                  </a:cubicBezTo>
                  <a:cubicBezTo>
                    <a:pt x="7" y="83"/>
                    <a:pt x="8" y="80"/>
                    <a:pt x="9" y="78"/>
                  </a:cubicBezTo>
                  <a:cubicBezTo>
                    <a:pt x="11" y="76"/>
                    <a:pt x="22" y="63"/>
                    <a:pt x="30" y="53"/>
                  </a:cubicBezTo>
                  <a:cubicBezTo>
                    <a:pt x="32" y="54"/>
                    <a:pt x="33" y="55"/>
                    <a:pt x="35" y="56"/>
                  </a:cubicBezTo>
                  <a:cubicBezTo>
                    <a:pt x="13" y="82"/>
                    <a:pt x="13" y="82"/>
                    <a:pt x="13" y="82"/>
                  </a:cubicBezTo>
                  <a:cubicBezTo>
                    <a:pt x="6" y="86"/>
                    <a:pt x="6" y="86"/>
                    <a:pt x="6" y="86"/>
                  </a:cubicBezTo>
                  <a:moveTo>
                    <a:pt x="64" y="42"/>
                  </a:moveTo>
                  <a:cubicBezTo>
                    <a:pt x="65" y="41"/>
                    <a:pt x="66" y="41"/>
                    <a:pt x="67" y="40"/>
                  </a:cubicBezTo>
                  <a:cubicBezTo>
                    <a:pt x="67" y="41"/>
                    <a:pt x="67" y="41"/>
                    <a:pt x="67" y="41"/>
                  </a:cubicBezTo>
                  <a:cubicBezTo>
                    <a:pt x="67" y="41"/>
                    <a:pt x="67" y="41"/>
                    <a:pt x="67" y="41"/>
                  </a:cubicBezTo>
                  <a:cubicBezTo>
                    <a:pt x="66" y="41"/>
                    <a:pt x="65" y="41"/>
                    <a:pt x="64" y="42"/>
                  </a:cubicBezTo>
                  <a:moveTo>
                    <a:pt x="65" y="39"/>
                  </a:moveTo>
                  <a:cubicBezTo>
                    <a:pt x="65" y="39"/>
                    <a:pt x="66" y="38"/>
                    <a:pt x="66" y="38"/>
                  </a:cubicBezTo>
                  <a:cubicBezTo>
                    <a:pt x="66" y="38"/>
                    <a:pt x="66" y="38"/>
                    <a:pt x="66" y="38"/>
                  </a:cubicBezTo>
                  <a:cubicBezTo>
                    <a:pt x="66" y="39"/>
                    <a:pt x="65" y="39"/>
                    <a:pt x="65" y="39"/>
                  </a:cubicBezTo>
                  <a:moveTo>
                    <a:pt x="48" y="57"/>
                  </a:moveTo>
                  <a:cubicBezTo>
                    <a:pt x="47" y="57"/>
                    <a:pt x="47" y="57"/>
                    <a:pt x="47" y="57"/>
                  </a:cubicBezTo>
                  <a:cubicBezTo>
                    <a:pt x="41" y="56"/>
                    <a:pt x="34" y="52"/>
                    <a:pt x="31" y="48"/>
                  </a:cubicBezTo>
                  <a:cubicBezTo>
                    <a:pt x="27" y="44"/>
                    <a:pt x="25" y="39"/>
                    <a:pt x="25" y="34"/>
                  </a:cubicBezTo>
                  <a:cubicBezTo>
                    <a:pt x="25" y="34"/>
                    <a:pt x="25" y="34"/>
                    <a:pt x="25" y="34"/>
                  </a:cubicBezTo>
                  <a:cubicBezTo>
                    <a:pt x="25" y="29"/>
                    <a:pt x="27" y="24"/>
                    <a:pt x="31" y="22"/>
                  </a:cubicBezTo>
                  <a:cubicBezTo>
                    <a:pt x="33" y="20"/>
                    <a:pt x="36" y="19"/>
                    <a:pt x="39" y="19"/>
                  </a:cubicBezTo>
                  <a:cubicBezTo>
                    <a:pt x="39" y="19"/>
                    <a:pt x="39" y="19"/>
                    <a:pt x="39" y="19"/>
                  </a:cubicBezTo>
                  <a:cubicBezTo>
                    <a:pt x="39" y="19"/>
                    <a:pt x="40" y="19"/>
                    <a:pt x="40" y="19"/>
                  </a:cubicBezTo>
                  <a:cubicBezTo>
                    <a:pt x="40" y="20"/>
                    <a:pt x="39" y="22"/>
                    <a:pt x="38" y="23"/>
                  </a:cubicBezTo>
                  <a:cubicBezTo>
                    <a:pt x="37" y="23"/>
                    <a:pt x="37" y="23"/>
                    <a:pt x="37" y="24"/>
                  </a:cubicBezTo>
                  <a:cubicBezTo>
                    <a:pt x="37" y="24"/>
                    <a:pt x="36" y="25"/>
                    <a:pt x="36" y="25"/>
                  </a:cubicBezTo>
                  <a:cubicBezTo>
                    <a:pt x="36" y="26"/>
                    <a:pt x="36" y="26"/>
                    <a:pt x="36" y="26"/>
                  </a:cubicBezTo>
                  <a:cubicBezTo>
                    <a:pt x="35" y="27"/>
                    <a:pt x="35" y="29"/>
                    <a:pt x="35" y="31"/>
                  </a:cubicBezTo>
                  <a:cubicBezTo>
                    <a:pt x="35" y="35"/>
                    <a:pt x="37" y="40"/>
                    <a:pt x="40" y="43"/>
                  </a:cubicBezTo>
                  <a:cubicBezTo>
                    <a:pt x="43" y="46"/>
                    <a:pt x="47" y="47"/>
                    <a:pt x="51" y="47"/>
                  </a:cubicBezTo>
                  <a:cubicBezTo>
                    <a:pt x="53" y="47"/>
                    <a:pt x="54" y="47"/>
                    <a:pt x="56" y="46"/>
                  </a:cubicBezTo>
                  <a:cubicBezTo>
                    <a:pt x="56" y="46"/>
                    <a:pt x="56" y="46"/>
                    <a:pt x="56" y="46"/>
                  </a:cubicBezTo>
                  <a:cubicBezTo>
                    <a:pt x="57" y="46"/>
                    <a:pt x="57" y="46"/>
                    <a:pt x="57" y="46"/>
                  </a:cubicBezTo>
                  <a:cubicBezTo>
                    <a:pt x="57" y="46"/>
                    <a:pt x="57" y="46"/>
                    <a:pt x="57" y="46"/>
                  </a:cubicBezTo>
                  <a:cubicBezTo>
                    <a:pt x="61" y="45"/>
                    <a:pt x="64" y="44"/>
                    <a:pt x="67" y="42"/>
                  </a:cubicBezTo>
                  <a:cubicBezTo>
                    <a:pt x="68" y="42"/>
                    <a:pt x="68" y="42"/>
                    <a:pt x="68" y="42"/>
                  </a:cubicBezTo>
                  <a:cubicBezTo>
                    <a:pt x="68" y="43"/>
                    <a:pt x="68" y="43"/>
                    <a:pt x="68" y="44"/>
                  </a:cubicBezTo>
                  <a:cubicBezTo>
                    <a:pt x="68" y="48"/>
                    <a:pt x="66" y="52"/>
                    <a:pt x="63" y="54"/>
                  </a:cubicBezTo>
                  <a:cubicBezTo>
                    <a:pt x="63" y="54"/>
                    <a:pt x="63" y="54"/>
                    <a:pt x="62" y="55"/>
                  </a:cubicBezTo>
                  <a:cubicBezTo>
                    <a:pt x="62" y="54"/>
                    <a:pt x="62" y="54"/>
                    <a:pt x="62" y="54"/>
                  </a:cubicBezTo>
                  <a:cubicBezTo>
                    <a:pt x="62" y="54"/>
                    <a:pt x="62" y="54"/>
                    <a:pt x="61" y="54"/>
                  </a:cubicBezTo>
                  <a:cubicBezTo>
                    <a:pt x="61" y="54"/>
                    <a:pt x="61" y="54"/>
                    <a:pt x="61" y="54"/>
                  </a:cubicBezTo>
                  <a:cubicBezTo>
                    <a:pt x="60" y="54"/>
                    <a:pt x="60" y="54"/>
                    <a:pt x="59" y="54"/>
                  </a:cubicBezTo>
                  <a:cubicBezTo>
                    <a:pt x="56" y="55"/>
                    <a:pt x="52" y="56"/>
                    <a:pt x="48" y="56"/>
                  </a:cubicBezTo>
                  <a:cubicBezTo>
                    <a:pt x="48" y="56"/>
                    <a:pt x="47" y="57"/>
                    <a:pt x="48" y="57"/>
                  </a:cubicBezTo>
                  <a:cubicBezTo>
                    <a:pt x="48" y="57"/>
                    <a:pt x="48" y="57"/>
                    <a:pt x="48" y="57"/>
                  </a:cubicBezTo>
                  <a:moveTo>
                    <a:pt x="51" y="43"/>
                  </a:moveTo>
                  <a:cubicBezTo>
                    <a:pt x="48" y="43"/>
                    <a:pt x="45" y="42"/>
                    <a:pt x="42" y="40"/>
                  </a:cubicBezTo>
                  <a:cubicBezTo>
                    <a:pt x="40" y="38"/>
                    <a:pt x="39" y="34"/>
                    <a:pt x="39" y="31"/>
                  </a:cubicBezTo>
                  <a:cubicBezTo>
                    <a:pt x="39" y="30"/>
                    <a:pt x="39" y="28"/>
                    <a:pt x="40" y="27"/>
                  </a:cubicBezTo>
                  <a:cubicBezTo>
                    <a:pt x="44" y="21"/>
                    <a:pt x="47" y="16"/>
                    <a:pt x="51" y="10"/>
                  </a:cubicBezTo>
                  <a:cubicBezTo>
                    <a:pt x="51" y="14"/>
                    <a:pt x="54" y="17"/>
                    <a:pt x="57" y="20"/>
                  </a:cubicBezTo>
                  <a:cubicBezTo>
                    <a:pt x="61" y="23"/>
                    <a:pt x="66" y="24"/>
                    <a:pt x="70" y="24"/>
                  </a:cubicBezTo>
                  <a:cubicBezTo>
                    <a:pt x="70" y="24"/>
                    <a:pt x="71" y="24"/>
                    <a:pt x="72" y="24"/>
                  </a:cubicBezTo>
                  <a:cubicBezTo>
                    <a:pt x="71" y="24"/>
                    <a:pt x="71" y="25"/>
                    <a:pt x="71" y="25"/>
                  </a:cubicBezTo>
                  <a:cubicBezTo>
                    <a:pt x="70" y="25"/>
                    <a:pt x="70" y="25"/>
                    <a:pt x="70" y="25"/>
                  </a:cubicBezTo>
                  <a:cubicBezTo>
                    <a:pt x="69" y="25"/>
                    <a:pt x="69" y="25"/>
                    <a:pt x="68" y="25"/>
                  </a:cubicBezTo>
                  <a:cubicBezTo>
                    <a:pt x="66" y="25"/>
                    <a:pt x="65" y="25"/>
                    <a:pt x="63" y="24"/>
                  </a:cubicBezTo>
                  <a:cubicBezTo>
                    <a:pt x="63" y="24"/>
                    <a:pt x="63" y="24"/>
                    <a:pt x="63" y="24"/>
                  </a:cubicBezTo>
                  <a:cubicBezTo>
                    <a:pt x="62" y="24"/>
                    <a:pt x="62" y="25"/>
                    <a:pt x="62" y="25"/>
                  </a:cubicBezTo>
                  <a:cubicBezTo>
                    <a:pt x="62" y="25"/>
                    <a:pt x="62" y="26"/>
                    <a:pt x="62" y="26"/>
                  </a:cubicBezTo>
                  <a:cubicBezTo>
                    <a:pt x="64" y="26"/>
                    <a:pt x="66" y="27"/>
                    <a:pt x="68" y="27"/>
                  </a:cubicBezTo>
                  <a:cubicBezTo>
                    <a:pt x="69" y="27"/>
                    <a:pt x="69" y="27"/>
                    <a:pt x="70" y="27"/>
                  </a:cubicBezTo>
                  <a:cubicBezTo>
                    <a:pt x="69" y="27"/>
                    <a:pt x="69" y="28"/>
                    <a:pt x="68" y="28"/>
                  </a:cubicBezTo>
                  <a:cubicBezTo>
                    <a:pt x="66" y="28"/>
                    <a:pt x="64" y="28"/>
                    <a:pt x="62" y="27"/>
                  </a:cubicBezTo>
                  <a:cubicBezTo>
                    <a:pt x="62" y="27"/>
                    <a:pt x="62" y="27"/>
                    <a:pt x="62" y="27"/>
                  </a:cubicBezTo>
                  <a:cubicBezTo>
                    <a:pt x="61" y="27"/>
                    <a:pt x="61" y="27"/>
                    <a:pt x="61" y="28"/>
                  </a:cubicBezTo>
                  <a:cubicBezTo>
                    <a:pt x="61" y="28"/>
                    <a:pt x="61" y="29"/>
                    <a:pt x="61" y="29"/>
                  </a:cubicBezTo>
                  <a:cubicBezTo>
                    <a:pt x="63" y="29"/>
                    <a:pt x="65" y="30"/>
                    <a:pt x="67" y="30"/>
                  </a:cubicBezTo>
                  <a:cubicBezTo>
                    <a:pt x="67" y="30"/>
                    <a:pt x="67" y="31"/>
                    <a:pt x="66" y="31"/>
                  </a:cubicBezTo>
                  <a:cubicBezTo>
                    <a:pt x="66" y="31"/>
                    <a:pt x="66" y="31"/>
                    <a:pt x="66" y="31"/>
                  </a:cubicBezTo>
                  <a:cubicBezTo>
                    <a:pt x="65" y="31"/>
                    <a:pt x="64" y="31"/>
                    <a:pt x="63" y="31"/>
                  </a:cubicBezTo>
                  <a:cubicBezTo>
                    <a:pt x="62" y="31"/>
                    <a:pt x="60" y="31"/>
                    <a:pt x="59" y="31"/>
                  </a:cubicBezTo>
                  <a:cubicBezTo>
                    <a:pt x="59" y="31"/>
                    <a:pt x="59" y="31"/>
                    <a:pt x="59" y="31"/>
                  </a:cubicBezTo>
                  <a:cubicBezTo>
                    <a:pt x="58" y="31"/>
                    <a:pt x="58" y="31"/>
                    <a:pt x="58" y="32"/>
                  </a:cubicBezTo>
                  <a:cubicBezTo>
                    <a:pt x="58" y="32"/>
                    <a:pt x="58" y="33"/>
                    <a:pt x="58" y="33"/>
                  </a:cubicBezTo>
                  <a:cubicBezTo>
                    <a:pt x="58" y="33"/>
                    <a:pt x="58" y="33"/>
                    <a:pt x="58" y="33"/>
                  </a:cubicBezTo>
                  <a:cubicBezTo>
                    <a:pt x="60" y="33"/>
                    <a:pt x="62" y="33"/>
                    <a:pt x="63" y="33"/>
                  </a:cubicBezTo>
                  <a:cubicBezTo>
                    <a:pt x="64" y="33"/>
                    <a:pt x="64" y="33"/>
                    <a:pt x="65" y="33"/>
                  </a:cubicBezTo>
                  <a:cubicBezTo>
                    <a:pt x="64" y="34"/>
                    <a:pt x="64" y="35"/>
                    <a:pt x="63" y="35"/>
                  </a:cubicBezTo>
                  <a:cubicBezTo>
                    <a:pt x="61" y="35"/>
                    <a:pt x="59" y="35"/>
                    <a:pt x="56" y="35"/>
                  </a:cubicBezTo>
                  <a:cubicBezTo>
                    <a:pt x="56" y="35"/>
                    <a:pt x="56" y="35"/>
                    <a:pt x="56" y="35"/>
                  </a:cubicBezTo>
                  <a:cubicBezTo>
                    <a:pt x="56" y="35"/>
                    <a:pt x="55" y="35"/>
                    <a:pt x="55" y="36"/>
                  </a:cubicBezTo>
                  <a:cubicBezTo>
                    <a:pt x="55" y="36"/>
                    <a:pt x="55" y="36"/>
                    <a:pt x="56" y="37"/>
                  </a:cubicBezTo>
                  <a:cubicBezTo>
                    <a:pt x="58" y="37"/>
                    <a:pt x="60" y="37"/>
                    <a:pt x="62" y="37"/>
                  </a:cubicBezTo>
                  <a:cubicBezTo>
                    <a:pt x="61" y="38"/>
                    <a:pt x="61" y="38"/>
                    <a:pt x="60" y="39"/>
                  </a:cubicBezTo>
                  <a:cubicBezTo>
                    <a:pt x="60" y="39"/>
                    <a:pt x="60" y="39"/>
                    <a:pt x="60" y="39"/>
                  </a:cubicBezTo>
                  <a:cubicBezTo>
                    <a:pt x="59" y="39"/>
                    <a:pt x="57" y="39"/>
                    <a:pt x="55" y="38"/>
                  </a:cubicBezTo>
                  <a:cubicBezTo>
                    <a:pt x="55" y="38"/>
                    <a:pt x="55" y="38"/>
                    <a:pt x="55" y="38"/>
                  </a:cubicBezTo>
                  <a:cubicBezTo>
                    <a:pt x="55" y="38"/>
                    <a:pt x="54" y="38"/>
                    <a:pt x="54" y="38"/>
                  </a:cubicBezTo>
                  <a:cubicBezTo>
                    <a:pt x="54" y="38"/>
                    <a:pt x="54" y="39"/>
                    <a:pt x="54" y="39"/>
                  </a:cubicBezTo>
                  <a:cubicBezTo>
                    <a:pt x="54" y="39"/>
                    <a:pt x="54" y="39"/>
                    <a:pt x="54" y="39"/>
                  </a:cubicBezTo>
                  <a:cubicBezTo>
                    <a:pt x="55" y="40"/>
                    <a:pt x="55" y="40"/>
                    <a:pt x="55" y="40"/>
                  </a:cubicBezTo>
                  <a:cubicBezTo>
                    <a:pt x="56" y="40"/>
                    <a:pt x="57" y="40"/>
                    <a:pt x="59" y="40"/>
                  </a:cubicBezTo>
                  <a:cubicBezTo>
                    <a:pt x="58" y="41"/>
                    <a:pt x="58" y="41"/>
                    <a:pt x="58" y="41"/>
                  </a:cubicBezTo>
                  <a:cubicBezTo>
                    <a:pt x="57" y="42"/>
                    <a:pt x="57" y="42"/>
                    <a:pt x="57" y="42"/>
                  </a:cubicBezTo>
                  <a:cubicBezTo>
                    <a:pt x="55" y="42"/>
                    <a:pt x="53" y="41"/>
                    <a:pt x="52" y="41"/>
                  </a:cubicBezTo>
                  <a:cubicBezTo>
                    <a:pt x="52" y="41"/>
                    <a:pt x="52" y="41"/>
                    <a:pt x="52" y="41"/>
                  </a:cubicBezTo>
                  <a:cubicBezTo>
                    <a:pt x="51" y="41"/>
                    <a:pt x="51" y="41"/>
                    <a:pt x="51" y="41"/>
                  </a:cubicBezTo>
                  <a:cubicBezTo>
                    <a:pt x="51" y="42"/>
                    <a:pt x="51" y="42"/>
                    <a:pt x="51" y="42"/>
                  </a:cubicBezTo>
                  <a:cubicBezTo>
                    <a:pt x="52" y="43"/>
                    <a:pt x="53" y="43"/>
                    <a:pt x="54" y="43"/>
                  </a:cubicBezTo>
                  <a:cubicBezTo>
                    <a:pt x="53" y="43"/>
                    <a:pt x="52" y="43"/>
                    <a:pt x="51" y="43"/>
                  </a:cubicBezTo>
                  <a:cubicBezTo>
                    <a:pt x="51" y="43"/>
                    <a:pt x="51" y="43"/>
                    <a:pt x="51" y="43"/>
                  </a:cubicBezTo>
                  <a:moveTo>
                    <a:pt x="70" y="20"/>
                  </a:moveTo>
                  <a:cubicBezTo>
                    <a:pt x="67" y="20"/>
                    <a:pt x="63" y="19"/>
                    <a:pt x="59" y="17"/>
                  </a:cubicBezTo>
                  <a:cubicBezTo>
                    <a:pt x="56" y="15"/>
                    <a:pt x="54" y="12"/>
                    <a:pt x="54" y="9"/>
                  </a:cubicBezTo>
                  <a:cubicBezTo>
                    <a:pt x="54" y="7"/>
                    <a:pt x="55" y="6"/>
                    <a:pt x="55" y="5"/>
                  </a:cubicBezTo>
                  <a:cubicBezTo>
                    <a:pt x="57" y="4"/>
                    <a:pt x="59" y="4"/>
                    <a:pt x="60" y="4"/>
                  </a:cubicBezTo>
                  <a:cubicBezTo>
                    <a:pt x="60" y="4"/>
                    <a:pt x="61" y="4"/>
                    <a:pt x="61" y="4"/>
                  </a:cubicBezTo>
                  <a:cubicBezTo>
                    <a:pt x="65" y="4"/>
                    <a:pt x="69" y="5"/>
                    <a:pt x="72" y="8"/>
                  </a:cubicBezTo>
                  <a:cubicBezTo>
                    <a:pt x="73" y="7"/>
                    <a:pt x="73" y="7"/>
                    <a:pt x="73" y="7"/>
                  </a:cubicBezTo>
                  <a:cubicBezTo>
                    <a:pt x="72" y="8"/>
                    <a:pt x="72" y="8"/>
                    <a:pt x="72" y="8"/>
                  </a:cubicBezTo>
                  <a:cubicBezTo>
                    <a:pt x="75" y="11"/>
                    <a:pt x="76" y="14"/>
                    <a:pt x="76" y="15"/>
                  </a:cubicBezTo>
                  <a:cubicBezTo>
                    <a:pt x="76" y="17"/>
                    <a:pt x="75" y="19"/>
                    <a:pt x="74" y="19"/>
                  </a:cubicBezTo>
                  <a:cubicBezTo>
                    <a:pt x="73" y="20"/>
                    <a:pt x="72" y="20"/>
                    <a:pt x="70" y="20"/>
                  </a:cubicBezTo>
                  <a:cubicBezTo>
                    <a:pt x="70" y="20"/>
                    <a:pt x="70" y="20"/>
                    <a:pt x="70" y="20"/>
                  </a:cubicBezTo>
                  <a:cubicBezTo>
                    <a:pt x="70" y="20"/>
                    <a:pt x="70" y="20"/>
                    <a:pt x="70" y="20"/>
                  </a:cubicBezTo>
                  <a:moveTo>
                    <a:pt x="60" y="0"/>
                  </a:moveTo>
                  <a:cubicBezTo>
                    <a:pt x="58" y="0"/>
                    <a:pt x="56" y="0"/>
                    <a:pt x="53" y="1"/>
                  </a:cubicBezTo>
                  <a:cubicBezTo>
                    <a:pt x="53" y="2"/>
                    <a:pt x="53" y="2"/>
                    <a:pt x="53" y="2"/>
                  </a:cubicBezTo>
                  <a:cubicBezTo>
                    <a:pt x="52" y="3"/>
                    <a:pt x="52" y="3"/>
                    <a:pt x="52" y="3"/>
                  </a:cubicBezTo>
                  <a:cubicBezTo>
                    <a:pt x="52" y="3"/>
                    <a:pt x="52" y="3"/>
                    <a:pt x="52" y="3"/>
                  </a:cubicBezTo>
                  <a:cubicBezTo>
                    <a:pt x="48" y="8"/>
                    <a:pt x="45" y="12"/>
                    <a:pt x="43" y="16"/>
                  </a:cubicBezTo>
                  <a:cubicBezTo>
                    <a:pt x="41" y="16"/>
                    <a:pt x="40" y="15"/>
                    <a:pt x="39" y="15"/>
                  </a:cubicBezTo>
                  <a:cubicBezTo>
                    <a:pt x="35" y="15"/>
                    <a:pt x="32" y="17"/>
                    <a:pt x="29" y="19"/>
                  </a:cubicBezTo>
                  <a:cubicBezTo>
                    <a:pt x="24" y="22"/>
                    <a:pt x="22" y="28"/>
                    <a:pt x="22" y="34"/>
                  </a:cubicBezTo>
                  <a:cubicBezTo>
                    <a:pt x="22" y="34"/>
                    <a:pt x="22" y="34"/>
                    <a:pt x="22" y="34"/>
                  </a:cubicBezTo>
                  <a:cubicBezTo>
                    <a:pt x="22" y="40"/>
                    <a:pt x="24" y="45"/>
                    <a:pt x="28" y="50"/>
                  </a:cubicBezTo>
                  <a:cubicBezTo>
                    <a:pt x="23" y="55"/>
                    <a:pt x="18" y="61"/>
                    <a:pt x="14" y="66"/>
                  </a:cubicBezTo>
                  <a:cubicBezTo>
                    <a:pt x="10" y="72"/>
                    <a:pt x="6" y="76"/>
                    <a:pt x="6" y="76"/>
                  </a:cubicBezTo>
                  <a:cubicBezTo>
                    <a:pt x="6" y="76"/>
                    <a:pt x="6" y="76"/>
                    <a:pt x="6" y="76"/>
                  </a:cubicBezTo>
                  <a:cubicBezTo>
                    <a:pt x="6" y="76"/>
                    <a:pt x="6" y="76"/>
                    <a:pt x="6" y="76"/>
                  </a:cubicBezTo>
                  <a:cubicBezTo>
                    <a:pt x="5" y="78"/>
                    <a:pt x="4" y="81"/>
                    <a:pt x="3" y="84"/>
                  </a:cubicBezTo>
                  <a:cubicBezTo>
                    <a:pt x="1" y="87"/>
                    <a:pt x="1" y="90"/>
                    <a:pt x="1" y="90"/>
                  </a:cubicBezTo>
                  <a:cubicBezTo>
                    <a:pt x="0" y="90"/>
                    <a:pt x="1" y="91"/>
                    <a:pt x="1" y="92"/>
                  </a:cubicBezTo>
                  <a:cubicBezTo>
                    <a:pt x="2" y="92"/>
                    <a:pt x="2" y="92"/>
                    <a:pt x="2" y="92"/>
                  </a:cubicBezTo>
                  <a:cubicBezTo>
                    <a:pt x="3" y="92"/>
                    <a:pt x="3" y="92"/>
                    <a:pt x="3" y="92"/>
                  </a:cubicBezTo>
                  <a:cubicBezTo>
                    <a:pt x="15" y="85"/>
                    <a:pt x="15" y="85"/>
                    <a:pt x="15" y="85"/>
                  </a:cubicBezTo>
                  <a:cubicBezTo>
                    <a:pt x="16" y="85"/>
                    <a:pt x="16" y="85"/>
                    <a:pt x="16" y="85"/>
                  </a:cubicBezTo>
                  <a:cubicBezTo>
                    <a:pt x="38" y="58"/>
                    <a:pt x="38" y="58"/>
                    <a:pt x="38" y="58"/>
                  </a:cubicBezTo>
                  <a:cubicBezTo>
                    <a:pt x="41" y="59"/>
                    <a:pt x="44" y="60"/>
                    <a:pt x="46" y="61"/>
                  </a:cubicBezTo>
                  <a:cubicBezTo>
                    <a:pt x="48" y="61"/>
                    <a:pt x="50" y="61"/>
                    <a:pt x="52" y="61"/>
                  </a:cubicBezTo>
                  <a:cubicBezTo>
                    <a:pt x="52" y="61"/>
                    <a:pt x="52" y="61"/>
                    <a:pt x="52" y="61"/>
                  </a:cubicBezTo>
                  <a:cubicBezTo>
                    <a:pt x="57" y="61"/>
                    <a:pt x="62" y="60"/>
                    <a:pt x="66" y="57"/>
                  </a:cubicBezTo>
                  <a:cubicBezTo>
                    <a:pt x="69" y="53"/>
                    <a:pt x="71" y="49"/>
                    <a:pt x="71" y="44"/>
                  </a:cubicBezTo>
                  <a:cubicBezTo>
                    <a:pt x="71" y="41"/>
                    <a:pt x="70" y="37"/>
                    <a:pt x="68" y="35"/>
                  </a:cubicBezTo>
                  <a:cubicBezTo>
                    <a:pt x="72" y="30"/>
                    <a:pt x="75" y="25"/>
                    <a:pt x="79" y="20"/>
                  </a:cubicBezTo>
                  <a:cubicBezTo>
                    <a:pt x="79" y="20"/>
                    <a:pt x="79" y="19"/>
                    <a:pt x="79" y="18"/>
                  </a:cubicBezTo>
                  <a:cubicBezTo>
                    <a:pt x="79" y="17"/>
                    <a:pt x="80" y="16"/>
                    <a:pt x="80" y="15"/>
                  </a:cubicBezTo>
                  <a:cubicBezTo>
                    <a:pt x="80" y="12"/>
                    <a:pt x="78" y="9"/>
                    <a:pt x="74" y="6"/>
                  </a:cubicBezTo>
                  <a:cubicBezTo>
                    <a:pt x="71" y="2"/>
                    <a:pt x="66"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6" name="Freeform 854"/>
            <p:cNvSpPr/>
            <p:nvPr/>
          </p:nvSpPr>
          <p:spPr bwMode="auto">
            <a:xfrm>
              <a:off x="5507" y="2562"/>
              <a:ext cx="35" cy="10"/>
            </a:xfrm>
            <a:custGeom>
              <a:avLst/>
              <a:gdLst>
                <a:gd name="T0" fmla="*/ 14 w 15"/>
                <a:gd name="T1" fmla="*/ 0 h 4"/>
                <a:gd name="T2" fmla="*/ 13 w 15"/>
                <a:gd name="T3" fmla="*/ 0 h 4"/>
                <a:gd name="T4" fmla="*/ 1 w 15"/>
                <a:gd name="T5" fmla="*/ 3 h 4"/>
                <a:gd name="T6" fmla="*/ 0 w 15"/>
                <a:gd name="T7" fmla="*/ 4 h 4"/>
                <a:gd name="T8" fmla="*/ 1 w 15"/>
                <a:gd name="T9" fmla="*/ 4 h 4"/>
                <a:gd name="T10" fmla="*/ 1 w 15"/>
                <a:gd name="T11" fmla="*/ 4 h 4"/>
                <a:gd name="T12" fmla="*/ 14 w 15"/>
                <a:gd name="T13" fmla="*/ 1 h 4"/>
                <a:gd name="T14" fmla="*/ 14 w 15"/>
                <a:gd name="T15" fmla="*/ 0 h 4"/>
                <a:gd name="T16" fmla="*/ 14 w 1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4" y="0"/>
                  </a:moveTo>
                  <a:cubicBezTo>
                    <a:pt x="13" y="0"/>
                    <a:pt x="13" y="0"/>
                    <a:pt x="13" y="0"/>
                  </a:cubicBezTo>
                  <a:cubicBezTo>
                    <a:pt x="9" y="1"/>
                    <a:pt x="5" y="2"/>
                    <a:pt x="1" y="3"/>
                  </a:cubicBezTo>
                  <a:cubicBezTo>
                    <a:pt x="1" y="3"/>
                    <a:pt x="0" y="3"/>
                    <a:pt x="0" y="4"/>
                  </a:cubicBezTo>
                  <a:cubicBezTo>
                    <a:pt x="0" y="4"/>
                    <a:pt x="1" y="4"/>
                    <a:pt x="1" y="4"/>
                  </a:cubicBezTo>
                  <a:cubicBezTo>
                    <a:pt x="1" y="4"/>
                    <a:pt x="1" y="4"/>
                    <a:pt x="1" y="4"/>
                  </a:cubicBezTo>
                  <a:cubicBezTo>
                    <a:pt x="6" y="4"/>
                    <a:pt x="10" y="3"/>
                    <a:pt x="14" y="1"/>
                  </a:cubicBezTo>
                  <a:cubicBezTo>
                    <a:pt x="14" y="1"/>
                    <a:pt x="15" y="0"/>
                    <a:pt x="14" y="0"/>
                  </a:cubicBezTo>
                  <a:cubicBezTo>
                    <a:pt x="14" y="0"/>
                    <a:pt x="14" y="0"/>
                    <a:pt x="1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7" name="Freeform 855"/>
            <p:cNvSpPr/>
            <p:nvPr/>
          </p:nvSpPr>
          <p:spPr bwMode="auto">
            <a:xfrm>
              <a:off x="5504" y="2572"/>
              <a:ext cx="34" cy="9"/>
            </a:xfrm>
            <a:custGeom>
              <a:avLst/>
              <a:gdLst>
                <a:gd name="T0" fmla="*/ 13 w 14"/>
                <a:gd name="T1" fmla="*/ 0 h 4"/>
                <a:gd name="T2" fmla="*/ 13 w 14"/>
                <a:gd name="T3" fmla="*/ 0 h 4"/>
                <a:gd name="T4" fmla="*/ 1 w 14"/>
                <a:gd name="T5" fmla="*/ 3 h 4"/>
                <a:gd name="T6" fmla="*/ 0 w 14"/>
                <a:gd name="T7" fmla="*/ 4 h 4"/>
                <a:gd name="T8" fmla="*/ 1 w 14"/>
                <a:gd name="T9" fmla="*/ 4 h 4"/>
                <a:gd name="T10" fmla="*/ 1 w 14"/>
                <a:gd name="T11" fmla="*/ 4 h 4"/>
                <a:gd name="T12" fmla="*/ 13 w 14"/>
                <a:gd name="T13" fmla="*/ 2 h 4"/>
                <a:gd name="T14" fmla="*/ 14 w 14"/>
                <a:gd name="T15" fmla="*/ 1 h 4"/>
                <a:gd name="T16" fmla="*/ 13 w 1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3" y="0"/>
                  </a:moveTo>
                  <a:cubicBezTo>
                    <a:pt x="13" y="0"/>
                    <a:pt x="13" y="0"/>
                    <a:pt x="13" y="0"/>
                  </a:cubicBezTo>
                  <a:cubicBezTo>
                    <a:pt x="9" y="2"/>
                    <a:pt x="5" y="2"/>
                    <a:pt x="1" y="3"/>
                  </a:cubicBezTo>
                  <a:cubicBezTo>
                    <a:pt x="1" y="3"/>
                    <a:pt x="0" y="3"/>
                    <a:pt x="0" y="4"/>
                  </a:cubicBezTo>
                  <a:cubicBezTo>
                    <a:pt x="0" y="4"/>
                    <a:pt x="1" y="4"/>
                    <a:pt x="1" y="4"/>
                  </a:cubicBezTo>
                  <a:cubicBezTo>
                    <a:pt x="1" y="4"/>
                    <a:pt x="1" y="4"/>
                    <a:pt x="1" y="4"/>
                  </a:cubicBezTo>
                  <a:cubicBezTo>
                    <a:pt x="5" y="4"/>
                    <a:pt x="9" y="3"/>
                    <a:pt x="13" y="2"/>
                  </a:cubicBezTo>
                  <a:cubicBezTo>
                    <a:pt x="14" y="2"/>
                    <a:pt x="14" y="1"/>
                    <a:pt x="14" y="1"/>
                  </a:cubicBezTo>
                  <a:cubicBezTo>
                    <a:pt x="14"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8" name="Freeform 856"/>
            <p:cNvSpPr/>
            <p:nvPr/>
          </p:nvSpPr>
          <p:spPr bwMode="auto">
            <a:xfrm>
              <a:off x="5445" y="175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89" name="Freeform 857"/>
            <p:cNvSpPr/>
            <p:nvPr/>
          </p:nvSpPr>
          <p:spPr bwMode="auto">
            <a:xfrm>
              <a:off x="5445" y="175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0" name="Freeform 858"/>
            <p:cNvSpPr>
              <a:spLocks noEditPoints="1"/>
            </p:cNvSpPr>
            <p:nvPr/>
          </p:nvSpPr>
          <p:spPr bwMode="auto">
            <a:xfrm>
              <a:off x="5182" y="1649"/>
              <a:ext cx="296" cy="199"/>
            </a:xfrm>
            <a:custGeom>
              <a:avLst/>
              <a:gdLst>
                <a:gd name="T0" fmla="*/ 20 w 125"/>
                <a:gd name="T1" fmla="*/ 58 h 84"/>
                <a:gd name="T2" fmla="*/ 27 w 125"/>
                <a:gd name="T3" fmla="*/ 78 h 84"/>
                <a:gd name="T4" fmla="*/ 53 w 125"/>
                <a:gd name="T5" fmla="*/ 46 h 84"/>
                <a:gd name="T6" fmla="*/ 46 w 125"/>
                <a:gd name="T7" fmla="*/ 75 h 84"/>
                <a:gd name="T8" fmla="*/ 29 w 125"/>
                <a:gd name="T9" fmla="*/ 79 h 84"/>
                <a:gd name="T10" fmla="*/ 37 w 125"/>
                <a:gd name="T11" fmla="*/ 51 h 84"/>
                <a:gd name="T12" fmla="*/ 48 w 125"/>
                <a:gd name="T13" fmla="*/ 46 h 84"/>
                <a:gd name="T14" fmla="*/ 51 w 125"/>
                <a:gd name="T15" fmla="*/ 46 h 84"/>
                <a:gd name="T16" fmla="*/ 31 w 125"/>
                <a:gd name="T17" fmla="*/ 79 h 84"/>
                <a:gd name="T18" fmla="*/ 97 w 125"/>
                <a:gd name="T19" fmla="*/ 25 h 84"/>
                <a:gd name="T20" fmla="*/ 104 w 125"/>
                <a:gd name="T21" fmla="*/ 23 h 84"/>
                <a:gd name="T22" fmla="*/ 101 w 125"/>
                <a:gd name="T23" fmla="*/ 50 h 84"/>
                <a:gd name="T24" fmla="*/ 108 w 125"/>
                <a:gd name="T25" fmla="*/ 24 h 84"/>
                <a:gd name="T26" fmla="*/ 111 w 125"/>
                <a:gd name="T27" fmla="*/ 43 h 84"/>
                <a:gd name="T28" fmla="*/ 111 w 125"/>
                <a:gd name="T29" fmla="*/ 44 h 84"/>
                <a:gd name="T30" fmla="*/ 110 w 125"/>
                <a:gd name="T31" fmla="*/ 44 h 84"/>
                <a:gd name="T32" fmla="*/ 85 w 125"/>
                <a:gd name="T33" fmla="*/ 56 h 84"/>
                <a:gd name="T34" fmla="*/ 74 w 125"/>
                <a:gd name="T35" fmla="*/ 35 h 84"/>
                <a:gd name="T36" fmla="*/ 88 w 125"/>
                <a:gd name="T37" fmla="*/ 54 h 84"/>
                <a:gd name="T38" fmla="*/ 82 w 125"/>
                <a:gd name="T39" fmla="*/ 0 h 84"/>
                <a:gd name="T40" fmla="*/ 82 w 125"/>
                <a:gd name="T41" fmla="*/ 19 h 84"/>
                <a:gd name="T42" fmla="*/ 83 w 125"/>
                <a:gd name="T43" fmla="*/ 11 h 84"/>
                <a:gd name="T44" fmla="*/ 87 w 125"/>
                <a:gd name="T45" fmla="*/ 6 h 84"/>
                <a:gd name="T46" fmla="*/ 105 w 125"/>
                <a:gd name="T47" fmla="*/ 17 h 84"/>
                <a:gd name="T48" fmla="*/ 72 w 125"/>
                <a:gd name="T49" fmla="*/ 30 h 84"/>
                <a:gd name="T50" fmla="*/ 59 w 125"/>
                <a:gd name="T51" fmla="*/ 41 h 84"/>
                <a:gd name="T52" fmla="*/ 50 w 125"/>
                <a:gd name="T53" fmla="*/ 40 h 84"/>
                <a:gd name="T54" fmla="*/ 33 w 125"/>
                <a:gd name="T55" fmla="*/ 46 h 84"/>
                <a:gd name="T56" fmla="*/ 19 w 125"/>
                <a:gd name="T57" fmla="*/ 34 h 84"/>
                <a:gd name="T58" fmla="*/ 24 w 125"/>
                <a:gd name="T59" fmla="*/ 37 h 84"/>
                <a:gd name="T60" fmla="*/ 29 w 125"/>
                <a:gd name="T61" fmla="*/ 41 h 84"/>
                <a:gd name="T62" fmla="*/ 15 w 125"/>
                <a:gd name="T63" fmla="*/ 28 h 84"/>
                <a:gd name="T64" fmla="*/ 4 w 125"/>
                <a:gd name="T65" fmla="*/ 60 h 84"/>
                <a:gd name="T66" fmla="*/ 5 w 125"/>
                <a:gd name="T67" fmla="*/ 71 h 84"/>
                <a:gd name="T68" fmla="*/ 11 w 125"/>
                <a:gd name="T69" fmla="*/ 68 h 84"/>
                <a:gd name="T70" fmla="*/ 18 w 125"/>
                <a:gd name="T71" fmla="*/ 79 h 84"/>
                <a:gd name="T72" fmla="*/ 55 w 125"/>
                <a:gd name="T73" fmla="*/ 76 h 84"/>
                <a:gd name="T74" fmla="*/ 65 w 125"/>
                <a:gd name="T75" fmla="*/ 45 h 84"/>
                <a:gd name="T76" fmla="*/ 72 w 125"/>
                <a:gd name="T77" fmla="*/ 55 h 84"/>
                <a:gd name="T78" fmla="*/ 110 w 125"/>
                <a:gd name="T79" fmla="*/ 52 h 84"/>
                <a:gd name="T80" fmla="*/ 118 w 125"/>
                <a:gd name="T81" fmla="*/ 23 h 84"/>
                <a:gd name="T82" fmla="*/ 96 w 125"/>
                <a:gd name="T83"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5" h="84">
                  <a:moveTo>
                    <a:pt x="27" y="78"/>
                  </a:moveTo>
                  <a:cubicBezTo>
                    <a:pt x="20" y="74"/>
                    <a:pt x="10" y="62"/>
                    <a:pt x="20" y="58"/>
                  </a:cubicBezTo>
                  <a:cubicBezTo>
                    <a:pt x="25" y="56"/>
                    <a:pt x="30" y="54"/>
                    <a:pt x="36" y="51"/>
                  </a:cubicBezTo>
                  <a:cubicBezTo>
                    <a:pt x="33" y="60"/>
                    <a:pt x="30" y="69"/>
                    <a:pt x="27" y="78"/>
                  </a:cubicBezTo>
                  <a:moveTo>
                    <a:pt x="46" y="75"/>
                  </a:moveTo>
                  <a:cubicBezTo>
                    <a:pt x="48" y="65"/>
                    <a:pt x="50" y="56"/>
                    <a:pt x="53" y="46"/>
                  </a:cubicBezTo>
                  <a:cubicBezTo>
                    <a:pt x="58" y="50"/>
                    <a:pt x="59" y="64"/>
                    <a:pt x="55" y="68"/>
                  </a:cubicBezTo>
                  <a:cubicBezTo>
                    <a:pt x="53" y="70"/>
                    <a:pt x="50" y="73"/>
                    <a:pt x="46" y="75"/>
                  </a:cubicBezTo>
                  <a:moveTo>
                    <a:pt x="31" y="79"/>
                  </a:moveTo>
                  <a:cubicBezTo>
                    <a:pt x="30" y="79"/>
                    <a:pt x="29" y="79"/>
                    <a:pt x="29" y="79"/>
                  </a:cubicBezTo>
                  <a:cubicBezTo>
                    <a:pt x="28" y="79"/>
                    <a:pt x="28" y="79"/>
                    <a:pt x="28" y="79"/>
                  </a:cubicBezTo>
                  <a:cubicBezTo>
                    <a:pt x="31" y="70"/>
                    <a:pt x="34" y="60"/>
                    <a:pt x="37" y="51"/>
                  </a:cubicBezTo>
                  <a:cubicBezTo>
                    <a:pt x="37" y="51"/>
                    <a:pt x="37" y="51"/>
                    <a:pt x="37" y="51"/>
                  </a:cubicBezTo>
                  <a:cubicBezTo>
                    <a:pt x="40" y="49"/>
                    <a:pt x="44" y="48"/>
                    <a:pt x="48" y="46"/>
                  </a:cubicBezTo>
                  <a:cubicBezTo>
                    <a:pt x="49" y="46"/>
                    <a:pt x="49" y="46"/>
                    <a:pt x="50" y="46"/>
                  </a:cubicBezTo>
                  <a:cubicBezTo>
                    <a:pt x="51" y="46"/>
                    <a:pt x="51" y="46"/>
                    <a:pt x="51" y="46"/>
                  </a:cubicBezTo>
                  <a:cubicBezTo>
                    <a:pt x="49" y="56"/>
                    <a:pt x="46" y="66"/>
                    <a:pt x="43" y="76"/>
                  </a:cubicBezTo>
                  <a:cubicBezTo>
                    <a:pt x="39" y="78"/>
                    <a:pt x="35" y="79"/>
                    <a:pt x="31" y="79"/>
                  </a:cubicBezTo>
                  <a:moveTo>
                    <a:pt x="89" y="55"/>
                  </a:moveTo>
                  <a:cubicBezTo>
                    <a:pt x="92" y="45"/>
                    <a:pt x="95" y="35"/>
                    <a:pt x="97" y="25"/>
                  </a:cubicBezTo>
                  <a:cubicBezTo>
                    <a:pt x="99" y="25"/>
                    <a:pt x="100" y="24"/>
                    <a:pt x="101" y="23"/>
                  </a:cubicBezTo>
                  <a:cubicBezTo>
                    <a:pt x="102" y="23"/>
                    <a:pt x="103" y="23"/>
                    <a:pt x="104" y="23"/>
                  </a:cubicBezTo>
                  <a:cubicBezTo>
                    <a:pt x="105" y="23"/>
                    <a:pt x="106" y="23"/>
                    <a:pt x="106" y="23"/>
                  </a:cubicBezTo>
                  <a:cubicBezTo>
                    <a:pt x="104" y="32"/>
                    <a:pt x="103" y="41"/>
                    <a:pt x="101" y="50"/>
                  </a:cubicBezTo>
                  <a:cubicBezTo>
                    <a:pt x="103" y="50"/>
                    <a:pt x="103" y="50"/>
                    <a:pt x="103" y="50"/>
                  </a:cubicBezTo>
                  <a:cubicBezTo>
                    <a:pt x="104" y="41"/>
                    <a:pt x="106" y="33"/>
                    <a:pt x="108" y="24"/>
                  </a:cubicBezTo>
                  <a:cubicBezTo>
                    <a:pt x="113" y="27"/>
                    <a:pt x="113" y="39"/>
                    <a:pt x="111" y="44"/>
                  </a:cubicBezTo>
                  <a:cubicBezTo>
                    <a:pt x="111" y="43"/>
                    <a:pt x="111" y="43"/>
                    <a:pt x="111" y="43"/>
                  </a:cubicBezTo>
                  <a:cubicBezTo>
                    <a:pt x="111" y="43"/>
                    <a:pt x="111" y="43"/>
                    <a:pt x="111" y="44"/>
                  </a:cubicBezTo>
                  <a:cubicBezTo>
                    <a:pt x="111" y="44"/>
                    <a:pt x="111" y="44"/>
                    <a:pt x="111" y="44"/>
                  </a:cubicBezTo>
                  <a:cubicBezTo>
                    <a:pt x="111" y="44"/>
                    <a:pt x="111" y="44"/>
                    <a:pt x="111" y="44"/>
                  </a:cubicBezTo>
                  <a:cubicBezTo>
                    <a:pt x="110" y="44"/>
                    <a:pt x="110" y="44"/>
                    <a:pt x="110" y="44"/>
                  </a:cubicBezTo>
                  <a:cubicBezTo>
                    <a:pt x="110" y="44"/>
                    <a:pt x="110" y="44"/>
                    <a:pt x="111" y="44"/>
                  </a:cubicBezTo>
                  <a:cubicBezTo>
                    <a:pt x="107" y="50"/>
                    <a:pt x="92" y="56"/>
                    <a:pt x="85" y="56"/>
                  </a:cubicBezTo>
                  <a:cubicBezTo>
                    <a:pt x="85" y="56"/>
                    <a:pt x="85" y="56"/>
                    <a:pt x="85" y="55"/>
                  </a:cubicBezTo>
                  <a:cubicBezTo>
                    <a:pt x="78" y="55"/>
                    <a:pt x="63" y="40"/>
                    <a:pt x="74" y="35"/>
                  </a:cubicBezTo>
                  <a:cubicBezTo>
                    <a:pt x="81" y="32"/>
                    <a:pt x="88" y="29"/>
                    <a:pt x="95" y="26"/>
                  </a:cubicBezTo>
                  <a:cubicBezTo>
                    <a:pt x="93" y="35"/>
                    <a:pt x="90" y="45"/>
                    <a:pt x="88" y="54"/>
                  </a:cubicBezTo>
                  <a:cubicBezTo>
                    <a:pt x="89" y="55"/>
                    <a:pt x="89" y="55"/>
                    <a:pt x="89" y="55"/>
                  </a:cubicBezTo>
                  <a:moveTo>
                    <a:pt x="82" y="0"/>
                  </a:moveTo>
                  <a:cubicBezTo>
                    <a:pt x="78" y="0"/>
                    <a:pt x="75" y="3"/>
                    <a:pt x="77" y="12"/>
                  </a:cubicBezTo>
                  <a:cubicBezTo>
                    <a:pt x="78" y="14"/>
                    <a:pt x="79" y="19"/>
                    <a:pt x="82" y="19"/>
                  </a:cubicBezTo>
                  <a:cubicBezTo>
                    <a:pt x="82" y="19"/>
                    <a:pt x="82" y="19"/>
                    <a:pt x="83" y="18"/>
                  </a:cubicBezTo>
                  <a:cubicBezTo>
                    <a:pt x="86" y="17"/>
                    <a:pt x="83" y="13"/>
                    <a:pt x="83" y="11"/>
                  </a:cubicBezTo>
                  <a:cubicBezTo>
                    <a:pt x="82" y="7"/>
                    <a:pt x="82" y="6"/>
                    <a:pt x="84" y="6"/>
                  </a:cubicBezTo>
                  <a:cubicBezTo>
                    <a:pt x="85" y="6"/>
                    <a:pt x="86" y="6"/>
                    <a:pt x="87" y="6"/>
                  </a:cubicBezTo>
                  <a:cubicBezTo>
                    <a:pt x="95" y="11"/>
                    <a:pt x="104" y="15"/>
                    <a:pt x="112" y="19"/>
                  </a:cubicBezTo>
                  <a:cubicBezTo>
                    <a:pt x="110" y="18"/>
                    <a:pt x="107" y="17"/>
                    <a:pt x="105" y="17"/>
                  </a:cubicBezTo>
                  <a:cubicBezTo>
                    <a:pt x="99" y="17"/>
                    <a:pt x="93" y="21"/>
                    <a:pt x="86" y="23"/>
                  </a:cubicBezTo>
                  <a:cubicBezTo>
                    <a:pt x="82" y="25"/>
                    <a:pt x="77" y="28"/>
                    <a:pt x="72" y="30"/>
                  </a:cubicBezTo>
                  <a:cubicBezTo>
                    <a:pt x="66" y="32"/>
                    <a:pt x="66" y="39"/>
                    <a:pt x="62" y="40"/>
                  </a:cubicBezTo>
                  <a:cubicBezTo>
                    <a:pt x="61" y="41"/>
                    <a:pt x="60" y="41"/>
                    <a:pt x="59" y="41"/>
                  </a:cubicBezTo>
                  <a:cubicBezTo>
                    <a:pt x="57" y="41"/>
                    <a:pt x="56" y="41"/>
                    <a:pt x="55" y="40"/>
                  </a:cubicBezTo>
                  <a:cubicBezTo>
                    <a:pt x="53" y="40"/>
                    <a:pt x="52" y="40"/>
                    <a:pt x="50" y="40"/>
                  </a:cubicBezTo>
                  <a:cubicBezTo>
                    <a:pt x="49" y="40"/>
                    <a:pt x="48" y="40"/>
                    <a:pt x="47" y="40"/>
                  </a:cubicBezTo>
                  <a:cubicBezTo>
                    <a:pt x="42" y="42"/>
                    <a:pt x="37" y="44"/>
                    <a:pt x="33" y="46"/>
                  </a:cubicBezTo>
                  <a:cubicBezTo>
                    <a:pt x="23" y="50"/>
                    <a:pt x="13" y="53"/>
                    <a:pt x="9" y="63"/>
                  </a:cubicBezTo>
                  <a:cubicBezTo>
                    <a:pt x="12" y="53"/>
                    <a:pt x="16" y="43"/>
                    <a:pt x="19" y="34"/>
                  </a:cubicBezTo>
                  <a:cubicBezTo>
                    <a:pt x="19" y="33"/>
                    <a:pt x="19" y="33"/>
                    <a:pt x="20" y="33"/>
                  </a:cubicBezTo>
                  <a:cubicBezTo>
                    <a:pt x="21" y="33"/>
                    <a:pt x="22" y="35"/>
                    <a:pt x="24" y="37"/>
                  </a:cubicBezTo>
                  <a:cubicBezTo>
                    <a:pt x="26" y="39"/>
                    <a:pt x="28" y="41"/>
                    <a:pt x="29" y="41"/>
                  </a:cubicBezTo>
                  <a:cubicBezTo>
                    <a:pt x="29" y="41"/>
                    <a:pt x="29" y="41"/>
                    <a:pt x="29" y="41"/>
                  </a:cubicBezTo>
                  <a:cubicBezTo>
                    <a:pt x="34" y="40"/>
                    <a:pt x="27" y="27"/>
                    <a:pt x="19" y="27"/>
                  </a:cubicBezTo>
                  <a:cubicBezTo>
                    <a:pt x="18" y="27"/>
                    <a:pt x="16" y="27"/>
                    <a:pt x="15" y="28"/>
                  </a:cubicBezTo>
                  <a:cubicBezTo>
                    <a:pt x="12" y="30"/>
                    <a:pt x="12" y="37"/>
                    <a:pt x="11" y="39"/>
                  </a:cubicBezTo>
                  <a:cubicBezTo>
                    <a:pt x="9" y="46"/>
                    <a:pt x="6" y="53"/>
                    <a:pt x="4" y="60"/>
                  </a:cubicBezTo>
                  <a:cubicBezTo>
                    <a:pt x="3" y="63"/>
                    <a:pt x="0" y="69"/>
                    <a:pt x="4" y="71"/>
                  </a:cubicBezTo>
                  <a:cubicBezTo>
                    <a:pt x="4" y="71"/>
                    <a:pt x="4" y="71"/>
                    <a:pt x="5" y="71"/>
                  </a:cubicBezTo>
                  <a:cubicBezTo>
                    <a:pt x="6" y="71"/>
                    <a:pt x="7" y="70"/>
                    <a:pt x="8" y="70"/>
                  </a:cubicBezTo>
                  <a:cubicBezTo>
                    <a:pt x="9" y="69"/>
                    <a:pt x="10" y="68"/>
                    <a:pt x="11" y="68"/>
                  </a:cubicBezTo>
                  <a:cubicBezTo>
                    <a:pt x="11" y="68"/>
                    <a:pt x="11" y="68"/>
                    <a:pt x="11" y="68"/>
                  </a:cubicBezTo>
                  <a:cubicBezTo>
                    <a:pt x="13" y="72"/>
                    <a:pt x="16" y="75"/>
                    <a:pt x="18" y="79"/>
                  </a:cubicBezTo>
                  <a:cubicBezTo>
                    <a:pt x="22" y="83"/>
                    <a:pt x="27" y="84"/>
                    <a:pt x="32" y="84"/>
                  </a:cubicBezTo>
                  <a:cubicBezTo>
                    <a:pt x="40" y="84"/>
                    <a:pt x="48" y="80"/>
                    <a:pt x="55" y="76"/>
                  </a:cubicBezTo>
                  <a:cubicBezTo>
                    <a:pt x="64" y="70"/>
                    <a:pt x="64" y="62"/>
                    <a:pt x="62" y="52"/>
                  </a:cubicBezTo>
                  <a:cubicBezTo>
                    <a:pt x="61" y="47"/>
                    <a:pt x="60" y="47"/>
                    <a:pt x="65" y="45"/>
                  </a:cubicBezTo>
                  <a:cubicBezTo>
                    <a:pt x="65" y="45"/>
                    <a:pt x="65" y="45"/>
                    <a:pt x="65" y="45"/>
                  </a:cubicBezTo>
                  <a:cubicBezTo>
                    <a:pt x="67" y="45"/>
                    <a:pt x="71" y="53"/>
                    <a:pt x="72" y="55"/>
                  </a:cubicBezTo>
                  <a:cubicBezTo>
                    <a:pt x="76" y="59"/>
                    <a:pt x="81" y="61"/>
                    <a:pt x="86" y="61"/>
                  </a:cubicBezTo>
                  <a:cubicBezTo>
                    <a:pt x="94" y="61"/>
                    <a:pt x="104" y="56"/>
                    <a:pt x="110" y="52"/>
                  </a:cubicBezTo>
                  <a:cubicBezTo>
                    <a:pt x="118" y="47"/>
                    <a:pt x="118" y="39"/>
                    <a:pt x="117" y="31"/>
                  </a:cubicBezTo>
                  <a:cubicBezTo>
                    <a:pt x="116" y="27"/>
                    <a:pt x="114" y="24"/>
                    <a:pt x="118" y="23"/>
                  </a:cubicBezTo>
                  <a:cubicBezTo>
                    <a:pt x="120" y="22"/>
                    <a:pt x="125" y="19"/>
                    <a:pt x="120" y="17"/>
                  </a:cubicBezTo>
                  <a:cubicBezTo>
                    <a:pt x="116" y="11"/>
                    <a:pt x="102" y="7"/>
                    <a:pt x="96" y="4"/>
                  </a:cubicBezTo>
                  <a:cubicBezTo>
                    <a:pt x="92" y="3"/>
                    <a:pt x="87" y="0"/>
                    <a:pt x="8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1" name="Freeform 859"/>
            <p:cNvSpPr/>
            <p:nvPr/>
          </p:nvSpPr>
          <p:spPr bwMode="auto">
            <a:xfrm>
              <a:off x="5466" y="1687"/>
              <a:ext cx="3" cy="2"/>
            </a:xfrm>
            <a:custGeom>
              <a:avLst/>
              <a:gdLst>
                <a:gd name="T0" fmla="*/ 0 w 1"/>
                <a:gd name="T1" fmla="*/ 0 h 1"/>
                <a:gd name="T2" fmla="*/ 0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1" y="1"/>
                    <a:pt x="1" y="1"/>
                    <a:pt x="1" y="1"/>
                  </a:cubicBezTo>
                  <a:cubicBezTo>
                    <a:pt x="1" y="1"/>
                    <a:pt x="1" y="1"/>
                    <a:pt x="1" y="1"/>
                  </a:cubicBezTo>
                  <a:cubicBezTo>
                    <a:pt x="1" y="1"/>
                    <a:pt x="0" y="0"/>
                    <a:pt x="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2" name="Freeform 860"/>
            <p:cNvSpPr>
              <a:spLocks noEditPoints="1"/>
            </p:cNvSpPr>
            <p:nvPr/>
          </p:nvSpPr>
          <p:spPr bwMode="auto">
            <a:xfrm>
              <a:off x="2389" y="873"/>
              <a:ext cx="258" cy="821"/>
            </a:xfrm>
            <a:custGeom>
              <a:avLst/>
              <a:gdLst>
                <a:gd name="T0" fmla="*/ 103 w 109"/>
                <a:gd name="T1" fmla="*/ 299 h 347"/>
                <a:gd name="T2" fmla="*/ 74 w 109"/>
                <a:gd name="T3" fmla="*/ 302 h 347"/>
                <a:gd name="T4" fmla="*/ 52 w 109"/>
                <a:gd name="T5" fmla="*/ 209 h 347"/>
                <a:gd name="T6" fmla="*/ 50 w 109"/>
                <a:gd name="T7" fmla="*/ 210 h 347"/>
                <a:gd name="T8" fmla="*/ 69 w 109"/>
                <a:gd name="T9" fmla="*/ 204 h 347"/>
                <a:gd name="T10" fmla="*/ 41 w 109"/>
                <a:gd name="T11" fmla="*/ 200 h 347"/>
                <a:gd name="T12" fmla="*/ 49 w 109"/>
                <a:gd name="T13" fmla="*/ 204 h 347"/>
                <a:gd name="T14" fmla="*/ 57 w 109"/>
                <a:gd name="T15" fmla="*/ 190 h 347"/>
                <a:gd name="T16" fmla="*/ 45 w 109"/>
                <a:gd name="T17" fmla="*/ 147 h 347"/>
                <a:gd name="T18" fmla="*/ 41 w 109"/>
                <a:gd name="T19" fmla="*/ 145 h 347"/>
                <a:gd name="T20" fmla="*/ 45 w 109"/>
                <a:gd name="T21" fmla="*/ 180 h 347"/>
                <a:gd name="T22" fmla="*/ 32 w 109"/>
                <a:gd name="T23" fmla="*/ 185 h 347"/>
                <a:gd name="T24" fmla="*/ 34 w 109"/>
                <a:gd name="T25" fmla="*/ 173 h 347"/>
                <a:gd name="T26" fmla="*/ 77 w 109"/>
                <a:gd name="T27" fmla="*/ 143 h 347"/>
                <a:gd name="T28" fmla="*/ 52 w 109"/>
                <a:gd name="T29" fmla="*/ 142 h 347"/>
                <a:gd name="T30" fmla="*/ 5 w 109"/>
                <a:gd name="T31" fmla="*/ 190 h 347"/>
                <a:gd name="T32" fmla="*/ 36 w 109"/>
                <a:gd name="T33" fmla="*/ 137 h 347"/>
                <a:gd name="T34" fmla="*/ 32 w 109"/>
                <a:gd name="T35" fmla="*/ 199 h 347"/>
                <a:gd name="T36" fmla="*/ 71 w 109"/>
                <a:gd name="T37" fmla="*/ 198 h 347"/>
                <a:gd name="T38" fmla="*/ 89 w 109"/>
                <a:gd name="T39" fmla="*/ 197 h 347"/>
                <a:gd name="T40" fmla="*/ 95 w 109"/>
                <a:gd name="T41" fmla="*/ 291 h 347"/>
                <a:gd name="T42" fmla="*/ 38 w 109"/>
                <a:gd name="T43" fmla="*/ 292 h 347"/>
                <a:gd name="T44" fmla="*/ 43 w 109"/>
                <a:gd name="T45" fmla="*/ 271 h 347"/>
                <a:gd name="T46" fmla="*/ 22 w 109"/>
                <a:gd name="T47" fmla="*/ 235 h 347"/>
                <a:gd name="T48" fmla="*/ 15 w 109"/>
                <a:gd name="T49" fmla="*/ 213 h 347"/>
                <a:gd name="T50" fmla="*/ 52 w 109"/>
                <a:gd name="T51" fmla="*/ 136 h 347"/>
                <a:gd name="T52" fmla="*/ 79 w 109"/>
                <a:gd name="T53" fmla="*/ 124 h 347"/>
                <a:gd name="T54" fmla="*/ 43 w 109"/>
                <a:gd name="T55" fmla="*/ 129 h 347"/>
                <a:gd name="T56" fmla="*/ 51 w 109"/>
                <a:gd name="T57" fmla="*/ 122 h 347"/>
                <a:gd name="T58" fmla="*/ 51 w 109"/>
                <a:gd name="T59" fmla="*/ 115 h 347"/>
                <a:gd name="T60" fmla="*/ 62 w 109"/>
                <a:gd name="T61" fmla="*/ 115 h 347"/>
                <a:gd name="T62" fmla="*/ 60 w 109"/>
                <a:gd name="T63" fmla="*/ 110 h 347"/>
                <a:gd name="T64" fmla="*/ 60 w 109"/>
                <a:gd name="T65" fmla="*/ 110 h 347"/>
                <a:gd name="T66" fmla="*/ 53 w 109"/>
                <a:gd name="T67" fmla="*/ 72 h 347"/>
                <a:gd name="T68" fmla="*/ 48 w 109"/>
                <a:gd name="T69" fmla="*/ 49 h 347"/>
                <a:gd name="T70" fmla="*/ 69 w 109"/>
                <a:gd name="T71" fmla="*/ 44 h 347"/>
                <a:gd name="T72" fmla="*/ 29 w 109"/>
                <a:gd name="T73" fmla="*/ 18 h 347"/>
                <a:gd name="T74" fmla="*/ 80 w 109"/>
                <a:gd name="T75" fmla="*/ 111 h 347"/>
                <a:gd name="T76" fmla="*/ 82 w 109"/>
                <a:gd name="T77" fmla="*/ 41 h 347"/>
                <a:gd name="T78" fmla="*/ 71 w 109"/>
                <a:gd name="T79" fmla="*/ 40 h 347"/>
                <a:gd name="T80" fmla="*/ 57 w 109"/>
                <a:gd name="T81" fmla="*/ 73 h 347"/>
                <a:gd name="T82" fmla="*/ 54 w 109"/>
                <a:gd name="T83" fmla="*/ 76 h 347"/>
                <a:gd name="T84" fmla="*/ 14 w 109"/>
                <a:gd name="T85" fmla="*/ 51 h 347"/>
                <a:gd name="T86" fmla="*/ 40 w 109"/>
                <a:gd name="T87" fmla="*/ 130 h 347"/>
                <a:gd name="T88" fmla="*/ 32 w 109"/>
                <a:gd name="T89" fmla="*/ 130 h 347"/>
                <a:gd name="T90" fmla="*/ 14 w 109"/>
                <a:gd name="T91" fmla="*/ 222 h 347"/>
                <a:gd name="T92" fmla="*/ 32 w 109"/>
                <a:gd name="T93" fmla="*/ 291 h 347"/>
                <a:gd name="T94" fmla="*/ 29 w 109"/>
                <a:gd name="T95" fmla="*/ 308 h 347"/>
                <a:gd name="T96" fmla="*/ 76 w 109"/>
                <a:gd name="T97" fmla="*/ 317 h 347"/>
                <a:gd name="T98" fmla="*/ 101 w 109"/>
                <a:gd name="T99" fmla="*/ 307 h 347"/>
                <a:gd name="T100" fmla="*/ 84 w 109"/>
                <a:gd name="T101" fmla="*/ 332 h 347"/>
                <a:gd name="T102" fmla="*/ 98 w 109"/>
                <a:gd name="T103" fmla="*/ 347 h 347"/>
                <a:gd name="T104" fmla="*/ 106 w 109"/>
                <a:gd name="T105" fmla="*/ 298 h 347"/>
                <a:gd name="T106" fmla="*/ 106 w 109"/>
                <a:gd name="T107" fmla="*/ 244 h 347"/>
                <a:gd name="T108" fmla="*/ 80 w 109"/>
                <a:gd name="T109" fmla="*/ 151 h 347"/>
                <a:gd name="T110" fmla="*/ 84 w 109"/>
                <a:gd name="T111" fmla="*/ 135 h 347"/>
                <a:gd name="T112" fmla="*/ 83 w 109"/>
                <a:gd name="T113" fmla="*/ 127 h 347"/>
                <a:gd name="T114" fmla="*/ 109 w 109"/>
                <a:gd name="T115" fmla="*/ 4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 h="347">
                  <a:moveTo>
                    <a:pt x="32" y="305"/>
                  </a:moveTo>
                  <a:cubicBezTo>
                    <a:pt x="32" y="305"/>
                    <a:pt x="32" y="305"/>
                    <a:pt x="32" y="305"/>
                  </a:cubicBezTo>
                  <a:cubicBezTo>
                    <a:pt x="31" y="305"/>
                    <a:pt x="31" y="305"/>
                    <a:pt x="30" y="304"/>
                  </a:cubicBezTo>
                  <a:cubicBezTo>
                    <a:pt x="30" y="304"/>
                    <a:pt x="29" y="304"/>
                    <a:pt x="29" y="304"/>
                  </a:cubicBezTo>
                  <a:cubicBezTo>
                    <a:pt x="29" y="303"/>
                    <a:pt x="29" y="303"/>
                    <a:pt x="29" y="303"/>
                  </a:cubicBezTo>
                  <a:cubicBezTo>
                    <a:pt x="29" y="303"/>
                    <a:pt x="30" y="302"/>
                    <a:pt x="30" y="302"/>
                  </a:cubicBezTo>
                  <a:cubicBezTo>
                    <a:pt x="31" y="301"/>
                    <a:pt x="31" y="301"/>
                    <a:pt x="32" y="301"/>
                  </a:cubicBezTo>
                  <a:cubicBezTo>
                    <a:pt x="32" y="302"/>
                    <a:pt x="32" y="304"/>
                    <a:pt x="32" y="305"/>
                  </a:cubicBezTo>
                  <a:moveTo>
                    <a:pt x="103" y="301"/>
                  </a:moveTo>
                  <a:cubicBezTo>
                    <a:pt x="103" y="301"/>
                    <a:pt x="103" y="300"/>
                    <a:pt x="103" y="299"/>
                  </a:cubicBezTo>
                  <a:cubicBezTo>
                    <a:pt x="103" y="299"/>
                    <a:pt x="103" y="299"/>
                    <a:pt x="103" y="299"/>
                  </a:cubicBezTo>
                  <a:cubicBezTo>
                    <a:pt x="103" y="299"/>
                    <a:pt x="103" y="299"/>
                    <a:pt x="103" y="299"/>
                  </a:cubicBezTo>
                  <a:cubicBezTo>
                    <a:pt x="103" y="300"/>
                    <a:pt x="103" y="300"/>
                    <a:pt x="103" y="300"/>
                  </a:cubicBezTo>
                  <a:cubicBezTo>
                    <a:pt x="103" y="300"/>
                    <a:pt x="103" y="301"/>
                    <a:pt x="103" y="301"/>
                  </a:cubicBezTo>
                  <a:cubicBezTo>
                    <a:pt x="103" y="301"/>
                    <a:pt x="103" y="301"/>
                    <a:pt x="103" y="301"/>
                  </a:cubicBezTo>
                  <a:moveTo>
                    <a:pt x="60" y="310"/>
                  </a:moveTo>
                  <a:cubicBezTo>
                    <a:pt x="51" y="310"/>
                    <a:pt x="43" y="310"/>
                    <a:pt x="36" y="307"/>
                  </a:cubicBezTo>
                  <a:cubicBezTo>
                    <a:pt x="36" y="303"/>
                    <a:pt x="36" y="299"/>
                    <a:pt x="36" y="295"/>
                  </a:cubicBezTo>
                  <a:cubicBezTo>
                    <a:pt x="39" y="298"/>
                    <a:pt x="47" y="300"/>
                    <a:pt x="61" y="302"/>
                  </a:cubicBezTo>
                  <a:cubicBezTo>
                    <a:pt x="65" y="302"/>
                    <a:pt x="70" y="302"/>
                    <a:pt x="74" y="302"/>
                  </a:cubicBezTo>
                  <a:cubicBezTo>
                    <a:pt x="77" y="302"/>
                    <a:pt x="80" y="302"/>
                    <a:pt x="83" y="302"/>
                  </a:cubicBezTo>
                  <a:cubicBezTo>
                    <a:pt x="85" y="301"/>
                    <a:pt x="90" y="300"/>
                    <a:pt x="95" y="298"/>
                  </a:cubicBezTo>
                  <a:cubicBezTo>
                    <a:pt x="96" y="298"/>
                    <a:pt x="98" y="297"/>
                    <a:pt x="99" y="296"/>
                  </a:cubicBezTo>
                  <a:cubicBezTo>
                    <a:pt x="99" y="298"/>
                    <a:pt x="99" y="301"/>
                    <a:pt x="99" y="304"/>
                  </a:cubicBezTo>
                  <a:cubicBezTo>
                    <a:pt x="92" y="308"/>
                    <a:pt x="82" y="309"/>
                    <a:pt x="73" y="310"/>
                  </a:cubicBezTo>
                  <a:cubicBezTo>
                    <a:pt x="69" y="310"/>
                    <a:pt x="64" y="310"/>
                    <a:pt x="60" y="310"/>
                  </a:cubicBezTo>
                  <a:cubicBezTo>
                    <a:pt x="60" y="310"/>
                    <a:pt x="60" y="310"/>
                    <a:pt x="60" y="310"/>
                  </a:cubicBezTo>
                  <a:moveTo>
                    <a:pt x="53" y="212"/>
                  </a:moveTo>
                  <a:cubicBezTo>
                    <a:pt x="53" y="212"/>
                    <a:pt x="52" y="212"/>
                    <a:pt x="51" y="212"/>
                  </a:cubicBezTo>
                  <a:cubicBezTo>
                    <a:pt x="51" y="211"/>
                    <a:pt x="52" y="210"/>
                    <a:pt x="52" y="209"/>
                  </a:cubicBezTo>
                  <a:cubicBezTo>
                    <a:pt x="53" y="210"/>
                    <a:pt x="53" y="211"/>
                    <a:pt x="54" y="212"/>
                  </a:cubicBezTo>
                  <a:cubicBezTo>
                    <a:pt x="53" y="212"/>
                    <a:pt x="53" y="212"/>
                    <a:pt x="53" y="212"/>
                  </a:cubicBezTo>
                  <a:moveTo>
                    <a:pt x="50" y="210"/>
                  </a:moveTo>
                  <a:cubicBezTo>
                    <a:pt x="50" y="209"/>
                    <a:pt x="50" y="208"/>
                    <a:pt x="49" y="208"/>
                  </a:cubicBezTo>
                  <a:cubicBezTo>
                    <a:pt x="49" y="208"/>
                    <a:pt x="49" y="208"/>
                    <a:pt x="49" y="208"/>
                  </a:cubicBezTo>
                  <a:cubicBezTo>
                    <a:pt x="49" y="208"/>
                    <a:pt x="49" y="208"/>
                    <a:pt x="49" y="208"/>
                  </a:cubicBezTo>
                  <a:cubicBezTo>
                    <a:pt x="49" y="207"/>
                    <a:pt x="49" y="207"/>
                    <a:pt x="50" y="206"/>
                  </a:cubicBezTo>
                  <a:cubicBezTo>
                    <a:pt x="50" y="206"/>
                    <a:pt x="50" y="206"/>
                    <a:pt x="50" y="206"/>
                  </a:cubicBezTo>
                  <a:cubicBezTo>
                    <a:pt x="50" y="207"/>
                    <a:pt x="51" y="207"/>
                    <a:pt x="51" y="208"/>
                  </a:cubicBezTo>
                  <a:cubicBezTo>
                    <a:pt x="51" y="208"/>
                    <a:pt x="50" y="209"/>
                    <a:pt x="50" y="210"/>
                  </a:cubicBezTo>
                  <a:moveTo>
                    <a:pt x="59" y="211"/>
                  </a:moveTo>
                  <a:cubicBezTo>
                    <a:pt x="59" y="210"/>
                    <a:pt x="59" y="210"/>
                    <a:pt x="59" y="210"/>
                  </a:cubicBezTo>
                  <a:cubicBezTo>
                    <a:pt x="58" y="210"/>
                    <a:pt x="57" y="210"/>
                    <a:pt x="57" y="209"/>
                  </a:cubicBezTo>
                  <a:cubicBezTo>
                    <a:pt x="56" y="208"/>
                    <a:pt x="55" y="208"/>
                    <a:pt x="55" y="207"/>
                  </a:cubicBezTo>
                  <a:cubicBezTo>
                    <a:pt x="54" y="206"/>
                    <a:pt x="53" y="205"/>
                    <a:pt x="53" y="204"/>
                  </a:cubicBezTo>
                  <a:cubicBezTo>
                    <a:pt x="52" y="204"/>
                    <a:pt x="52" y="204"/>
                    <a:pt x="52" y="204"/>
                  </a:cubicBezTo>
                  <a:cubicBezTo>
                    <a:pt x="53" y="204"/>
                    <a:pt x="53" y="204"/>
                    <a:pt x="53" y="204"/>
                  </a:cubicBezTo>
                  <a:cubicBezTo>
                    <a:pt x="55" y="197"/>
                    <a:pt x="60" y="192"/>
                    <a:pt x="65" y="189"/>
                  </a:cubicBezTo>
                  <a:cubicBezTo>
                    <a:pt x="66" y="192"/>
                    <a:pt x="67" y="196"/>
                    <a:pt x="68" y="199"/>
                  </a:cubicBezTo>
                  <a:cubicBezTo>
                    <a:pt x="68" y="201"/>
                    <a:pt x="69" y="203"/>
                    <a:pt x="69" y="204"/>
                  </a:cubicBezTo>
                  <a:cubicBezTo>
                    <a:pt x="69" y="206"/>
                    <a:pt x="68" y="207"/>
                    <a:pt x="67" y="208"/>
                  </a:cubicBezTo>
                  <a:cubicBezTo>
                    <a:pt x="67" y="209"/>
                    <a:pt x="65" y="210"/>
                    <a:pt x="64" y="210"/>
                  </a:cubicBezTo>
                  <a:cubicBezTo>
                    <a:pt x="62" y="211"/>
                    <a:pt x="60" y="211"/>
                    <a:pt x="59" y="211"/>
                  </a:cubicBezTo>
                  <a:moveTo>
                    <a:pt x="62" y="187"/>
                  </a:moveTo>
                  <a:cubicBezTo>
                    <a:pt x="63" y="185"/>
                    <a:pt x="64" y="183"/>
                    <a:pt x="64" y="181"/>
                  </a:cubicBezTo>
                  <a:cubicBezTo>
                    <a:pt x="64" y="183"/>
                    <a:pt x="64" y="184"/>
                    <a:pt x="65" y="185"/>
                  </a:cubicBezTo>
                  <a:cubicBezTo>
                    <a:pt x="64" y="186"/>
                    <a:pt x="63" y="186"/>
                    <a:pt x="62" y="187"/>
                  </a:cubicBezTo>
                  <a:moveTo>
                    <a:pt x="48" y="206"/>
                  </a:moveTo>
                  <a:cubicBezTo>
                    <a:pt x="47" y="205"/>
                    <a:pt x="47" y="204"/>
                    <a:pt x="46" y="204"/>
                  </a:cubicBezTo>
                  <a:cubicBezTo>
                    <a:pt x="45" y="202"/>
                    <a:pt x="43" y="201"/>
                    <a:pt x="41" y="200"/>
                  </a:cubicBezTo>
                  <a:cubicBezTo>
                    <a:pt x="42" y="194"/>
                    <a:pt x="43" y="189"/>
                    <a:pt x="45" y="184"/>
                  </a:cubicBezTo>
                  <a:cubicBezTo>
                    <a:pt x="47" y="184"/>
                    <a:pt x="48" y="183"/>
                    <a:pt x="49" y="183"/>
                  </a:cubicBezTo>
                  <a:cubicBezTo>
                    <a:pt x="53" y="182"/>
                    <a:pt x="56" y="180"/>
                    <a:pt x="60" y="179"/>
                  </a:cubicBezTo>
                  <a:cubicBezTo>
                    <a:pt x="58" y="183"/>
                    <a:pt x="56" y="187"/>
                    <a:pt x="55" y="192"/>
                  </a:cubicBezTo>
                  <a:cubicBezTo>
                    <a:pt x="56" y="192"/>
                    <a:pt x="56" y="192"/>
                    <a:pt x="56" y="192"/>
                  </a:cubicBezTo>
                  <a:cubicBezTo>
                    <a:pt x="53" y="195"/>
                    <a:pt x="51" y="199"/>
                    <a:pt x="49" y="203"/>
                  </a:cubicBezTo>
                  <a:cubicBezTo>
                    <a:pt x="49" y="203"/>
                    <a:pt x="49" y="203"/>
                    <a:pt x="49" y="203"/>
                  </a:cubicBezTo>
                  <a:cubicBezTo>
                    <a:pt x="49" y="204"/>
                    <a:pt x="49" y="204"/>
                    <a:pt x="49" y="204"/>
                  </a:cubicBezTo>
                  <a:cubicBezTo>
                    <a:pt x="49" y="204"/>
                    <a:pt x="49" y="204"/>
                    <a:pt x="49" y="204"/>
                  </a:cubicBezTo>
                  <a:cubicBezTo>
                    <a:pt x="49" y="204"/>
                    <a:pt x="49" y="204"/>
                    <a:pt x="49" y="204"/>
                  </a:cubicBezTo>
                  <a:cubicBezTo>
                    <a:pt x="48" y="205"/>
                    <a:pt x="48" y="205"/>
                    <a:pt x="48" y="206"/>
                  </a:cubicBezTo>
                  <a:moveTo>
                    <a:pt x="57" y="190"/>
                  </a:moveTo>
                  <a:cubicBezTo>
                    <a:pt x="59" y="186"/>
                    <a:pt x="60" y="182"/>
                    <a:pt x="62" y="178"/>
                  </a:cubicBezTo>
                  <a:cubicBezTo>
                    <a:pt x="63" y="178"/>
                    <a:pt x="63" y="177"/>
                    <a:pt x="64" y="177"/>
                  </a:cubicBezTo>
                  <a:cubicBezTo>
                    <a:pt x="64" y="177"/>
                    <a:pt x="64" y="177"/>
                    <a:pt x="64" y="177"/>
                  </a:cubicBezTo>
                  <a:cubicBezTo>
                    <a:pt x="64" y="178"/>
                    <a:pt x="64" y="178"/>
                    <a:pt x="64" y="178"/>
                  </a:cubicBezTo>
                  <a:cubicBezTo>
                    <a:pt x="63" y="178"/>
                    <a:pt x="63" y="178"/>
                    <a:pt x="63" y="178"/>
                  </a:cubicBezTo>
                  <a:cubicBezTo>
                    <a:pt x="63" y="181"/>
                    <a:pt x="61" y="185"/>
                    <a:pt x="59" y="188"/>
                  </a:cubicBezTo>
                  <a:cubicBezTo>
                    <a:pt x="59" y="189"/>
                    <a:pt x="59" y="189"/>
                    <a:pt x="59" y="189"/>
                  </a:cubicBezTo>
                  <a:cubicBezTo>
                    <a:pt x="59" y="189"/>
                    <a:pt x="58" y="190"/>
                    <a:pt x="57" y="190"/>
                  </a:cubicBezTo>
                  <a:moveTo>
                    <a:pt x="62" y="149"/>
                  </a:moveTo>
                  <a:cubicBezTo>
                    <a:pt x="68" y="149"/>
                    <a:pt x="74" y="148"/>
                    <a:pt x="78" y="147"/>
                  </a:cubicBezTo>
                  <a:cubicBezTo>
                    <a:pt x="78" y="147"/>
                    <a:pt x="78" y="147"/>
                    <a:pt x="78" y="147"/>
                  </a:cubicBezTo>
                  <a:cubicBezTo>
                    <a:pt x="77" y="149"/>
                    <a:pt x="74" y="153"/>
                    <a:pt x="72" y="154"/>
                  </a:cubicBezTo>
                  <a:cubicBezTo>
                    <a:pt x="70" y="156"/>
                    <a:pt x="66" y="157"/>
                    <a:pt x="62" y="157"/>
                  </a:cubicBezTo>
                  <a:cubicBezTo>
                    <a:pt x="62" y="157"/>
                    <a:pt x="62" y="157"/>
                    <a:pt x="62" y="157"/>
                  </a:cubicBezTo>
                  <a:cubicBezTo>
                    <a:pt x="62" y="157"/>
                    <a:pt x="62" y="157"/>
                    <a:pt x="62" y="157"/>
                  </a:cubicBezTo>
                  <a:cubicBezTo>
                    <a:pt x="62" y="157"/>
                    <a:pt x="61" y="157"/>
                    <a:pt x="61" y="156"/>
                  </a:cubicBezTo>
                  <a:cubicBezTo>
                    <a:pt x="57" y="156"/>
                    <a:pt x="54" y="155"/>
                    <a:pt x="51" y="153"/>
                  </a:cubicBezTo>
                  <a:cubicBezTo>
                    <a:pt x="48" y="151"/>
                    <a:pt x="46" y="149"/>
                    <a:pt x="45" y="147"/>
                  </a:cubicBezTo>
                  <a:cubicBezTo>
                    <a:pt x="46" y="147"/>
                    <a:pt x="47" y="147"/>
                    <a:pt x="48" y="148"/>
                  </a:cubicBezTo>
                  <a:cubicBezTo>
                    <a:pt x="53" y="148"/>
                    <a:pt x="58" y="149"/>
                    <a:pt x="62" y="149"/>
                  </a:cubicBezTo>
                  <a:moveTo>
                    <a:pt x="30" y="181"/>
                  </a:moveTo>
                  <a:cubicBezTo>
                    <a:pt x="30" y="180"/>
                    <a:pt x="29" y="179"/>
                    <a:pt x="29" y="179"/>
                  </a:cubicBezTo>
                  <a:cubicBezTo>
                    <a:pt x="32" y="174"/>
                    <a:pt x="34" y="166"/>
                    <a:pt x="37" y="159"/>
                  </a:cubicBezTo>
                  <a:cubicBezTo>
                    <a:pt x="38" y="155"/>
                    <a:pt x="39" y="151"/>
                    <a:pt x="40" y="148"/>
                  </a:cubicBezTo>
                  <a:cubicBezTo>
                    <a:pt x="40" y="147"/>
                    <a:pt x="40" y="145"/>
                    <a:pt x="40" y="144"/>
                  </a:cubicBezTo>
                  <a:cubicBezTo>
                    <a:pt x="40" y="144"/>
                    <a:pt x="40" y="144"/>
                    <a:pt x="40" y="144"/>
                  </a:cubicBezTo>
                  <a:cubicBezTo>
                    <a:pt x="41" y="144"/>
                    <a:pt x="41" y="144"/>
                    <a:pt x="41" y="144"/>
                  </a:cubicBezTo>
                  <a:cubicBezTo>
                    <a:pt x="41" y="145"/>
                    <a:pt x="41" y="145"/>
                    <a:pt x="41" y="145"/>
                  </a:cubicBezTo>
                  <a:cubicBezTo>
                    <a:pt x="41" y="150"/>
                    <a:pt x="45" y="153"/>
                    <a:pt x="49" y="156"/>
                  </a:cubicBezTo>
                  <a:cubicBezTo>
                    <a:pt x="52" y="158"/>
                    <a:pt x="56" y="160"/>
                    <a:pt x="60" y="160"/>
                  </a:cubicBezTo>
                  <a:cubicBezTo>
                    <a:pt x="61" y="160"/>
                    <a:pt x="62" y="160"/>
                    <a:pt x="62" y="160"/>
                  </a:cubicBezTo>
                  <a:cubicBezTo>
                    <a:pt x="65" y="160"/>
                    <a:pt x="67" y="160"/>
                    <a:pt x="70" y="159"/>
                  </a:cubicBezTo>
                  <a:cubicBezTo>
                    <a:pt x="68" y="161"/>
                    <a:pt x="66" y="164"/>
                    <a:pt x="65" y="168"/>
                  </a:cubicBezTo>
                  <a:cubicBezTo>
                    <a:pt x="65" y="170"/>
                    <a:pt x="64" y="171"/>
                    <a:pt x="64" y="173"/>
                  </a:cubicBezTo>
                  <a:cubicBezTo>
                    <a:pt x="64" y="173"/>
                    <a:pt x="64" y="173"/>
                    <a:pt x="64" y="173"/>
                  </a:cubicBezTo>
                  <a:cubicBezTo>
                    <a:pt x="59" y="175"/>
                    <a:pt x="53" y="177"/>
                    <a:pt x="48" y="180"/>
                  </a:cubicBezTo>
                  <a:cubicBezTo>
                    <a:pt x="47" y="180"/>
                    <a:pt x="46" y="180"/>
                    <a:pt x="45" y="180"/>
                  </a:cubicBezTo>
                  <a:cubicBezTo>
                    <a:pt x="45" y="180"/>
                    <a:pt x="45" y="180"/>
                    <a:pt x="45" y="180"/>
                  </a:cubicBezTo>
                  <a:cubicBezTo>
                    <a:pt x="44" y="180"/>
                    <a:pt x="44" y="180"/>
                    <a:pt x="44" y="180"/>
                  </a:cubicBezTo>
                  <a:cubicBezTo>
                    <a:pt x="43" y="180"/>
                    <a:pt x="43" y="180"/>
                    <a:pt x="43" y="180"/>
                  </a:cubicBezTo>
                  <a:cubicBezTo>
                    <a:pt x="42" y="182"/>
                    <a:pt x="42" y="182"/>
                    <a:pt x="42" y="182"/>
                  </a:cubicBezTo>
                  <a:cubicBezTo>
                    <a:pt x="40" y="187"/>
                    <a:pt x="39" y="193"/>
                    <a:pt x="38" y="198"/>
                  </a:cubicBezTo>
                  <a:cubicBezTo>
                    <a:pt x="37" y="198"/>
                    <a:pt x="37" y="198"/>
                    <a:pt x="37" y="198"/>
                  </a:cubicBezTo>
                  <a:cubicBezTo>
                    <a:pt x="36" y="198"/>
                    <a:pt x="35" y="197"/>
                    <a:pt x="35" y="197"/>
                  </a:cubicBezTo>
                  <a:cubicBezTo>
                    <a:pt x="34" y="196"/>
                    <a:pt x="34" y="195"/>
                    <a:pt x="34" y="194"/>
                  </a:cubicBezTo>
                  <a:cubicBezTo>
                    <a:pt x="33" y="191"/>
                    <a:pt x="32" y="189"/>
                    <a:pt x="32" y="186"/>
                  </a:cubicBezTo>
                  <a:cubicBezTo>
                    <a:pt x="32" y="185"/>
                    <a:pt x="32" y="185"/>
                    <a:pt x="32" y="185"/>
                  </a:cubicBezTo>
                  <a:cubicBezTo>
                    <a:pt x="32" y="185"/>
                    <a:pt x="32" y="185"/>
                    <a:pt x="32" y="185"/>
                  </a:cubicBezTo>
                  <a:cubicBezTo>
                    <a:pt x="33" y="183"/>
                    <a:pt x="36" y="177"/>
                    <a:pt x="37" y="174"/>
                  </a:cubicBezTo>
                  <a:cubicBezTo>
                    <a:pt x="37" y="173"/>
                    <a:pt x="37" y="173"/>
                    <a:pt x="37" y="173"/>
                  </a:cubicBezTo>
                  <a:cubicBezTo>
                    <a:pt x="38" y="173"/>
                    <a:pt x="38" y="172"/>
                    <a:pt x="39" y="172"/>
                  </a:cubicBezTo>
                  <a:cubicBezTo>
                    <a:pt x="42" y="170"/>
                    <a:pt x="45" y="169"/>
                    <a:pt x="47" y="167"/>
                  </a:cubicBezTo>
                  <a:cubicBezTo>
                    <a:pt x="50" y="166"/>
                    <a:pt x="53" y="164"/>
                    <a:pt x="56" y="162"/>
                  </a:cubicBezTo>
                  <a:cubicBezTo>
                    <a:pt x="54" y="159"/>
                    <a:pt x="54" y="159"/>
                    <a:pt x="54" y="159"/>
                  </a:cubicBezTo>
                  <a:cubicBezTo>
                    <a:pt x="51" y="161"/>
                    <a:pt x="49" y="163"/>
                    <a:pt x="46" y="164"/>
                  </a:cubicBezTo>
                  <a:cubicBezTo>
                    <a:pt x="43" y="165"/>
                    <a:pt x="40" y="167"/>
                    <a:pt x="37" y="169"/>
                  </a:cubicBezTo>
                  <a:cubicBezTo>
                    <a:pt x="36" y="169"/>
                    <a:pt x="35" y="170"/>
                    <a:pt x="35" y="171"/>
                  </a:cubicBezTo>
                  <a:cubicBezTo>
                    <a:pt x="34" y="171"/>
                    <a:pt x="34" y="172"/>
                    <a:pt x="34" y="173"/>
                  </a:cubicBezTo>
                  <a:cubicBezTo>
                    <a:pt x="33" y="174"/>
                    <a:pt x="31" y="178"/>
                    <a:pt x="30" y="181"/>
                  </a:cubicBezTo>
                  <a:moveTo>
                    <a:pt x="62" y="145"/>
                  </a:moveTo>
                  <a:cubicBezTo>
                    <a:pt x="61" y="145"/>
                    <a:pt x="60" y="145"/>
                    <a:pt x="59" y="145"/>
                  </a:cubicBezTo>
                  <a:cubicBezTo>
                    <a:pt x="66" y="144"/>
                    <a:pt x="72" y="143"/>
                    <a:pt x="79" y="141"/>
                  </a:cubicBezTo>
                  <a:cubicBezTo>
                    <a:pt x="79" y="141"/>
                    <a:pt x="79" y="141"/>
                    <a:pt x="79" y="141"/>
                  </a:cubicBezTo>
                  <a:cubicBezTo>
                    <a:pt x="80" y="141"/>
                    <a:pt x="80" y="141"/>
                    <a:pt x="80" y="141"/>
                  </a:cubicBezTo>
                  <a:cubicBezTo>
                    <a:pt x="80" y="142"/>
                    <a:pt x="80" y="142"/>
                    <a:pt x="80" y="142"/>
                  </a:cubicBezTo>
                  <a:cubicBezTo>
                    <a:pt x="80" y="142"/>
                    <a:pt x="80" y="142"/>
                    <a:pt x="80" y="142"/>
                  </a:cubicBezTo>
                  <a:cubicBezTo>
                    <a:pt x="80" y="142"/>
                    <a:pt x="80" y="142"/>
                    <a:pt x="79" y="143"/>
                  </a:cubicBezTo>
                  <a:cubicBezTo>
                    <a:pt x="79" y="143"/>
                    <a:pt x="78" y="143"/>
                    <a:pt x="77" y="143"/>
                  </a:cubicBezTo>
                  <a:cubicBezTo>
                    <a:pt x="73" y="145"/>
                    <a:pt x="68" y="145"/>
                    <a:pt x="62" y="145"/>
                  </a:cubicBezTo>
                  <a:moveTo>
                    <a:pt x="40" y="138"/>
                  </a:moveTo>
                  <a:cubicBezTo>
                    <a:pt x="40" y="137"/>
                    <a:pt x="40" y="137"/>
                    <a:pt x="40" y="137"/>
                  </a:cubicBezTo>
                  <a:cubicBezTo>
                    <a:pt x="40" y="138"/>
                    <a:pt x="40" y="138"/>
                    <a:pt x="40" y="138"/>
                  </a:cubicBezTo>
                  <a:cubicBezTo>
                    <a:pt x="40" y="138"/>
                    <a:pt x="40" y="138"/>
                    <a:pt x="40" y="138"/>
                  </a:cubicBezTo>
                  <a:moveTo>
                    <a:pt x="52" y="140"/>
                  </a:moveTo>
                  <a:cubicBezTo>
                    <a:pt x="56" y="140"/>
                    <a:pt x="61" y="139"/>
                    <a:pt x="66" y="139"/>
                  </a:cubicBezTo>
                  <a:cubicBezTo>
                    <a:pt x="70" y="138"/>
                    <a:pt x="75" y="138"/>
                    <a:pt x="79" y="137"/>
                  </a:cubicBezTo>
                  <a:cubicBezTo>
                    <a:pt x="79" y="137"/>
                    <a:pt x="79" y="137"/>
                    <a:pt x="79" y="137"/>
                  </a:cubicBezTo>
                  <a:cubicBezTo>
                    <a:pt x="70" y="140"/>
                    <a:pt x="61" y="142"/>
                    <a:pt x="52" y="142"/>
                  </a:cubicBezTo>
                  <a:cubicBezTo>
                    <a:pt x="52" y="142"/>
                    <a:pt x="52" y="142"/>
                    <a:pt x="52" y="142"/>
                  </a:cubicBezTo>
                  <a:cubicBezTo>
                    <a:pt x="49" y="142"/>
                    <a:pt x="47" y="142"/>
                    <a:pt x="44" y="141"/>
                  </a:cubicBezTo>
                  <a:cubicBezTo>
                    <a:pt x="43" y="141"/>
                    <a:pt x="43" y="141"/>
                    <a:pt x="43" y="141"/>
                  </a:cubicBezTo>
                  <a:cubicBezTo>
                    <a:pt x="43" y="141"/>
                    <a:pt x="43" y="141"/>
                    <a:pt x="43" y="141"/>
                  </a:cubicBezTo>
                  <a:cubicBezTo>
                    <a:pt x="43" y="141"/>
                    <a:pt x="43" y="141"/>
                    <a:pt x="43" y="141"/>
                  </a:cubicBezTo>
                  <a:cubicBezTo>
                    <a:pt x="43" y="140"/>
                    <a:pt x="43" y="139"/>
                    <a:pt x="43" y="139"/>
                  </a:cubicBezTo>
                  <a:cubicBezTo>
                    <a:pt x="46" y="140"/>
                    <a:pt x="49" y="140"/>
                    <a:pt x="52" y="140"/>
                  </a:cubicBezTo>
                  <a:moveTo>
                    <a:pt x="15" y="213"/>
                  </a:moveTo>
                  <a:cubicBezTo>
                    <a:pt x="14" y="210"/>
                    <a:pt x="12" y="206"/>
                    <a:pt x="10" y="202"/>
                  </a:cubicBezTo>
                  <a:cubicBezTo>
                    <a:pt x="8" y="198"/>
                    <a:pt x="6" y="194"/>
                    <a:pt x="5" y="190"/>
                  </a:cubicBezTo>
                  <a:cubicBezTo>
                    <a:pt x="4" y="188"/>
                    <a:pt x="4" y="186"/>
                    <a:pt x="4" y="185"/>
                  </a:cubicBezTo>
                  <a:cubicBezTo>
                    <a:pt x="4" y="184"/>
                    <a:pt x="4" y="183"/>
                    <a:pt x="4" y="183"/>
                  </a:cubicBezTo>
                  <a:cubicBezTo>
                    <a:pt x="4" y="182"/>
                    <a:pt x="5" y="181"/>
                    <a:pt x="5" y="180"/>
                  </a:cubicBezTo>
                  <a:cubicBezTo>
                    <a:pt x="6" y="179"/>
                    <a:pt x="7" y="178"/>
                    <a:pt x="7" y="177"/>
                  </a:cubicBezTo>
                  <a:cubicBezTo>
                    <a:pt x="14" y="163"/>
                    <a:pt x="18" y="152"/>
                    <a:pt x="25" y="138"/>
                  </a:cubicBezTo>
                  <a:cubicBezTo>
                    <a:pt x="25" y="137"/>
                    <a:pt x="27" y="136"/>
                    <a:pt x="28" y="135"/>
                  </a:cubicBezTo>
                  <a:cubicBezTo>
                    <a:pt x="29" y="134"/>
                    <a:pt x="31" y="134"/>
                    <a:pt x="32" y="134"/>
                  </a:cubicBezTo>
                  <a:cubicBezTo>
                    <a:pt x="32" y="134"/>
                    <a:pt x="32" y="134"/>
                    <a:pt x="32" y="134"/>
                  </a:cubicBezTo>
                  <a:cubicBezTo>
                    <a:pt x="33" y="134"/>
                    <a:pt x="33" y="134"/>
                    <a:pt x="33" y="134"/>
                  </a:cubicBezTo>
                  <a:cubicBezTo>
                    <a:pt x="34" y="134"/>
                    <a:pt x="35" y="136"/>
                    <a:pt x="36" y="137"/>
                  </a:cubicBezTo>
                  <a:cubicBezTo>
                    <a:pt x="37" y="138"/>
                    <a:pt x="37" y="140"/>
                    <a:pt x="37" y="142"/>
                  </a:cubicBezTo>
                  <a:cubicBezTo>
                    <a:pt x="37" y="142"/>
                    <a:pt x="37" y="142"/>
                    <a:pt x="37" y="142"/>
                  </a:cubicBezTo>
                  <a:cubicBezTo>
                    <a:pt x="37" y="142"/>
                    <a:pt x="37" y="143"/>
                    <a:pt x="37" y="144"/>
                  </a:cubicBezTo>
                  <a:cubicBezTo>
                    <a:pt x="36" y="147"/>
                    <a:pt x="35" y="154"/>
                    <a:pt x="32" y="161"/>
                  </a:cubicBezTo>
                  <a:cubicBezTo>
                    <a:pt x="30" y="168"/>
                    <a:pt x="28" y="174"/>
                    <a:pt x="25" y="178"/>
                  </a:cubicBezTo>
                  <a:cubicBezTo>
                    <a:pt x="25" y="179"/>
                    <a:pt x="25" y="179"/>
                    <a:pt x="25" y="179"/>
                  </a:cubicBezTo>
                  <a:cubicBezTo>
                    <a:pt x="25" y="180"/>
                    <a:pt x="25" y="180"/>
                    <a:pt x="25" y="180"/>
                  </a:cubicBezTo>
                  <a:cubicBezTo>
                    <a:pt x="27" y="182"/>
                    <a:pt x="28" y="184"/>
                    <a:pt x="28" y="187"/>
                  </a:cubicBezTo>
                  <a:cubicBezTo>
                    <a:pt x="29" y="189"/>
                    <a:pt x="29" y="192"/>
                    <a:pt x="30" y="195"/>
                  </a:cubicBezTo>
                  <a:cubicBezTo>
                    <a:pt x="30" y="196"/>
                    <a:pt x="31" y="198"/>
                    <a:pt x="32" y="199"/>
                  </a:cubicBezTo>
                  <a:cubicBezTo>
                    <a:pt x="33" y="201"/>
                    <a:pt x="35" y="201"/>
                    <a:pt x="36" y="202"/>
                  </a:cubicBezTo>
                  <a:cubicBezTo>
                    <a:pt x="39" y="202"/>
                    <a:pt x="42" y="204"/>
                    <a:pt x="44" y="206"/>
                  </a:cubicBezTo>
                  <a:cubicBezTo>
                    <a:pt x="46" y="208"/>
                    <a:pt x="47" y="211"/>
                    <a:pt x="47" y="213"/>
                  </a:cubicBezTo>
                  <a:cubicBezTo>
                    <a:pt x="47" y="215"/>
                    <a:pt x="47" y="215"/>
                    <a:pt x="47" y="215"/>
                  </a:cubicBezTo>
                  <a:cubicBezTo>
                    <a:pt x="49" y="215"/>
                    <a:pt x="49" y="215"/>
                    <a:pt x="49" y="215"/>
                  </a:cubicBezTo>
                  <a:cubicBezTo>
                    <a:pt x="50" y="215"/>
                    <a:pt x="52" y="215"/>
                    <a:pt x="53" y="215"/>
                  </a:cubicBezTo>
                  <a:cubicBezTo>
                    <a:pt x="57" y="215"/>
                    <a:pt x="61" y="215"/>
                    <a:pt x="65" y="213"/>
                  </a:cubicBezTo>
                  <a:cubicBezTo>
                    <a:pt x="67" y="213"/>
                    <a:pt x="68" y="212"/>
                    <a:pt x="70" y="211"/>
                  </a:cubicBezTo>
                  <a:cubicBezTo>
                    <a:pt x="72" y="209"/>
                    <a:pt x="72" y="207"/>
                    <a:pt x="72" y="204"/>
                  </a:cubicBezTo>
                  <a:cubicBezTo>
                    <a:pt x="72" y="202"/>
                    <a:pt x="72" y="200"/>
                    <a:pt x="71" y="198"/>
                  </a:cubicBezTo>
                  <a:cubicBezTo>
                    <a:pt x="70" y="191"/>
                    <a:pt x="67" y="184"/>
                    <a:pt x="67" y="177"/>
                  </a:cubicBezTo>
                  <a:cubicBezTo>
                    <a:pt x="67" y="175"/>
                    <a:pt x="68" y="172"/>
                    <a:pt x="69" y="169"/>
                  </a:cubicBezTo>
                  <a:cubicBezTo>
                    <a:pt x="70" y="165"/>
                    <a:pt x="72" y="162"/>
                    <a:pt x="74" y="160"/>
                  </a:cubicBezTo>
                  <a:cubicBezTo>
                    <a:pt x="76" y="158"/>
                    <a:pt x="77" y="158"/>
                    <a:pt x="79" y="158"/>
                  </a:cubicBezTo>
                  <a:cubicBezTo>
                    <a:pt x="79" y="158"/>
                    <a:pt x="79" y="158"/>
                    <a:pt x="79" y="158"/>
                  </a:cubicBezTo>
                  <a:cubicBezTo>
                    <a:pt x="81" y="158"/>
                    <a:pt x="82" y="158"/>
                    <a:pt x="83" y="159"/>
                  </a:cubicBezTo>
                  <a:cubicBezTo>
                    <a:pt x="84" y="160"/>
                    <a:pt x="85" y="161"/>
                    <a:pt x="85" y="162"/>
                  </a:cubicBezTo>
                  <a:cubicBezTo>
                    <a:pt x="85" y="162"/>
                    <a:pt x="85" y="162"/>
                    <a:pt x="85" y="162"/>
                  </a:cubicBezTo>
                  <a:cubicBezTo>
                    <a:pt x="85" y="164"/>
                    <a:pt x="85" y="166"/>
                    <a:pt x="85" y="169"/>
                  </a:cubicBezTo>
                  <a:cubicBezTo>
                    <a:pt x="85" y="178"/>
                    <a:pt x="86" y="188"/>
                    <a:pt x="89" y="197"/>
                  </a:cubicBezTo>
                  <a:cubicBezTo>
                    <a:pt x="94" y="213"/>
                    <a:pt x="98" y="220"/>
                    <a:pt x="102" y="235"/>
                  </a:cubicBezTo>
                  <a:cubicBezTo>
                    <a:pt x="102" y="239"/>
                    <a:pt x="103" y="241"/>
                    <a:pt x="103" y="244"/>
                  </a:cubicBezTo>
                  <a:cubicBezTo>
                    <a:pt x="103" y="250"/>
                    <a:pt x="101" y="255"/>
                    <a:pt x="98" y="259"/>
                  </a:cubicBezTo>
                  <a:cubicBezTo>
                    <a:pt x="96" y="263"/>
                    <a:pt x="93" y="267"/>
                    <a:pt x="92" y="272"/>
                  </a:cubicBezTo>
                  <a:cubicBezTo>
                    <a:pt x="92" y="272"/>
                    <a:pt x="92" y="272"/>
                    <a:pt x="92" y="272"/>
                  </a:cubicBezTo>
                  <a:cubicBezTo>
                    <a:pt x="92" y="275"/>
                    <a:pt x="92" y="278"/>
                    <a:pt x="92" y="281"/>
                  </a:cubicBezTo>
                  <a:cubicBezTo>
                    <a:pt x="91" y="281"/>
                    <a:pt x="91" y="282"/>
                    <a:pt x="91" y="283"/>
                  </a:cubicBezTo>
                  <a:cubicBezTo>
                    <a:pt x="92" y="283"/>
                    <a:pt x="92" y="283"/>
                    <a:pt x="92" y="283"/>
                  </a:cubicBezTo>
                  <a:cubicBezTo>
                    <a:pt x="91" y="286"/>
                    <a:pt x="91" y="288"/>
                    <a:pt x="91" y="291"/>
                  </a:cubicBezTo>
                  <a:cubicBezTo>
                    <a:pt x="95" y="291"/>
                    <a:pt x="95" y="291"/>
                    <a:pt x="95" y="291"/>
                  </a:cubicBezTo>
                  <a:cubicBezTo>
                    <a:pt x="95" y="289"/>
                    <a:pt x="95" y="286"/>
                    <a:pt x="95" y="284"/>
                  </a:cubicBezTo>
                  <a:cubicBezTo>
                    <a:pt x="97" y="284"/>
                    <a:pt x="98" y="285"/>
                    <a:pt x="99" y="286"/>
                  </a:cubicBezTo>
                  <a:cubicBezTo>
                    <a:pt x="100" y="287"/>
                    <a:pt x="100" y="288"/>
                    <a:pt x="100" y="289"/>
                  </a:cubicBezTo>
                  <a:cubicBezTo>
                    <a:pt x="100" y="290"/>
                    <a:pt x="99" y="291"/>
                    <a:pt x="98" y="292"/>
                  </a:cubicBezTo>
                  <a:cubicBezTo>
                    <a:pt x="96" y="294"/>
                    <a:pt x="93" y="295"/>
                    <a:pt x="90" y="296"/>
                  </a:cubicBezTo>
                  <a:cubicBezTo>
                    <a:pt x="87" y="297"/>
                    <a:pt x="84" y="298"/>
                    <a:pt x="82" y="298"/>
                  </a:cubicBezTo>
                  <a:cubicBezTo>
                    <a:pt x="79" y="299"/>
                    <a:pt x="77" y="299"/>
                    <a:pt x="74" y="299"/>
                  </a:cubicBezTo>
                  <a:cubicBezTo>
                    <a:pt x="74" y="299"/>
                    <a:pt x="74" y="299"/>
                    <a:pt x="74" y="299"/>
                  </a:cubicBezTo>
                  <a:cubicBezTo>
                    <a:pt x="70" y="299"/>
                    <a:pt x="66" y="298"/>
                    <a:pt x="61" y="298"/>
                  </a:cubicBezTo>
                  <a:cubicBezTo>
                    <a:pt x="48" y="297"/>
                    <a:pt x="41" y="294"/>
                    <a:pt x="38" y="292"/>
                  </a:cubicBezTo>
                  <a:cubicBezTo>
                    <a:pt x="37" y="292"/>
                    <a:pt x="36" y="291"/>
                    <a:pt x="36" y="290"/>
                  </a:cubicBezTo>
                  <a:cubicBezTo>
                    <a:pt x="36" y="290"/>
                    <a:pt x="36" y="289"/>
                    <a:pt x="36" y="288"/>
                  </a:cubicBezTo>
                  <a:cubicBezTo>
                    <a:pt x="36" y="288"/>
                    <a:pt x="36" y="288"/>
                    <a:pt x="36" y="288"/>
                  </a:cubicBezTo>
                  <a:cubicBezTo>
                    <a:pt x="36" y="287"/>
                    <a:pt x="36" y="287"/>
                    <a:pt x="36" y="287"/>
                  </a:cubicBezTo>
                  <a:cubicBezTo>
                    <a:pt x="37" y="287"/>
                    <a:pt x="38" y="286"/>
                    <a:pt x="40" y="285"/>
                  </a:cubicBezTo>
                  <a:cubicBezTo>
                    <a:pt x="40" y="286"/>
                    <a:pt x="40" y="286"/>
                    <a:pt x="40" y="286"/>
                  </a:cubicBezTo>
                  <a:cubicBezTo>
                    <a:pt x="40" y="288"/>
                    <a:pt x="40" y="289"/>
                    <a:pt x="40" y="291"/>
                  </a:cubicBezTo>
                  <a:cubicBezTo>
                    <a:pt x="44" y="291"/>
                    <a:pt x="44" y="291"/>
                    <a:pt x="44" y="291"/>
                  </a:cubicBezTo>
                  <a:cubicBezTo>
                    <a:pt x="44" y="290"/>
                    <a:pt x="44" y="288"/>
                    <a:pt x="44" y="286"/>
                  </a:cubicBezTo>
                  <a:cubicBezTo>
                    <a:pt x="44" y="281"/>
                    <a:pt x="44" y="276"/>
                    <a:pt x="43" y="271"/>
                  </a:cubicBezTo>
                  <a:cubicBezTo>
                    <a:pt x="43" y="271"/>
                    <a:pt x="43" y="271"/>
                    <a:pt x="43" y="271"/>
                  </a:cubicBezTo>
                  <a:cubicBezTo>
                    <a:pt x="40" y="272"/>
                    <a:pt x="40" y="272"/>
                    <a:pt x="40" y="272"/>
                  </a:cubicBezTo>
                  <a:cubicBezTo>
                    <a:pt x="43" y="271"/>
                    <a:pt x="43" y="271"/>
                    <a:pt x="43" y="271"/>
                  </a:cubicBezTo>
                  <a:cubicBezTo>
                    <a:pt x="43" y="271"/>
                    <a:pt x="43" y="271"/>
                    <a:pt x="43" y="271"/>
                  </a:cubicBezTo>
                  <a:cubicBezTo>
                    <a:pt x="38" y="264"/>
                    <a:pt x="34" y="257"/>
                    <a:pt x="30" y="251"/>
                  </a:cubicBezTo>
                  <a:cubicBezTo>
                    <a:pt x="26" y="245"/>
                    <a:pt x="24" y="241"/>
                    <a:pt x="23" y="239"/>
                  </a:cubicBezTo>
                  <a:cubicBezTo>
                    <a:pt x="21" y="237"/>
                    <a:pt x="21" y="235"/>
                    <a:pt x="20" y="232"/>
                  </a:cubicBezTo>
                  <a:cubicBezTo>
                    <a:pt x="20" y="233"/>
                    <a:pt x="21" y="234"/>
                    <a:pt x="21" y="235"/>
                  </a:cubicBezTo>
                  <a:cubicBezTo>
                    <a:pt x="21" y="235"/>
                    <a:pt x="21" y="235"/>
                    <a:pt x="21" y="235"/>
                  </a:cubicBezTo>
                  <a:cubicBezTo>
                    <a:pt x="22" y="235"/>
                    <a:pt x="22" y="235"/>
                    <a:pt x="22" y="235"/>
                  </a:cubicBezTo>
                  <a:cubicBezTo>
                    <a:pt x="25" y="238"/>
                    <a:pt x="25" y="238"/>
                    <a:pt x="25" y="238"/>
                  </a:cubicBezTo>
                  <a:cubicBezTo>
                    <a:pt x="25" y="234"/>
                    <a:pt x="25" y="234"/>
                    <a:pt x="25" y="234"/>
                  </a:cubicBezTo>
                  <a:cubicBezTo>
                    <a:pt x="24" y="234"/>
                    <a:pt x="24" y="234"/>
                    <a:pt x="24" y="234"/>
                  </a:cubicBezTo>
                  <a:cubicBezTo>
                    <a:pt x="24" y="233"/>
                    <a:pt x="24" y="233"/>
                    <a:pt x="24" y="233"/>
                  </a:cubicBezTo>
                  <a:cubicBezTo>
                    <a:pt x="24" y="233"/>
                    <a:pt x="24" y="233"/>
                    <a:pt x="24" y="233"/>
                  </a:cubicBezTo>
                  <a:cubicBezTo>
                    <a:pt x="24" y="233"/>
                    <a:pt x="24" y="233"/>
                    <a:pt x="24" y="233"/>
                  </a:cubicBezTo>
                  <a:cubicBezTo>
                    <a:pt x="24" y="233"/>
                    <a:pt x="24" y="233"/>
                    <a:pt x="24" y="233"/>
                  </a:cubicBezTo>
                  <a:cubicBezTo>
                    <a:pt x="24" y="233"/>
                    <a:pt x="24" y="233"/>
                    <a:pt x="24" y="233"/>
                  </a:cubicBezTo>
                  <a:cubicBezTo>
                    <a:pt x="21" y="226"/>
                    <a:pt x="18" y="220"/>
                    <a:pt x="15" y="214"/>
                  </a:cubicBezTo>
                  <a:cubicBezTo>
                    <a:pt x="15" y="213"/>
                    <a:pt x="15" y="213"/>
                    <a:pt x="15" y="213"/>
                  </a:cubicBezTo>
                  <a:cubicBezTo>
                    <a:pt x="15" y="213"/>
                    <a:pt x="15" y="213"/>
                    <a:pt x="15" y="213"/>
                  </a:cubicBezTo>
                  <a:moveTo>
                    <a:pt x="44" y="133"/>
                  </a:moveTo>
                  <a:cubicBezTo>
                    <a:pt x="45" y="133"/>
                    <a:pt x="45" y="133"/>
                    <a:pt x="45" y="133"/>
                  </a:cubicBezTo>
                  <a:cubicBezTo>
                    <a:pt x="45" y="133"/>
                    <a:pt x="45" y="133"/>
                    <a:pt x="45" y="133"/>
                  </a:cubicBezTo>
                  <a:cubicBezTo>
                    <a:pt x="57" y="133"/>
                    <a:pt x="68" y="131"/>
                    <a:pt x="80" y="129"/>
                  </a:cubicBezTo>
                  <a:cubicBezTo>
                    <a:pt x="79" y="130"/>
                    <a:pt x="79" y="130"/>
                    <a:pt x="79" y="130"/>
                  </a:cubicBezTo>
                  <a:cubicBezTo>
                    <a:pt x="79" y="131"/>
                    <a:pt x="78" y="132"/>
                    <a:pt x="78" y="133"/>
                  </a:cubicBezTo>
                  <a:cubicBezTo>
                    <a:pt x="78" y="133"/>
                    <a:pt x="78" y="133"/>
                    <a:pt x="78" y="133"/>
                  </a:cubicBezTo>
                  <a:cubicBezTo>
                    <a:pt x="74" y="134"/>
                    <a:pt x="70" y="135"/>
                    <a:pt x="65" y="135"/>
                  </a:cubicBezTo>
                  <a:cubicBezTo>
                    <a:pt x="61" y="136"/>
                    <a:pt x="56" y="136"/>
                    <a:pt x="52" y="136"/>
                  </a:cubicBezTo>
                  <a:cubicBezTo>
                    <a:pt x="52" y="136"/>
                    <a:pt x="52" y="136"/>
                    <a:pt x="52" y="136"/>
                  </a:cubicBezTo>
                  <a:cubicBezTo>
                    <a:pt x="52" y="136"/>
                    <a:pt x="52" y="136"/>
                    <a:pt x="52" y="136"/>
                  </a:cubicBezTo>
                  <a:cubicBezTo>
                    <a:pt x="49" y="136"/>
                    <a:pt x="46" y="136"/>
                    <a:pt x="44" y="135"/>
                  </a:cubicBezTo>
                  <a:cubicBezTo>
                    <a:pt x="44" y="135"/>
                    <a:pt x="44" y="135"/>
                    <a:pt x="44" y="135"/>
                  </a:cubicBezTo>
                  <a:cubicBezTo>
                    <a:pt x="43" y="135"/>
                    <a:pt x="43" y="135"/>
                    <a:pt x="43" y="135"/>
                  </a:cubicBezTo>
                  <a:cubicBezTo>
                    <a:pt x="43" y="134"/>
                    <a:pt x="43" y="134"/>
                    <a:pt x="43" y="133"/>
                  </a:cubicBezTo>
                  <a:cubicBezTo>
                    <a:pt x="44" y="133"/>
                    <a:pt x="44" y="133"/>
                    <a:pt x="44" y="133"/>
                  </a:cubicBezTo>
                  <a:moveTo>
                    <a:pt x="48" y="126"/>
                  </a:moveTo>
                  <a:cubicBezTo>
                    <a:pt x="49" y="126"/>
                    <a:pt x="50" y="126"/>
                    <a:pt x="51" y="125"/>
                  </a:cubicBezTo>
                  <a:cubicBezTo>
                    <a:pt x="60" y="125"/>
                    <a:pt x="70" y="124"/>
                    <a:pt x="79" y="124"/>
                  </a:cubicBezTo>
                  <a:cubicBezTo>
                    <a:pt x="79" y="124"/>
                    <a:pt x="79" y="124"/>
                    <a:pt x="79" y="124"/>
                  </a:cubicBezTo>
                  <a:cubicBezTo>
                    <a:pt x="79" y="125"/>
                    <a:pt x="79" y="125"/>
                    <a:pt x="78" y="125"/>
                  </a:cubicBezTo>
                  <a:cubicBezTo>
                    <a:pt x="78" y="126"/>
                    <a:pt x="78" y="126"/>
                    <a:pt x="78" y="126"/>
                  </a:cubicBezTo>
                  <a:cubicBezTo>
                    <a:pt x="78" y="126"/>
                    <a:pt x="78" y="126"/>
                    <a:pt x="78" y="126"/>
                  </a:cubicBezTo>
                  <a:cubicBezTo>
                    <a:pt x="67" y="127"/>
                    <a:pt x="56" y="129"/>
                    <a:pt x="45" y="130"/>
                  </a:cubicBezTo>
                  <a:cubicBezTo>
                    <a:pt x="45" y="130"/>
                    <a:pt x="45" y="130"/>
                    <a:pt x="45" y="130"/>
                  </a:cubicBezTo>
                  <a:cubicBezTo>
                    <a:pt x="44" y="130"/>
                    <a:pt x="44" y="130"/>
                    <a:pt x="44" y="130"/>
                  </a:cubicBezTo>
                  <a:cubicBezTo>
                    <a:pt x="44" y="130"/>
                    <a:pt x="44" y="130"/>
                    <a:pt x="44" y="130"/>
                  </a:cubicBezTo>
                  <a:cubicBezTo>
                    <a:pt x="43" y="129"/>
                    <a:pt x="43" y="129"/>
                    <a:pt x="43" y="129"/>
                  </a:cubicBezTo>
                  <a:cubicBezTo>
                    <a:pt x="43" y="129"/>
                    <a:pt x="43" y="129"/>
                    <a:pt x="43" y="129"/>
                  </a:cubicBezTo>
                  <a:cubicBezTo>
                    <a:pt x="43" y="129"/>
                    <a:pt x="43" y="129"/>
                    <a:pt x="43" y="129"/>
                  </a:cubicBezTo>
                  <a:cubicBezTo>
                    <a:pt x="43" y="129"/>
                    <a:pt x="43" y="128"/>
                    <a:pt x="43" y="128"/>
                  </a:cubicBezTo>
                  <a:cubicBezTo>
                    <a:pt x="43" y="127"/>
                    <a:pt x="43" y="126"/>
                    <a:pt x="43" y="125"/>
                  </a:cubicBezTo>
                  <a:cubicBezTo>
                    <a:pt x="44" y="125"/>
                    <a:pt x="46" y="126"/>
                    <a:pt x="48" y="126"/>
                  </a:cubicBezTo>
                  <a:moveTo>
                    <a:pt x="62" y="119"/>
                  </a:moveTo>
                  <a:cubicBezTo>
                    <a:pt x="66" y="119"/>
                    <a:pt x="69" y="119"/>
                    <a:pt x="73" y="118"/>
                  </a:cubicBezTo>
                  <a:cubicBezTo>
                    <a:pt x="75" y="118"/>
                    <a:pt x="77" y="118"/>
                    <a:pt x="79" y="117"/>
                  </a:cubicBezTo>
                  <a:cubicBezTo>
                    <a:pt x="79" y="118"/>
                    <a:pt x="79" y="119"/>
                    <a:pt x="79" y="120"/>
                  </a:cubicBezTo>
                  <a:cubicBezTo>
                    <a:pt x="79" y="120"/>
                    <a:pt x="79" y="120"/>
                    <a:pt x="79" y="120"/>
                  </a:cubicBezTo>
                  <a:cubicBezTo>
                    <a:pt x="70" y="121"/>
                    <a:pt x="60" y="121"/>
                    <a:pt x="51" y="122"/>
                  </a:cubicBezTo>
                  <a:cubicBezTo>
                    <a:pt x="50" y="122"/>
                    <a:pt x="49" y="122"/>
                    <a:pt x="48" y="122"/>
                  </a:cubicBezTo>
                  <a:cubicBezTo>
                    <a:pt x="48" y="122"/>
                    <a:pt x="48" y="122"/>
                    <a:pt x="48" y="122"/>
                  </a:cubicBezTo>
                  <a:cubicBezTo>
                    <a:pt x="46" y="122"/>
                    <a:pt x="44" y="122"/>
                    <a:pt x="42" y="121"/>
                  </a:cubicBezTo>
                  <a:cubicBezTo>
                    <a:pt x="42" y="121"/>
                    <a:pt x="42" y="120"/>
                    <a:pt x="42" y="120"/>
                  </a:cubicBezTo>
                  <a:cubicBezTo>
                    <a:pt x="42" y="119"/>
                    <a:pt x="42" y="119"/>
                    <a:pt x="42" y="118"/>
                  </a:cubicBezTo>
                  <a:cubicBezTo>
                    <a:pt x="43" y="118"/>
                    <a:pt x="43" y="118"/>
                    <a:pt x="43" y="118"/>
                  </a:cubicBezTo>
                  <a:cubicBezTo>
                    <a:pt x="43" y="118"/>
                    <a:pt x="43" y="118"/>
                    <a:pt x="43" y="118"/>
                  </a:cubicBezTo>
                  <a:cubicBezTo>
                    <a:pt x="49" y="118"/>
                    <a:pt x="56" y="119"/>
                    <a:pt x="62" y="119"/>
                  </a:cubicBezTo>
                  <a:moveTo>
                    <a:pt x="57" y="115"/>
                  </a:moveTo>
                  <a:cubicBezTo>
                    <a:pt x="55" y="115"/>
                    <a:pt x="53" y="115"/>
                    <a:pt x="51" y="115"/>
                  </a:cubicBezTo>
                  <a:cubicBezTo>
                    <a:pt x="53" y="114"/>
                    <a:pt x="55" y="114"/>
                    <a:pt x="57" y="114"/>
                  </a:cubicBezTo>
                  <a:cubicBezTo>
                    <a:pt x="57" y="115"/>
                    <a:pt x="57" y="115"/>
                    <a:pt x="57" y="115"/>
                  </a:cubicBezTo>
                  <a:cubicBezTo>
                    <a:pt x="57" y="115"/>
                    <a:pt x="57" y="115"/>
                    <a:pt x="57" y="115"/>
                  </a:cubicBezTo>
                  <a:moveTo>
                    <a:pt x="70" y="115"/>
                  </a:moveTo>
                  <a:cubicBezTo>
                    <a:pt x="70" y="114"/>
                    <a:pt x="70" y="114"/>
                    <a:pt x="70" y="114"/>
                  </a:cubicBezTo>
                  <a:cubicBezTo>
                    <a:pt x="70" y="114"/>
                    <a:pt x="70" y="114"/>
                    <a:pt x="70" y="114"/>
                  </a:cubicBezTo>
                  <a:cubicBezTo>
                    <a:pt x="73" y="114"/>
                    <a:pt x="75" y="114"/>
                    <a:pt x="77" y="114"/>
                  </a:cubicBezTo>
                  <a:cubicBezTo>
                    <a:pt x="75" y="115"/>
                    <a:pt x="74" y="115"/>
                    <a:pt x="72" y="115"/>
                  </a:cubicBezTo>
                  <a:cubicBezTo>
                    <a:pt x="72" y="115"/>
                    <a:pt x="71" y="115"/>
                    <a:pt x="70" y="115"/>
                  </a:cubicBezTo>
                  <a:moveTo>
                    <a:pt x="62" y="115"/>
                  </a:moveTo>
                  <a:cubicBezTo>
                    <a:pt x="62" y="115"/>
                    <a:pt x="61" y="115"/>
                    <a:pt x="60" y="115"/>
                  </a:cubicBezTo>
                  <a:cubicBezTo>
                    <a:pt x="60" y="115"/>
                    <a:pt x="60" y="115"/>
                    <a:pt x="60" y="115"/>
                  </a:cubicBezTo>
                  <a:cubicBezTo>
                    <a:pt x="60" y="114"/>
                    <a:pt x="60" y="114"/>
                    <a:pt x="60" y="114"/>
                  </a:cubicBezTo>
                  <a:cubicBezTo>
                    <a:pt x="61" y="113"/>
                    <a:pt x="62" y="113"/>
                    <a:pt x="63" y="113"/>
                  </a:cubicBezTo>
                  <a:cubicBezTo>
                    <a:pt x="63" y="113"/>
                    <a:pt x="63" y="113"/>
                    <a:pt x="63" y="113"/>
                  </a:cubicBezTo>
                  <a:cubicBezTo>
                    <a:pt x="65" y="113"/>
                    <a:pt x="66" y="114"/>
                    <a:pt x="67" y="114"/>
                  </a:cubicBezTo>
                  <a:cubicBezTo>
                    <a:pt x="67" y="114"/>
                    <a:pt x="67" y="114"/>
                    <a:pt x="67" y="114"/>
                  </a:cubicBezTo>
                  <a:cubicBezTo>
                    <a:pt x="67" y="115"/>
                    <a:pt x="67" y="115"/>
                    <a:pt x="67" y="115"/>
                  </a:cubicBezTo>
                  <a:cubicBezTo>
                    <a:pt x="66" y="115"/>
                    <a:pt x="64" y="115"/>
                    <a:pt x="62" y="115"/>
                  </a:cubicBezTo>
                  <a:moveTo>
                    <a:pt x="60" y="110"/>
                  </a:moveTo>
                  <a:cubicBezTo>
                    <a:pt x="60" y="99"/>
                    <a:pt x="59" y="88"/>
                    <a:pt x="58" y="77"/>
                  </a:cubicBezTo>
                  <a:cubicBezTo>
                    <a:pt x="58" y="77"/>
                    <a:pt x="58" y="77"/>
                    <a:pt x="58" y="77"/>
                  </a:cubicBezTo>
                  <a:cubicBezTo>
                    <a:pt x="60" y="76"/>
                    <a:pt x="62" y="75"/>
                    <a:pt x="63" y="74"/>
                  </a:cubicBezTo>
                  <a:cubicBezTo>
                    <a:pt x="63" y="73"/>
                    <a:pt x="63" y="73"/>
                    <a:pt x="64" y="72"/>
                  </a:cubicBezTo>
                  <a:cubicBezTo>
                    <a:pt x="64" y="72"/>
                    <a:pt x="64" y="72"/>
                    <a:pt x="64" y="72"/>
                  </a:cubicBezTo>
                  <a:cubicBezTo>
                    <a:pt x="65" y="74"/>
                    <a:pt x="67" y="74"/>
                    <a:pt x="69" y="75"/>
                  </a:cubicBezTo>
                  <a:cubicBezTo>
                    <a:pt x="67" y="84"/>
                    <a:pt x="67" y="94"/>
                    <a:pt x="67" y="103"/>
                  </a:cubicBezTo>
                  <a:cubicBezTo>
                    <a:pt x="67" y="105"/>
                    <a:pt x="67" y="108"/>
                    <a:pt x="67" y="110"/>
                  </a:cubicBezTo>
                  <a:cubicBezTo>
                    <a:pt x="66" y="110"/>
                    <a:pt x="65" y="110"/>
                    <a:pt x="63" y="110"/>
                  </a:cubicBezTo>
                  <a:cubicBezTo>
                    <a:pt x="62" y="110"/>
                    <a:pt x="61" y="110"/>
                    <a:pt x="60" y="110"/>
                  </a:cubicBezTo>
                  <a:moveTo>
                    <a:pt x="74" y="70"/>
                  </a:moveTo>
                  <a:cubicBezTo>
                    <a:pt x="75" y="62"/>
                    <a:pt x="77" y="55"/>
                    <a:pt x="80" y="47"/>
                  </a:cubicBezTo>
                  <a:cubicBezTo>
                    <a:pt x="80" y="46"/>
                    <a:pt x="81" y="45"/>
                    <a:pt x="81" y="44"/>
                  </a:cubicBezTo>
                  <a:cubicBezTo>
                    <a:pt x="82" y="44"/>
                    <a:pt x="82" y="44"/>
                    <a:pt x="82" y="44"/>
                  </a:cubicBezTo>
                  <a:cubicBezTo>
                    <a:pt x="83" y="44"/>
                    <a:pt x="83" y="44"/>
                    <a:pt x="83" y="44"/>
                  </a:cubicBezTo>
                  <a:cubicBezTo>
                    <a:pt x="83" y="44"/>
                    <a:pt x="83" y="45"/>
                    <a:pt x="83" y="46"/>
                  </a:cubicBezTo>
                  <a:cubicBezTo>
                    <a:pt x="83" y="46"/>
                    <a:pt x="83" y="46"/>
                    <a:pt x="83" y="46"/>
                  </a:cubicBezTo>
                  <a:cubicBezTo>
                    <a:pt x="83" y="52"/>
                    <a:pt x="81" y="59"/>
                    <a:pt x="78" y="65"/>
                  </a:cubicBezTo>
                  <a:cubicBezTo>
                    <a:pt x="77" y="67"/>
                    <a:pt x="75" y="69"/>
                    <a:pt x="74" y="70"/>
                  </a:cubicBezTo>
                  <a:moveTo>
                    <a:pt x="53" y="72"/>
                  </a:moveTo>
                  <a:cubicBezTo>
                    <a:pt x="53" y="71"/>
                    <a:pt x="52" y="71"/>
                    <a:pt x="51" y="71"/>
                  </a:cubicBezTo>
                  <a:cubicBezTo>
                    <a:pt x="46" y="66"/>
                    <a:pt x="42" y="60"/>
                    <a:pt x="38" y="54"/>
                  </a:cubicBezTo>
                  <a:cubicBezTo>
                    <a:pt x="37" y="52"/>
                    <a:pt x="36" y="50"/>
                    <a:pt x="36" y="48"/>
                  </a:cubicBezTo>
                  <a:cubicBezTo>
                    <a:pt x="36" y="48"/>
                    <a:pt x="36" y="48"/>
                    <a:pt x="36" y="48"/>
                  </a:cubicBezTo>
                  <a:cubicBezTo>
                    <a:pt x="36" y="46"/>
                    <a:pt x="37" y="44"/>
                    <a:pt x="39" y="43"/>
                  </a:cubicBezTo>
                  <a:cubicBezTo>
                    <a:pt x="40" y="43"/>
                    <a:pt x="41" y="42"/>
                    <a:pt x="42" y="42"/>
                  </a:cubicBezTo>
                  <a:cubicBezTo>
                    <a:pt x="42" y="42"/>
                    <a:pt x="42" y="42"/>
                    <a:pt x="42" y="42"/>
                  </a:cubicBezTo>
                  <a:cubicBezTo>
                    <a:pt x="42" y="42"/>
                    <a:pt x="42" y="42"/>
                    <a:pt x="42" y="42"/>
                  </a:cubicBezTo>
                  <a:cubicBezTo>
                    <a:pt x="43" y="42"/>
                    <a:pt x="43" y="43"/>
                    <a:pt x="44" y="43"/>
                  </a:cubicBezTo>
                  <a:cubicBezTo>
                    <a:pt x="46" y="44"/>
                    <a:pt x="47" y="46"/>
                    <a:pt x="48" y="49"/>
                  </a:cubicBezTo>
                  <a:cubicBezTo>
                    <a:pt x="50" y="57"/>
                    <a:pt x="52" y="64"/>
                    <a:pt x="53" y="72"/>
                  </a:cubicBezTo>
                  <a:moveTo>
                    <a:pt x="64" y="63"/>
                  </a:moveTo>
                  <a:cubicBezTo>
                    <a:pt x="63" y="60"/>
                    <a:pt x="63" y="57"/>
                    <a:pt x="63" y="54"/>
                  </a:cubicBezTo>
                  <a:cubicBezTo>
                    <a:pt x="63" y="51"/>
                    <a:pt x="64" y="47"/>
                    <a:pt x="64" y="43"/>
                  </a:cubicBezTo>
                  <a:cubicBezTo>
                    <a:pt x="65" y="43"/>
                    <a:pt x="65" y="42"/>
                    <a:pt x="65" y="42"/>
                  </a:cubicBezTo>
                  <a:cubicBezTo>
                    <a:pt x="65" y="41"/>
                    <a:pt x="66" y="41"/>
                    <a:pt x="66" y="41"/>
                  </a:cubicBezTo>
                  <a:cubicBezTo>
                    <a:pt x="66" y="41"/>
                    <a:pt x="66" y="41"/>
                    <a:pt x="66" y="41"/>
                  </a:cubicBezTo>
                  <a:cubicBezTo>
                    <a:pt x="66" y="41"/>
                    <a:pt x="66" y="41"/>
                    <a:pt x="66" y="41"/>
                  </a:cubicBezTo>
                  <a:cubicBezTo>
                    <a:pt x="67" y="41"/>
                    <a:pt x="68" y="41"/>
                    <a:pt x="68" y="42"/>
                  </a:cubicBezTo>
                  <a:cubicBezTo>
                    <a:pt x="68" y="43"/>
                    <a:pt x="69" y="43"/>
                    <a:pt x="69" y="44"/>
                  </a:cubicBezTo>
                  <a:cubicBezTo>
                    <a:pt x="69" y="45"/>
                    <a:pt x="68" y="46"/>
                    <a:pt x="68" y="47"/>
                  </a:cubicBezTo>
                  <a:cubicBezTo>
                    <a:pt x="68" y="52"/>
                    <a:pt x="66" y="58"/>
                    <a:pt x="64" y="63"/>
                  </a:cubicBezTo>
                  <a:moveTo>
                    <a:pt x="41" y="114"/>
                  </a:moveTo>
                  <a:cubicBezTo>
                    <a:pt x="41" y="113"/>
                    <a:pt x="41" y="113"/>
                    <a:pt x="41" y="113"/>
                  </a:cubicBezTo>
                  <a:cubicBezTo>
                    <a:pt x="38" y="110"/>
                    <a:pt x="37" y="107"/>
                    <a:pt x="36" y="104"/>
                  </a:cubicBezTo>
                  <a:cubicBezTo>
                    <a:pt x="36" y="102"/>
                    <a:pt x="36" y="100"/>
                    <a:pt x="36" y="98"/>
                  </a:cubicBezTo>
                  <a:cubicBezTo>
                    <a:pt x="35" y="93"/>
                    <a:pt x="33" y="89"/>
                    <a:pt x="30" y="85"/>
                  </a:cubicBezTo>
                  <a:cubicBezTo>
                    <a:pt x="28" y="81"/>
                    <a:pt x="25" y="78"/>
                    <a:pt x="23" y="73"/>
                  </a:cubicBezTo>
                  <a:cubicBezTo>
                    <a:pt x="20" y="66"/>
                    <a:pt x="18" y="59"/>
                    <a:pt x="18" y="51"/>
                  </a:cubicBezTo>
                  <a:cubicBezTo>
                    <a:pt x="18" y="39"/>
                    <a:pt x="22" y="27"/>
                    <a:pt x="29" y="18"/>
                  </a:cubicBezTo>
                  <a:cubicBezTo>
                    <a:pt x="36" y="10"/>
                    <a:pt x="47" y="4"/>
                    <a:pt x="60" y="4"/>
                  </a:cubicBezTo>
                  <a:cubicBezTo>
                    <a:pt x="61" y="4"/>
                    <a:pt x="61" y="4"/>
                    <a:pt x="62" y="4"/>
                  </a:cubicBezTo>
                  <a:cubicBezTo>
                    <a:pt x="79" y="5"/>
                    <a:pt x="89" y="10"/>
                    <a:pt x="96" y="18"/>
                  </a:cubicBezTo>
                  <a:cubicBezTo>
                    <a:pt x="103" y="26"/>
                    <a:pt x="105" y="37"/>
                    <a:pt x="105" y="47"/>
                  </a:cubicBezTo>
                  <a:cubicBezTo>
                    <a:pt x="105" y="59"/>
                    <a:pt x="101" y="72"/>
                    <a:pt x="96" y="78"/>
                  </a:cubicBezTo>
                  <a:cubicBezTo>
                    <a:pt x="90" y="86"/>
                    <a:pt x="89" y="91"/>
                    <a:pt x="88" y="97"/>
                  </a:cubicBezTo>
                  <a:cubicBezTo>
                    <a:pt x="86" y="100"/>
                    <a:pt x="86" y="103"/>
                    <a:pt x="85" y="106"/>
                  </a:cubicBezTo>
                  <a:cubicBezTo>
                    <a:pt x="85" y="108"/>
                    <a:pt x="84" y="110"/>
                    <a:pt x="82" y="112"/>
                  </a:cubicBezTo>
                  <a:cubicBezTo>
                    <a:pt x="82" y="112"/>
                    <a:pt x="82" y="112"/>
                    <a:pt x="81" y="111"/>
                  </a:cubicBezTo>
                  <a:cubicBezTo>
                    <a:pt x="81" y="111"/>
                    <a:pt x="81" y="111"/>
                    <a:pt x="80" y="111"/>
                  </a:cubicBezTo>
                  <a:cubicBezTo>
                    <a:pt x="77" y="111"/>
                    <a:pt x="74" y="110"/>
                    <a:pt x="70" y="110"/>
                  </a:cubicBezTo>
                  <a:cubicBezTo>
                    <a:pt x="70" y="108"/>
                    <a:pt x="70" y="106"/>
                    <a:pt x="70" y="103"/>
                  </a:cubicBezTo>
                  <a:cubicBezTo>
                    <a:pt x="70" y="93"/>
                    <a:pt x="71" y="84"/>
                    <a:pt x="73" y="74"/>
                  </a:cubicBezTo>
                  <a:cubicBezTo>
                    <a:pt x="73" y="74"/>
                    <a:pt x="74" y="74"/>
                    <a:pt x="74" y="73"/>
                  </a:cubicBezTo>
                  <a:cubicBezTo>
                    <a:pt x="77" y="72"/>
                    <a:pt x="79" y="69"/>
                    <a:pt x="81" y="67"/>
                  </a:cubicBezTo>
                  <a:cubicBezTo>
                    <a:pt x="85" y="60"/>
                    <a:pt x="87" y="53"/>
                    <a:pt x="87" y="46"/>
                  </a:cubicBezTo>
                  <a:cubicBezTo>
                    <a:pt x="87" y="46"/>
                    <a:pt x="87" y="46"/>
                    <a:pt x="87" y="46"/>
                  </a:cubicBezTo>
                  <a:cubicBezTo>
                    <a:pt x="86" y="45"/>
                    <a:pt x="87" y="43"/>
                    <a:pt x="85" y="42"/>
                  </a:cubicBezTo>
                  <a:cubicBezTo>
                    <a:pt x="85" y="41"/>
                    <a:pt x="83" y="41"/>
                    <a:pt x="82" y="41"/>
                  </a:cubicBezTo>
                  <a:cubicBezTo>
                    <a:pt x="82" y="41"/>
                    <a:pt x="82" y="41"/>
                    <a:pt x="82" y="41"/>
                  </a:cubicBezTo>
                  <a:cubicBezTo>
                    <a:pt x="81" y="41"/>
                    <a:pt x="80" y="41"/>
                    <a:pt x="79" y="42"/>
                  </a:cubicBezTo>
                  <a:cubicBezTo>
                    <a:pt x="77" y="43"/>
                    <a:pt x="77" y="45"/>
                    <a:pt x="76" y="46"/>
                  </a:cubicBezTo>
                  <a:cubicBezTo>
                    <a:pt x="73" y="54"/>
                    <a:pt x="71" y="63"/>
                    <a:pt x="70" y="71"/>
                  </a:cubicBezTo>
                  <a:cubicBezTo>
                    <a:pt x="70" y="71"/>
                    <a:pt x="70" y="71"/>
                    <a:pt x="70" y="71"/>
                  </a:cubicBezTo>
                  <a:cubicBezTo>
                    <a:pt x="70" y="71"/>
                    <a:pt x="70" y="71"/>
                    <a:pt x="70" y="71"/>
                  </a:cubicBezTo>
                  <a:cubicBezTo>
                    <a:pt x="68" y="71"/>
                    <a:pt x="67" y="71"/>
                    <a:pt x="66" y="70"/>
                  </a:cubicBezTo>
                  <a:cubicBezTo>
                    <a:pt x="66" y="70"/>
                    <a:pt x="66" y="69"/>
                    <a:pt x="66" y="69"/>
                  </a:cubicBezTo>
                  <a:cubicBezTo>
                    <a:pt x="69" y="62"/>
                    <a:pt x="71" y="55"/>
                    <a:pt x="72" y="47"/>
                  </a:cubicBezTo>
                  <a:cubicBezTo>
                    <a:pt x="72" y="46"/>
                    <a:pt x="72" y="45"/>
                    <a:pt x="72" y="44"/>
                  </a:cubicBezTo>
                  <a:cubicBezTo>
                    <a:pt x="72" y="43"/>
                    <a:pt x="72" y="42"/>
                    <a:pt x="71" y="40"/>
                  </a:cubicBezTo>
                  <a:cubicBezTo>
                    <a:pt x="70" y="39"/>
                    <a:pt x="69" y="37"/>
                    <a:pt x="66" y="37"/>
                  </a:cubicBezTo>
                  <a:cubicBezTo>
                    <a:pt x="66" y="37"/>
                    <a:pt x="66" y="37"/>
                    <a:pt x="66" y="37"/>
                  </a:cubicBezTo>
                  <a:cubicBezTo>
                    <a:pt x="66" y="37"/>
                    <a:pt x="65" y="37"/>
                    <a:pt x="64" y="37"/>
                  </a:cubicBezTo>
                  <a:cubicBezTo>
                    <a:pt x="63" y="38"/>
                    <a:pt x="62" y="39"/>
                    <a:pt x="62" y="40"/>
                  </a:cubicBezTo>
                  <a:cubicBezTo>
                    <a:pt x="61" y="41"/>
                    <a:pt x="61" y="42"/>
                    <a:pt x="61" y="43"/>
                  </a:cubicBezTo>
                  <a:cubicBezTo>
                    <a:pt x="60" y="46"/>
                    <a:pt x="60" y="50"/>
                    <a:pt x="60" y="54"/>
                  </a:cubicBezTo>
                  <a:cubicBezTo>
                    <a:pt x="60" y="58"/>
                    <a:pt x="60" y="63"/>
                    <a:pt x="61" y="67"/>
                  </a:cubicBezTo>
                  <a:cubicBezTo>
                    <a:pt x="61" y="67"/>
                    <a:pt x="61" y="68"/>
                    <a:pt x="62" y="69"/>
                  </a:cubicBezTo>
                  <a:cubicBezTo>
                    <a:pt x="61" y="70"/>
                    <a:pt x="61" y="71"/>
                    <a:pt x="60" y="72"/>
                  </a:cubicBezTo>
                  <a:cubicBezTo>
                    <a:pt x="59" y="72"/>
                    <a:pt x="58" y="73"/>
                    <a:pt x="57" y="73"/>
                  </a:cubicBezTo>
                  <a:cubicBezTo>
                    <a:pt x="57" y="73"/>
                    <a:pt x="57" y="73"/>
                    <a:pt x="57" y="73"/>
                  </a:cubicBezTo>
                  <a:cubicBezTo>
                    <a:pt x="55" y="65"/>
                    <a:pt x="54" y="56"/>
                    <a:pt x="51" y="48"/>
                  </a:cubicBezTo>
                  <a:cubicBezTo>
                    <a:pt x="50" y="45"/>
                    <a:pt x="49" y="42"/>
                    <a:pt x="46" y="40"/>
                  </a:cubicBezTo>
                  <a:cubicBezTo>
                    <a:pt x="45" y="39"/>
                    <a:pt x="43" y="39"/>
                    <a:pt x="42" y="39"/>
                  </a:cubicBezTo>
                  <a:cubicBezTo>
                    <a:pt x="40" y="39"/>
                    <a:pt x="38" y="39"/>
                    <a:pt x="37" y="40"/>
                  </a:cubicBezTo>
                  <a:cubicBezTo>
                    <a:pt x="34" y="42"/>
                    <a:pt x="33" y="45"/>
                    <a:pt x="33" y="48"/>
                  </a:cubicBezTo>
                  <a:cubicBezTo>
                    <a:pt x="33" y="48"/>
                    <a:pt x="33" y="48"/>
                    <a:pt x="33" y="48"/>
                  </a:cubicBezTo>
                  <a:cubicBezTo>
                    <a:pt x="33" y="51"/>
                    <a:pt x="34" y="53"/>
                    <a:pt x="35" y="55"/>
                  </a:cubicBezTo>
                  <a:cubicBezTo>
                    <a:pt x="39" y="62"/>
                    <a:pt x="43" y="68"/>
                    <a:pt x="49" y="73"/>
                  </a:cubicBezTo>
                  <a:cubicBezTo>
                    <a:pt x="50" y="74"/>
                    <a:pt x="52" y="76"/>
                    <a:pt x="54" y="76"/>
                  </a:cubicBezTo>
                  <a:cubicBezTo>
                    <a:pt x="56" y="88"/>
                    <a:pt x="57" y="99"/>
                    <a:pt x="57" y="110"/>
                  </a:cubicBezTo>
                  <a:cubicBezTo>
                    <a:pt x="52" y="111"/>
                    <a:pt x="47" y="112"/>
                    <a:pt x="43" y="114"/>
                  </a:cubicBezTo>
                  <a:cubicBezTo>
                    <a:pt x="42" y="114"/>
                    <a:pt x="42" y="114"/>
                    <a:pt x="42" y="114"/>
                  </a:cubicBezTo>
                  <a:cubicBezTo>
                    <a:pt x="41" y="114"/>
                    <a:pt x="41" y="114"/>
                    <a:pt x="41" y="114"/>
                  </a:cubicBezTo>
                  <a:cubicBezTo>
                    <a:pt x="41" y="114"/>
                    <a:pt x="41" y="114"/>
                    <a:pt x="41" y="114"/>
                  </a:cubicBezTo>
                  <a:cubicBezTo>
                    <a:pt x="41" y="114"/>
                    <a:pt x="41" y="114"/>
                    <a:pt x="41" y="114"/>
                  </a:cubicBezTo>
                  <a:moveTo>
                    <a:pt x="60" y="0"/>
                  </a:moveTo>
                  <a:cubicBezTo>
                    <a:pt x="60" y="0"/>
                    <a:pt x="60" y="0"/>
                    <a:pt x="60" y="0"/>
                  </a:cubicBezTo>
                  <a:cubicBezTo>
                    <a:pt x="46" y="0"/>
                    <a:pt x="34" y="7"/>
                    <a:pt x="26" y="16"/>
                  </a:cubicBezTo>
                  <a:cubicBezTo>
                    <a:pt x="19" y="26"/>
                    <a:pt x="14" y="38"/>
                    <a:pt x="14" y="51"/>
                  </a:cubicBezTo>
                  <a:cubicBezTo>
                    <a:pt x="14" y="59"/>
                    <a:pt x="16" y="67"/>
                    <a:pt x="20" y="75"/>
                  </a:cubicBezTo>
                  <a:cubicBezTo>
                    <a:pt x="22" y="79"/>
                    <a:pt x="25" y="83"/>
                    <a:pt x="27" y="87"/>
                  </a:cubicBezTo>
                  <a:cubicBezTo>
                    <a:pt x="30" y="91"/>
                    <a:pt x="32" y="95"/>
                    <a:pt x="32" y="99"/>
                  </a:cubicBezTo>
                  <a:cubicBezTo>
                    <a:pt x="33" y="100"/>
                    <a:pt x="32" y="102"/>
                    <a:pt x="33" y="104"/>
                  </a:cubicBezTo>
                  <a:cubicBezTo>
                    <a:pt x="33" y="109"/>
                    <a:pt x="35" y="112"/>
                    <a:pt x="38" y="115"/>
                  </a:cubicBezTo>
                  <a:cubicBezTo>
                    <a:pt x="39" y="117"/>
                    <a:pt x="39" y="118"/>
                    <a:pt x="39" y="120"/>
                  </a:cubicBezTo>
                  <a:cubicBezTo>
                    <a:pt x="39" y="121"/>
                    <a:pt x="39" y="121"/>
                    <a:pt x="39" y="122"/>
                  </a:cubicBezTo>
                  <a:cubicBezTo>
                    <a:pt x="39" y="123"/>
                    <a:pt x="39" y="124"/>
                    <a:pt x="39" y="125"/>
                  </a:cubicBezTo>
                  <a:cubicBezTo>
                    <a:pt x="39" y="126"/>
                    <a:pt x="39" y="127"/>
                    <a:pt x="39" y="128"/>
                  </a:cubicBezTo>
                  <a:cubicBezTo>
                    <a:pt x="39" y="129"/>
                    <a:pt x="39" y="129"/>
                    <a:pt x="40" y="130"/>
                  </a:cubicBezTo>
                  <a:cubicBezTo>
                    <a:pt x="40" y="130"/>
                    <a:pt x="40" y="131"/>
                    <a:pt x="40" y="131"/>
                  </a:cubicBezTo>
                  <a:cubicBezTo>
                    <a:pt x="40" y="132"/>
                    <a:pt x="39" y="134"/>
                    <a:pt x="39" y="135"/>
                  </a:cubicBezTo>
                  <a:cubicBezTo>
                    <a:pt x="39" y="136"/>
                    <a:pt x="39" y="136"/>
                    <a:pt x="39" y="136"/>
                  </a:cubicBezTo>
                  <a:cubicBezTo>
                    <a:pt x="39" y="136"/>
                    <a:pt x="39" y="136"/>
                    <a:pt x="39" y="135"/>
                  </a:cubicBezTo>
                  <a:cubicBezTo>
                    <a:pt x="38" y="133"/>
                    <a:pt x="36" y="132"/>
                    <a:pt x="34" y="131"/>
                  </a:cubicBezTo>
                  <a:cubicBezTo>
                    <a:pt x="34" y="131"/>
                    <a:pt x="34" y="131"/>
                    <a:pt x="34" y="131"/>
                  </a:cubicBezTo>
                  <a:cubicBezTo>
                    <a:pt x="34" y="131"/>
                    <a:pt x="34" y="131"/>
                    <a:pt x="34" y="131"/>
                  </a:cubicBezTo>
                  <a:cubicBezTo>
                    <a:pt x="34" y="131"/>
                    <a:pt x="34" y="131"/>
                    <a:pt x="34" y="131"/>
                  </a:cubicBezTo>
                  <a:cubicBezTo>
                    <a:pt x="33" y="130"/>
                    <a:pt x="33" y="130"/>
                    <a:pt x="32" y="130"/>
                  </a:cubicBezTo>
                  <a:cubicBezTo>
                    <a:pt x="32" y="130"/>
                    <a:pt x="32" y="130"/>
                    <a:pt x="32" y="130"/>
                  </a:cubicBezTo>
                  <a:cubicBezTo>
                    <a:pt x="30" y="130"/>
                    <a:pt x="28" y="131"/>
                    <a:pt x="26" y="132"/>
                  </a:cubicBezTo>
                  <a:cubicBezTo>
                    <a:pt x="24" y="134"/>
                    <a:pt x="23" y="135"/>
                    <a:pt x="22" y="137"/>
                  </a:cubicBezTo>
                  <a:cubicBezTo>
                    <a:pt x="14" y="151"/>
                    <a:pt x="11" y="162"/>
                    <a:pt x="4" y="175"/>
                  </a:cubicBezTo>
                  <a:cubicBezTo>
                    <a:pt x="3" y="176"/>
                    <a:pt x="3" y="177"/>
                    <a:pt x="2" y="178"/>
                  </a:cubicBezTo>
                  <a:cubicBezTo>
                    <a:pt x="2" y="180"/>
                    <a:pt x="1" y="181"/>
                    <a:pt x="1" y="182"/>
                  </a:cubicBezTo>
                  <a:cubicBezTo>
                    <a:pt x="0" y="183"/>
                    <a:pt x="0" y="184"/>
                    <a:pt x="0" y="185"/>
                  </a:cubicBezTo>
                  <a:cubicBezTo>
                    <a:pt x="0" y="187"/>
                    <a:pt x="1" y="189"/>
                    <a:pt x="1" y="191"/>
                  </a:cubicBezTo>
                  <a:cubicBezTo>
                    <a:pt x="3" y="195"/>
                    <a:pt x="5" y="200"/>
                    <a:pt x="7" y="204"/>
                  </a:cubicBezTo>
                  <a:cubicBezTo>
                    <a:pt x="9" y="208"/>
                    <a:pt x="10" y="211"/>
                    <a:pt x="12" y="215"/>
                  </a:cubicBezTo>
                  <a:cubicBezTo>
                    <a:pt x="12" y="217"/>
                    <a:pt x="13" y="220"/>
                    <a:pt x="14" y="222"/>
                  </a:cubicBezTo>
                  <a:cubicBezTo>
                    <a:pt x="15" y="225"/>
                    <a:pt x="16" y="228"/>
                    <a:pt x="16" y="230"/>
                  </a:cubicBezTo>
                  <a:cubicBezTo>
                    <a:pt x="17" y="234"/>
                    <a:pt x="17" y="238"/>
                    <a:pt x="20" y="241"/>
                  </a:cubicBezTo>
                  <a:cubicBezTo>
                    <a:pt x="21" y="243"/>
                    <a:pt x="23" y="247"/>
                    <a:pt x="27" y="253"/>
                  </a:cubicBezTo>
                  <a:cubicBezTo>
                    <a:pt x="30" y="259"/>
                    <a:pt x="35" y="266"/>
                    <a:pt x="40" y="273"/>
                  </a:cubicBezTo>
                  <a:cubicBezTo>
                    <a:pt x="40" y="276"/>
                    <a:pt x="40" y="279"/>
                    <a:pt x="40" y="282"/>
                  </a:cubicBezTo>
                  <a:cubicBezTo>
                    <a:pt x="37" y="282"/>
                    <a:pt x="35" y="283"/>
                    <a:pt x="34" y="285"/>
                  </a:cubicBezTo>
                  <a:cubicBezTo>
                    <a:pt x="32" y="286"/>
                    <a:pt x="32" y="288"/>
                    <a:pt x="32" y="289"/>
                  </a:cubicBezTo>
                  <a:cubicBezTo>
                    <a:pt x="32" y="290"/>
                    <a:pt x="32" y="290"/>
                    <a:pt x="32" y="290"/>
                  </a:cubicBezTo>
                  <a:cubicBezTo>
                    <a:pt x="32" y="290"/>
                    <a:pt x="32" y="290"/>
                    <a:pt x="32" y="290"/>
                  </a:cubicBezTo>
                  <a:cubicBezTo>
                    <a:pt x="32" y="290"/>
                    <a:pt x="32" y="291"/>
                    <a:pt x="32" y="291"/>
                  </a:cubicBezTo>
                  <a:cubicBezTo>
                    <a:pt x="32" y="293"/>
                    <a:pt x="32" y="295"/>
                    <a:pt x="32" y="297"/>
                  </a:cubicBezTo>
                  <a:cubicBezTo>
                    <a:pt x="31" y="298"/>
                    <a:pt x="29" y="298"/>
                    <a:pt x="28" y="299"/>
                  </a:cubicBezTo>
                  <a:cubicBezTo>
                    <a:pt x="27" y="300"/>
                    <a:pt x="26" y="302"/>
                    <a:pt x="26" y="303"/>
                  </a:cubicBezTo>
                  <a:cubicBezTo>
                    <a:pt x="26" y="304"/>
                    <a:pt x="26" y="305"/>
                    <a:pt x="26" y="305"/>
                  </a:cubicBezTo>
                  <a:cubicBezTo>
                    <a:pt x="26" y="305"/>
                    <a:pt x="26" y="305"/>
                    <a:pt x="26" y="305"/>
                  </a:cubicBezTo>
                  <a:cubicBezTo>
                    <a:pt x="25" y="316"/>
                    <a:pt x="24" y="327"/>
                    <a:pt x="24" y="337"/>
                  </a:cubicBezTo>
                  <a:cubicBezTo>
                    <a:pt x="24" y="338"/>
                    <a:pt x="25" y="339"/>
                    <a:pt x="26" y="339"/>
                  </a:cubicBezTo>
                  <a:cubicBezTo>
                    <a:pt x="26" y="339"/>
                    <a:pt x="26" y="339"/>
                    <a:pt x="26" y="339"/>
                  </a:cubicBezTo>
                  <a:cubicBezTo>
                    <a:pt x="27" y="339"/>
                    <a:pt x="28" y="338"/>
                    <a:pt x="28" y="337"/>
                  </a:cubicBezTo>
                  <a:cubicBezTo>
                    <a:pt x="28" y="328"/>
                    <a:pt x="29" y="318"/>
                    <a:pt x="29" y="308"/>
                  </a:cubicBezTo>
                  <a:cubicBezTo>
                    <a:pt x="30" y="309"/>
                    <a:pt x="31" y="309"/>
                    <a:pt x="32" y="309"/>
                  </a:cubicBezTo>
                  <a:cubicBezTo>
                    <a:pt x="32" y="310"/>
                    <a:pt x="32" y="310"/>
                    <a:pt x="32" y="310"/>
                  </a:cubicBezTo>
                  <a:cubicBezTo>
                    <a:pt x="32" y="311"/>
                    <a:pt x="33" y="311"/>
                    <a:pt x="34" y="311"/>
                  </a:cubicBezTo>
                  <a:cubicBezTo>
                    <a:pt x="34" y="311"/>
                    <a:pt x="34" y="311"/>
                    <a:pt x="34" y="311"/>
                  </a:cubicBezTo>
                  <a:cubicBezTo>
                    <a:pt x="34" y="311"/>
                    <a:pt x="35" y="311"/>
                    <a:pt x="35" y="311"/>
                  </a:cubicBezTo>
                  <a:cubicBezTo>
                    <a:pt x="43" y="313"/>
                    <a:pt x="51" y="314"/>
                    <a:pt x="60" y="314"/>
                  </a:cubicBezTo>
                  <a:cubicBezTo>
                    <a:pt x="64" y="314"/>
                    <a:pt x="69" y="314"/>
                    <a:pt x="74" y="313"/>
                  </a:cubicBezTo>
                  <a:cubicBezTo>
                    <a:pt x="75" y="313"/>
                    <a:pt x="76" y="313"/>
                    <a:pt x="77" y="313"/>
                  </a:cubicBezTo>
                  <a:cubicBezTo>
                    <a:pt x="77" y="314"/>
                    <a:pt x="76" y="315"/>
                    <a:pt x="75" y="316"/>
                  </a:cubicBezTo>
                  <a:cubicBezTo>
                    <a:pt x="76" y="317"/>
                    <a:pt x="76" y="317"/>
                    <a:pt x="76" y="317"/>
                  </a:cubicBezTo>
                  <a:cubicBezTo>
                    <a:pt x="77" y="316"/>
                    <a:pt x="79" y="314"/>
                    <a:pt x="80" y="313"/>
                  </a:cubicBezTo>
                  <a:cubicBezTo>
                    <a:pt x="81" y="313"/>
                    <a:pt x="83" y="313"/>
                    <a:pt x="84" y="312"/>
                  </a:cubicBezTo>
                  <a:cubicBezTo>
                    <a:pt x="82" y="314"/>
                    <a:pt x="81" y="316"/>
                    <a:pt x="79" y="319"/>
                  </a:cubicBezTo>
                  <a:cubicBezTo>
                    <a:pt x="80" y="320"/>
                    <a:pt x="80" y="320"/>
                    <a:pt x="80" y="320"/>
                  </a:cubicBezTo>
                  <a:cubicBezTo>
                    <a:pt x="82" y="317"/>
                    <a:pt x="85" y="314"/>
                    <a:pt x="87" y="312"/>
                  </a:cubicBezTo>
                  <a:cubicBezTo>
                    <a:pt x="90" y="311"/>
                    <a:pt x="92" y="311"/>
                    <a:pt x="95" y="310"/>
                  </a:cubicBezTo>
                  <a:cubicBezTo>
                    <a:pt x="90" y="315"/>
                    <a:pt x="85" y="321"/>
                    <a:pt x="81" y="327"/>
                  </a:cubicBezTo>
                  <a:cubicBezTo>
                    <a:pt x="82" y="328"/>
                    <a:pt x="82" y="328"/>
                    <a:pt x="82" y="328"/>
                  </a:cubicBezTo>
                  <a:cubicBezTo>
                    <a:pt x="88" y="321"/>
                    <a:pt x="93" y="315"/>
                    <a:pt x="99" y="308"/>
                  </a:cubicBezTo>
                  <a:cubicBezTo>
                    <a:pt x="99" y="308"/>
                    <a:pt x="100" y="308"/>
                    <a:pt x="101" y="307"/>
                  </a:cubicBezTo>
                  <a:cubicBezTo>
                    <a:pt x="101" y="307"/>
                    <a:pt x="101" y="307"/>
                    <a:pt x="101" y="307"/>
                  </a:cubicBezTo>
                  <a:cubicBezTo>
                    <a:pt x="101" y="307"/>
                    <a:pt x="101" y="307"/>
                    <a:pt x="101" y="307"/>
                  </a:cubicBezTo>
                  <a:cubicBezTo>
                    <a:pt x="101" y="307"/>
                    <a:pt x="102" y="307"/>
                    <a:pt x="102" y="306"/>
                  </a:cubicBezTo>
                  <a:cubicBezTo>
                    <a:pt x="103" y="306"/>
                    <a:pt x="103" y="306"/>
                    <a:pt x="103" y="306"/>
                  </a:cubicBezTo>
                  <a:cubicBezTo>
                    <a:pt x="103" y="307"/>
                    <a:pt x="103" y="307"/>
                    <a:pt x="103" y="308"/>
                  </a:cubicBezTo>
                  <a:cubicBezTo>
                    <a:pt x="102" y="308"/>
                    <a:pt x="102" y="308"/>
                    <a:pt x="102" y="308"/>
                  </a:cubicBezTo>
                  <a:cubicBezTo>
                    <a:pt x="96" y="315"/>
                    <a:pt x="90" y="322"/>
                    <a:pt x="84" y="329"/>
                  </a:cubicBezTo>
                  <a:cubicBezTo>
                    <a:pt x="84" y="329"/>
                    <a:pt x="84" y="329"/>
                    <a:pt x="84" y="329"/>
                  </a:cubicBezTo>
                  <a:cubicBezTo>
                    <a:pt x="84" y="330"/>
                    <a:pt x="84" y="330"/>
                    <a:pt x="84" y="330"/>
                  </a:cubicBezTo>
                  <a:cubicBezTo>
                    <a:pt x="84" y="332"/>
                    <a:pt x="84" y="332"/>
                    <a:pt x="84" y="332"/>
                  </a:cubicBezTo>
                  <a:cubicBezTo>
                    <a:pt x="85" y="331"/>
                    <a:pt x="85" y="331"/>
                    <a:pt x="85" y="331"/>
                  </a:cubicBezTo>
                  <a:cubicBezTo>
                    <a:pt x="85" y="331"/>
                    <a:pt x="85" y="331"/>
                    <a:pt x="85" y="331"/>
                  </a:cubicBezTo>
                  <a:cubicBezTo>
                    <a:pt x="86" y="331"/>
                    <a:pt x="86" y="331"/>
                    <a:pt x="86" y="331"/>
                  </a:cubicBezTo>
                  <a:cubicBezTo>
                    <a:pt x="86" y="330"/>
                    <a:pt x="86" y="330"/>
                    <a:pt x="86" y="330"/>
                  </a:cubicBezTo>
                  <a:cubicBezTo>
                    <a:pt x="92" y="324"/>
                    <a:pt x="97" y="317"/>
                    <a:pt x="103" y="310"/>
                  </a:cubicBezTo>
                  <a:cubicBezTo>
                    <a:pt x="103" y="318"/>
                    <a:pt x="103" y="326"/>
                    <a:pt x="103" y="334"/>
                  </a:cubicBezTo>
                  <a:cubicBezTo>
                    <a:pt x="103" y="335"/>
                    <a:pt x="103" y="337"/>
                    <a:pt x="103" y="339"/>
                  </a:cubicBezTo>
                  <a:cubicBezTo>
                    <a:pt x="102" y="338"/>
                    <a:pt x="102" y="338"/>
                    <a:pt x="102" y="338"/>
                  </a:cubicBezTo>
                  <a:cubicBezTo>
                    <a:pt x="99" y="340"/>
                    <a:pt x="97" y="343"/>
                    <a:pt x="96" y="347"/>
                  </a:cubicBezTo>
                  <a:cubicBezTo>
                    <a:pt x="98" y="347"/>
                    <a:pt x="98" y="347"/>
                    <a:pt x="98" y="347"/>
                  </a:cubicBezTo>
                  <a:cubicBezTo>
                    <a:pt x="99" y="344"/>
                    <a:pt x="101" y="342"/>
                    <a:pt x="103" y="339"/>
                  </a:cubicBezTo>
                  <a:cubicBezTo>
                    <a:pt x="103" y="340"/>
                    <a:pt x="103" y="341"/>
                    <a:pt x="103" y="341"/>
                  </a:cubicBezTo>
                  <a:cubicBezTo>
                    <a:pt x="103" y="342"/>
                    <a:pt x="104" y="343"/>
                    <a:pt x="105" y="343"/>
                  </a:cubicBezTo>
                  <a:cubicBezTo>
                    <a:pt x="105" y="343"/>
                    <a:pt x="105" y="343"/>
                    <a:pt x="105" y="343"/>
                  </a:cubicBezTo>
                  <a:cubicBezTo>
                    <a:pt x="106" y="343"/>
                    <a:pt x="106" y="342"/>
                    <a:pt x="106" y="341"/>
                  </a:cubicBezTo>
                  <a:cubicBezTo>
                    <a:pt x="106" y="339"/>
                    <a:pt x="106" y="336"/>
                    <a:pt x="106" y="334"/>
                  </a:cubicBezTo>
                  <a:cubicBezTo>
                    <a:pt x="106" y="326"/>
                    <a:pt x="106" y="318"/>
                    <a:pt x="106" y="310"/>
                  </a:cubicBezTo>
                  <a:cubicBezTo>
                    <a:pt x="106" y="307"/>
                    <a:pt x="106" y="305"/>
                    <a:pt x="106" y="302"/>
                  </a:cubicBezTo>
                  <a:cubicBezTo>
                    <a:pt x="107" y="302"/>
                    <a:pt x="107" y="301"/>
                    <a:pt x="107" y="300"/>
                  </a:cubicBezTo>
                  <a:cubicBezTo>
                    <a:pt x="107" y="299"/>
                    <a:pt x="107" y="299"/>
                    <a:pt x="106" y="298"/>
                  </a:cubicBezTo>
                  <a:cubicBezTo>
                    <a:pt x="106" y="298"/>
                    <a:pt x="106" y="297"/>
                    <a:pt x="105" y="296"/>
                  </a:cubicBezTo>
                  <a:cubicBezTo>
                    <a:pt x="105" y="296"/>
                    <a:pt x="104" y="296"/>
                    <a:pt x="103" y="295"/>
                  </a:cubicBezTo>
                  <a:cubicBezTo>
                    <a:pt x="103" y="294"/>
                    <a:pt x="104" y="292"/>
                    <a:pt x="104" y="290"/>
                  </a:cubicBezTo>
                  <a:cubicBezTo>
                    <a:pt x="104" y="289"/>
                    <a:pt x="104" y="289"/>
                    <a:pt x="104" y="289"/>
                  </a:cubicBezTo>
                  <a:cubicBezTo>
                    <a:pt x="104" y="287"/>
                    <a:pt x="103" y="285"/>
                    <a:pt x="102" y="284"/>
                  </a:cubicBezTo>
                  <a:cubicBezTo>
                    <a:pt x="100" y="282"/>
                    <a:pt x="98" y="280"/>
                    <a:pt x="95" y="280"/>
                  </a:cubicBezTo>
                  <a:cubicBezTo>
                    <a:pt x="96" y="277"/>
                    <a:pt x="96" y="275"/>
                    <a:pt x="96" y="272"/>
                  </a:cubicBezTo>
                  <a:cubicBezTo>
                    <a:pt x="96" y="272"/>
                    <a:pt x="96" y="272"/>
                    <a:pt x="96" y="272"/>
                  </a:cubicBezTo>
                  <a:cubicBezTo>
                    <a:pt x="97" y="268"/>
                    <a:pt x="99" y="265"/>
                    <a:pt x="101" y="261"/>
                  </a:cubicBezTo>
                  <a:cubicBezTo>
                    <a:pt x="104" y="256"/>
                    <a:pt x="106" y="251"/>
                    <a:pt x="106" y="244"/>
                  </a:cubicBezTo>
                  <a:cubicBezTo>
                    <a:pt x="106" y="241"/>
                    <a:pt x="106" y="238"/>
                    <a:pt x="105" y="235"/>
                  </a:cubicBezTo>
                  <a:cubicBezTo>
                    <a:pt x="102" y="219"/>
                    <a:pt x="97" y="211"/>
                    <a:pt x="92" y="196"/>
                  </a:cubicBezTo>
                  <a:cubicBezTo>
                    <a:pt x="90" y="187"/>
                    <a:pt x="88" y="178"/>
                    <a:pt x="88" y="169"/>
                  </a:cubicBezTo>
                  <a:cubicBezTo>
                    <a:pt x="88" y="166"/>
                    <a:pt x="88" y="164"/>
                    <a:pt x="88" y="162"/>
                  </a:cubicBezTo>
                  <a:cubicBezTo>
                    <a:pt x="88" y="162"/>
                    <a:pt x="88" y="162"/>
                    <a:pt x="88" y="162"/>
                  </a:cubicBezTo>
                  <a:cubicBezTo>
                    <a:pt x="88" y="160"/>
                    <a:pt x="87" y="158"/>
                    <a:pt x="85" y="156"/>
                  </a:cubicBezTo>
                  <a:cubicBezTo>
                    <a:pt x="84" y="155"/>
                    <a:pt x="81" y="154"/>
                    <a:pt x="79" y="154"/>
                  </a:cubicBezTo>
                  <a:cubicBezTo>
                    <a:pt x="79" y="154"/>
                    <a:pt x="79" y="154"/>
                    <a:pt x="79" y="154"/>
                  </a:cubicBezTo>
                  <a:cubicBezTo>
                    <a:pt x="78" y="154"/>
                    <a:pt x="77" y="154"/>
                    <a:pt x="77" y="154"/>
                  </a:cubicBezTo>
                  <a:cubicBezTo>
                    <a:pt x="78" y="153"/>
                    <a:pt x="79" y="152"/>
                    <a:pt x="80" y="151"/>
                  </a:cubicBezTo>
                  <a:cubicBezTo>
                    <a:pt x="80" y="150"/>
                    <a:pt x="81" y="149"/>
                    <a:pt x="82" y="148"/>
                  </a:cubicBezTo>
                  <a:cubicBezTo>
                    <a:pt x="82" y="147"/>
                    <a:pt x="83" y="145"/>
                    <a:pt x="83" y="144"/>
                  </a:cubicBezTo>
                  <a:cubicBezTo>
                    <a:pt x="83" y="144"/>
                    <a:pt x="83" y="144"/>
                    <a:pt x="83" y="144"/>
                  </a:cubicBezTo>
                  <a:cubicBezTo>
                    <a:pt x="83" y="144"/>
                    <a:pt x="83" y="144"/>
                    <a:pt x="83" y="144"/>
                  </a:cubicBezTo>
                  <a:cubicBezTo>
                    <a:pt x="83" y="143"/>
                    <a:pt x="84" y="143"/>
                    <a:pt x="84" y="142"/>
                  </a:cubicBezTo>
                  <a:cubicBezTo>
                    <a:pt x="84" y="141"/>
                    <a:pt x="83" y="141"/>
                    <a:pt x="83" y="140"/>
                  </a:cubicBezTo>
                  <a:cubicBezTo>
                    <a:pt x="84" y="140"/>
                    <a:pt x="85" y="139"/>
                    <a:pt x="84" y="138"/>
                  </a:cubicBezTo>
                  <a:cubicBezTo>
                    <a:pt x="84" y="137"/>
                    <a:pt x="84" y="137"/>
                    <a:pt x="83" y="137"/>
                  </a:cubicBezTo>
                  <a:cubicBezTo>
                    <a:pt x="84" y="136"/>
                    <a:pt x="84" y="136"/>
                    <a:pt x="84" y="136"/>
                  </a:cubicBezTo>
                  <a:cubicBezTo>
                    <a:pt x="84" y="135"/>
                    <a:pt x="84" y="135"/>
                    <a:pt x="84" y="135"/>
                  </a:cubicBezTo>
                  <a:cubicBezTo>
                    <a:pt x="84" y="134"/>
                    <a:pt x="83" y="134"/>
                    <a:pt x="83" y="133"/>
                  </a:cubicBezTo>
                  <a:cubicBezTo>
                    <a:pt x="83" y="133"/>
                    <a:pt x="83" y="133"/>
                    <a:pt x="83" y="133"/>
                  </a:cubicBezTo>
                  <a:cubicBezTo>
                    <a:pt x="82" y="133"/>
                    <a:pt x="82" y="133"/>
                    <a:pt x="82" y="133"/>
                  </a:cubicBezTo>
                  <a:cubicBezTo>
                    <a:pt x="82" y="133"/>
                    <a:pt x="82" y="133"/>
                    <a:pt x="82" y="133"/>
                  </a:cubicBezTo>
                  <a:cubicBezTo>
                    <a:pt x="82" y="133"/>
                    <a:pt x="82" y="133"/>
                    <a:pt x="82" y="133"/>
                  </a:cubicBezTo>
                  <a:cubicBezTo>
                    <a:pt x="82" y="132"/>
                    <a:pt x="82" y="132"/>
                    <a:pt x="82" y="132"/>
                  </a:cubicBezTo>
                  <a:cubicBezTo>
                    <a:pt x="82" y="132"/>
                    <a:pt x="82" y="132"/>
                    <a:pt x="82" y="132"/>
                  </a:cubicBezTo>
                  <a:cubicBezTo>
                    <a:pt x="83" y="132"/>
                    <a:pt x="84" y="131"/>
                    <a:pt x="84" y="130"/>
                  </a:cubicBezTo>
                  <a:cubicBezTo>
                    <a:pt x="84" y="129"/>
                    <a:pt x="84" y="129"/>
                    <a:pt x="84" y="129"/>
                  </a:cubicBezTo>
                  <a:cubicBezTo>
                    <a:pt x="84" y="128"/>
                    <a:pt x="83" y="127"/>
                    <a:pt x="83" y="127"/>
                  </a:cubicBezTo>
                  <a:cubicBezTo>
                    <a:pt x="82" y="126"/>
                    <a:pt x="82" y="126"/>
                    <a:pt x="82" y="126"/>
                  </a:cubicBezTo>
                  <a:cubicBezTo>
                    <a:pt x="82" y="126"/>
                    <a:pt x="83" y="125"/>
                    <a:pt x="83" y="125"/>
                  </a:cubicBezTo>
                  <a:cubicBezTo>
                    <a:pt x="83" y="124"/>
                    <a:pt x="83" y="124"/>
                    <a:pt x="83" y="123"/>
                  </a:cubicBezTo>
                  <a:cubicBezTo>
                    <a:pt x="83" y="123"/>
                    <a:pt x="83" y="123"/>
                    <a:pt x="83" y="123"/>
                  </a:cubicBezTo>
                  <a:cubicBezTo>
                    <a:pt x="83" y="121"/>
                    <a:pt x="83" y="119"/>
                    <a:pt x="83" y="118"/>
                  </a:cubicBezTo>
                  <a:cubicBezTo>
                    <a:pt x="83" y="117"/>
                    <a:pt x="83" y="117"/>
                    <a:pt x="83" y="117"/>
                  </a:cubicBezTo>
                  <a:cubicBezTo>
                    <a:pt x="86" y="114"/>
                    <a:pt x="88" y="111"/>
                    <a:pt x="89" y="107"/>
                  </a:cubicBezTo>
                  <a:cubicBezTo>
                    <a:pt x="90" y="104"/>
                    <a:pt x="90" y="100"/>
                    <a:pt x="91" y="98"/>
                  </a:cubicBezTo>
                  <a:cubicBezTo>
                    <a:pt x="93" y="92"/>
                    <a:pt x="94" y="88"/>
                    <a:pt x="99" y="80"/>
                  </a:cubicBezTo>
                  <a:cubicBezTo>
                    <a:pt x="105" y="73"/>
                    <a:pt x="109" y="60"/>
                    <a:pt x="109" y="47"/>
                  </a:cubicBezTo>
                  <a:cubicBezTo>
                    <a:pt x="109" y="36"/>
                    <a:pt x="106" y="25"/>
                    <a:pt x="99" y="16"/>
                  </a:cubicBezTo>
                  <a:cubicBezTo>
                    <a:pt x="91" y="7"/>
                    <a:pt x="80" y="1"/>
                    <a:pt x="62" y="0"/>
                  </a:cubicBezTo>
                  <a:cubicBezTo>
                    <a:pt x="62" y="0"/>
                    <a:pt x="61"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3" name="Freeform 861"/>
            <p:cNvSpPr/>
            <p:nvPr/>
          </p:nvSpPr>
          <p:spPr bwMode="auto">
            <a:xfrm>
              <a:off x="2519" y="754"/>
              <a:ext cx="14" cy="95"/>
            </a:xfrm>
            <a:custGeom>
              <a:avLst/>
              <a:gdLst>
                <a:gd name="T0" fmla="*/ 2 w 6"/>
                <a:gd name="T1" fmla="*/ 0 h 40"/>
                <a:gd name="T2" fmla="*/ 2 w 6"/>
                <a:gd name="T3" fmla="*/ 0 h 40"/>
                <a:gd name="T4" fmla="*/ 0 w 6"/>
                <a:gd name="T5" fmla="*/ 1 h 40"/>
                <a:gd name="T6" fmla="*/ 0 w 6"/>
                <a:gd name="T7" fmla="*/ 8 h 40"/>
                <a:gd name="T8" fmla="*/ 2 w 6"/>
                <a:gd name="T9" fmla="*/ 39 h 40"/>
                <a:gd name="T10" fmla="*/ 4 w 6"/>
                <a:gd name="T11" fmla="*/ 40 h 40"/>
                <a:gd name="T12" fmla="*/ 4 w 6"/>
                <a:gd name="T13" fmla="*/ 40 h 40"/>
                <a:gd name="T14" fmla="*/ 6 w 6"/>
                <a:gd name="T15" fmla="*/ 38 h 40"/>
                <a:gd name="T16" fmla="*/ 4 w 6"/>
                <a:gd name="T17" fmla="*/ 8 h 40"/>
                <a:gd name="T18" fmla="*/ 4 w 6"/>
                <a:gd name="T19" fmla="*/ 2 h 40"/>
                <a:gd name="T20" fmla="*/ 2 w 6"/>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0">
                  <a:moveTo>
                    <a:pt x="2" y="0"/>
                  </a:moveTo>
                  <a:cubicBezTo>
                    <a:pt x="2" y="0"/>
                    <a:pt x="2" y="0"/>
                    <a:pt x="2" y="0"/>
                  </a:cubicBezTo>
                  <a:cubicBezTo>
                    <a:pt x="1" y="0"/>
                    <a:pt x="0" y="0"/>
                    <a:pt x="0" y="1"/>
                  </a:cubicBezTo>
                  <a:cubicBezTo>
                    <a:pt x="0" y="4"/>
                    <a:pt x="0" y="6"/>
                    <a:pt x="0" y="8"/>
                  </a:cubicBezTo>
                  <a:cubicBezTo>
                    <a:pt x="0" y="18"/>
                    <a:pt x="1" y="29"/>
                    <a:pt x="2" y="39"/>
                  </a:cubicBezTo>
                  <a:cubicBezTo>
                    <a:pt x="2" y="40"/>
                    <a:pt x="3" y="40"/>
                    <a:pt x="4" y="40"/>
                  </a:cubicBezTo>
                  <a:cubicBezTo>
                    <a:pt x="4" y="40"/>
                    <a:pt x="4" y="40"/>
                    <a:pt x="4" y="40"/>
                  </a:cubicBezTo>
                  <a:cubicBezTo>
                    <a:pt x="5" y="40"/>
                    <a:pt x="6" y="39"/>
                    <a:pt x="6" y="38"/>
                  </a:cubicBezTo>
                  <a:cubicBezTo>
                    <a:pt x="4" y="28"/>
                    <a:pt x="4" y="18"/>
                    <a:pt x="4" y="8"/>
                  </a:cubicBezTo>
                  <a:cubicBezTo>
                    <a:pt x="4" y="6"/>
                    <a:pt x="4" y="4"/>
                    <a:pt x="4" y="2"/>
                  </a:cubicBezTo>
                  <a:cubicBezTo>
                    <a:pt x="4"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4" name="Freeform 862"/>
            <p:cNvSpPr/>
            <p:nvPr/>
          </p:nvSpPr>
          <p:spPr bwMode="auto">
            <a:xfrm>
              <a:off x="2637" y="818"/>
              <a:ext cx="64" cy="48"/>
            </a:xfrm>
            <a:custGeom>
              <a:avLst/>
              <a:gdLst>
                <a:gd name="T0" fmla="*/ 25 w 27"/>
                <a:gd name="T1" fmla="*/ 0 h 20"/>
                <a:gd name="T2" fmla="*/ 24 w 27"/>
                <a:gd name="T3" fmla="*/ 1 h 20"/>
                <a:gd name="T4" fmla="*/ 1 w 27"/>
                <a:gd name="T5" fmla="*/ 17 h 20"/>
                <a:gd name="T6" fmla="*/ 0 w 27"/>
                <a:gd name="T7" fmla="*/ 20 h 20"/>
                <a:gd name="T8" fmla="*/ 2 w 27"/>
                <a:gd name="T9" fmla="*/ 20 h 20"/>
                <a:gd name="T10" fmla="*/ 3 w 27"/>
                <a:gd name="T11" fmla="*/ 20 h 20"/>
                <a:gd name="T12" fmla="*/ 26 w 27"/>
                <a:gd name="T13" fmla="*/ 3 h 20"/>
                <a:gd name="T14" fmla="*/ 26 w 27"/>
                <a:gd name="T15" fmla="*/ 1 h 20"/>
                <a:gd name="T16" fmla="*/ 25 w 27"/>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0">
                  <a:moveTo>
                    <a:pt x="25" y="0"/>
                  </a:moveTo>
                  <a:cubicBezTo>
                    <a:pt x="24" y="0"/>
                    <a:pt x="24" y="0"/>
                    <a:pt x="24" y="1"/>
                  </a:cubicBezTo>
                  <a:cubicBezTo>
                    <a:pt x="16" y="6"/>
                    <a:pt x="8" y="12"/>
                    <a:pt x="1" y="17"/>
                  </a:cubicBezTo>
                  <a:cubicBezTo>
                    <a:pt x="0" y="18"/>
                    <a:pt x="0" y="19"/>
                    <a:pt x="0" y="20"/>
                  </a:cubicBezTo>
                  <a:cubicBezTo>
                    <a:pt x="1" y="20"/>
                    <a:pt x="1" y="20"/>
                    <a:pt x="2" y="20"/>
                  </a:cubicBezTo>
                  <a:cubicBezTo>
                    <a:pt x="2" y="20"/>
                    <a:pt x="3" y="20"/>
                    <a:pt x="3" y="20"/>
                  </a:cubicBezTo>
                  <a:cubicBezTo>
                    <a:pt x="11" y="14"/>
                    <a:pt x="18" y="9"/>
                    <a:pt x="26" y="3"/>
                  </a:cubicBezTo>
                  <a:cubicBezTo>
                    <a:pt x="27" y="3"/>
                    <a:pt x="27" y="2"/>
                    <a:pt x="26" y="1"/>
                  </a:cubicBezTo>
                  <a:cubicBezTo>
                    <a:pt x="26" y="0"/>
                    <a:pt x="25"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5" name="Freeform 863"/>
            <p:cNvSpPr/>
            <p:nvPr/>
          </p:nvSpPr>
          <p:spPr bwMode="auto">
            <a:xfrm>
              <a:off x="2678" y="944"/>
              <a:ext cx="66" cy="23"/>
            </a:xfrm>
            <a:custGeom>
              <a:avLst/>
              <a:gdLst>
                <a:gd name="T0" fmla="*/ 26 w 28"/>
                <a:gd name="T1" fmla="*/ 0 h 10"/>
                <a:gd name="T2" fmla="*/ 26 w 28"/>
                <a:gd name="T3" fmla="*/ 0 h 10"/>
                <a:gd name="T4" fmla="*/ 2 w 28"/>
                <a:gd name="T5" fmla="*/ 6 h 10"/>
                <a:gd name="T6" fmla="*/ 0 w 28"/>
                <a:gd name="T7" fmla="*/ 8 h 10"/>
                <a:gd name="T8" fmla="*/ 2 w 28"/>
                <a:gd name="T9" fmla="*/ 10 h 10"/>
                <a:gd name="T10" fmla="*/ 2 w 28"/>
                <a:gd name="T11" fmla="*/ 10 h 10"/>
                <a:gd name="T12" fmla="*/ 27 w 28"/>
                <a:gd name="T13" fmla="*/ 4 h 10"/>
                <a:gd name="T14" fmla="*/ 28 w 28"/>
                <a:gd name="T15" fmla="*/ 1 h 10"/>
                <a:gd name="T16" fmla="*/ 26 w 28"/>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0">
                  <a:moveTo>
                    <a:pt x="26" y="0"/>
                  </a:moveTo>
                  <a:cubicBezTo>
                    <a:pt x="26" y="0"/>
                    <a:pt x="26" y="0"/>
                    <a:pt x="26" y="0"/>
                  </a:cubicBezTo>
                  <a:cubicBezTo>
                    <a:pt x="18" y="4"/>
                    <a:pt x="10" y="6"/>
                    <a:pt x="2" y="6"/>
                  </a:cubicBezTo>
                  <a:cubicBezTo>
                    <a:pt x="1" y="6"/>
                    <a:pt x="0" y="7"/>
                    <a:pt x="0" y="8"/>
                  </a:cubicBezTo>
                  <a:cubicBezTo>
                    <a:pt x="0" y="9"/>
                    <a:pt x="1" y="10"/>
                    <a:pt x="2" y="10"/>
                  </a:cubicBezTo>
                  <a:cubicBezTo>
                    <a:pt x="2" y="10"/>
                    <a:pt x="2" y="10"/>
                    <a:pt x="2" y="10"/>
                  </a:cubicBezTo>
                  <a:cubicBezTo>
                    <a:pt x="10" y="10"/>
                    <a:pt x="19" y="8"/>
                    <a:pt x="27" y="4"/>
                  </a:cubicBezTo>
                  <a:cubicBezTo>
                    <a:pt x="28" y="3"/>
                    <a:pt x="28" y="2"/>
                    <a:pt x="28" y="1"/>
                  </a:cubicBezTo>
                  <a:cubicBezTo>
                    <a:pt x="28" y="1"/>
                    <a:pt x="27" y="0"/>
                    <a:pt x="26"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6" name="Freeform 864"/>
            <p:cNvSpPr/>
            <p:nvPr/>
          </p:nvSpPr>
          <p:spPr bwMode="auto">
            <a:xfrm>
              <a:off x="2668" y="1048"/>
              <a:ext cx="55" cy="47"/>
            </a:xfrm>
            <a:custGeom>
              <a:avLst/>
              <a:gdLst>
                <a:gd name="T0" fmla="*/ 2 w 23"/>
                <a:gd name="T1" fmla="*/ 0 h 20"/>
                <a:gd name="T2" fmla="*/ 1 w 23"/>
                <a:gd name="T3" fmla="*/ 1 h 20"/>
                <a:gd name="T4" fmla="*/ 1 w 23"/>
                <a:gd name="T5" fmla="*/ 3 h 20"/>
                <a:gd name="T6" fmla="*/ 20 w 23"/>
                <a:gd name="T7" fmla="*/ 19 h 20"/>
                <a:gd name="T8" fmla="*/ 21 w 23"/>
                <a:gd name="T9" fmla="*/ 20 h 20"/>
                <a:gd name="T10" fmla="*/ 22 w 23"/>
                <a:gd name="T11" fmla="*/ 19 h 20"/>
                <a:gd name="T12" fmla="*/ 22 w 23"/>
                <a:gd name="T13" fmla="*/ 17 h 20"/>
                <a:gd name="T14" fmla="*/ 3 w 23"/>
                <a:gd name="T15" fmla="*/ 1 h 20"/>
                <a:gd name="T16" fmla="*/ 2 w 23"/>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0">
                  <a:moveTo>
                    <a:pt x="2" y="0"/>
                  </a:moveTo>
                  <a:cubicBezTo>
                    <a:pt x="2" y="0"/>
                    <a:pt x="1" y="1"/>
                    <a:pt x="1" y="1"/>
                  </a:cubicBezTo>
                  <a:cubicBezTo>
                    <a:pt x="0" y="2"/>
                    <a:pt x="0" y="3"/>
                    <a:pt x="1" y="3"/>
                  </a:cubicBezTo>
                  <a:cubicBezTo>
                    <a:pt x="7" y="9"/>
                    <a:pt x="14" y="14"/>
                    <a:pt x="20" y="19"/>
                  </a:cubicBezTo>
                  <a:cubicBezTo>
                    <a:pt x="20" y="20"/>
                    <a:pt x="21" y="20"/>
                    <a:pt x="21" y="20"/>
                  </a:cubicBezTo>
                  <a:cubicBezTo>
                    <a:pt x="22" y="20"/>
                    <a:pt x="22" y="19"/>
                    <a:pt x="22" y="19"/>
                  </a:cubicBezTo>
                  <a:cubicBezTo>
                    <a:pt x="23" y="18"/>
                    <a:pt x="23" y="17"/>
                    <a:pt x="22" y="17"/>
                  </a:cubicBezTo>
                  <a:cubicBezTo>
                    <a:pt x="16" y="11"/>
                    <a:pt x="10" y="6"/>
                    <a:pt x="3" y="1"/>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7" name="Freeform 865"/>
            <p:cNvSpPr/>
            <p:nvPr/>
          </p:nvSpPr>
          <p:spPr bwMode="auto">
            <a:xfrm>
              <a:off x="2372" y="818"/>
              <a:ext cx="52" cy="50"/>
            </a:xfrm>
            <a:custGeom>
              <a:avLst/>
              <a:gdLst>
                <a:gd name="T0" fmla="*/ 2 w 22"/>
                <a:gd name="T1" fmla="*/ 0 h 21"/>
                <a:gd name="T2" fmla="*/ 1 w 22"/>
                <a:gd name="T3" fmla="*/ 1 h 21"/>
                <a:gd name="T4" fmla="*/ 1 w 22"/>
                <a:gd name="T5" fmla="*/ 3 h 21"/>
                <a:gd name="T6" fmla="*/ 18 w 22"/>
                <a:gd name="T7" fmla="*/ 21 h 21"/>
                <a:gd name="T8" fmla="*/ 20 w 22"/>
                <a:gd name="T9" fmla="*/ 21 h 21"/>
                <a:gd name="T10" fmla="*/ 21 w 22"/>
                <a:gd name="T11" fmla="*/ 21 h 21"/>
                <a:gd name="T12" fmla="*/ 21 w 22"/>
                <a:gd name="T13" fmla="*/ 19 h 21"/>
                <a:gd name="T14" fmla="*/ 3 w 22"/>
                <a:gd name="T15" fmla="*/ 0 h 21"/>
                <a:gd name="T16" fmla="*/ 2 w 22"/>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1">
                  <a:moveTo>
                    <a:pt x="2" y="0"/>
                  </a:moveTo>
                  <a:cubicBezTo>
                    <a:pt x="2" y="0"/>
                    <a:pt x="1" y="0"/>
                    <a:pt x="1" y="1"/>
                  </a:cubicBezTo>
                  <a:cubicBezTo>
                    <a:pt x="0" y="2"/>
                    <a:pt x="0" y="3"/>
                    <a:pt x="1" y="3"/>
                  </a:cubicBezTo>
                  <a:cubicBezTo>
                    <a:pt x="8" y="8"/>
                    <a:pt x="14" y="14"/>
                    <a:pt x="18" y="21"/>
                  </a:cubicBezTo>
                  <a:cubicBezTo>
                    <a:pt x="19" y="21"/>
                    <a:pt x="19" y="21"/>
                    <a:pt x="20" y="21"/>
                  </a:cubicBezTo>
                  <a:cubicBezTo>
                    <a:pt x="21" y="21"/>
                    <a:pt x="21" y="21"/>
                    <a:pt x="21" y="21"/>
                  </a:cubicBezTo>
                  <a:cubicBezTo>
                    <a:pt x="22" y="21"/>
                    <a:pt x="22" y="20"/>
                    <a:pt x="21" y="19"/>
                  </a:cubicBezTo>
                  <a:cubicBezTo>
                    <a:pt x="17" y="11"/>
                    <a:pt x="10" y="5"/>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8" name="Freeform 866"/>
            <p:cNvSpPr/>
            <p:nvPr/>
          </p:nvSpPr>
          <p:spPr bwMode="auto">
            <a:xfrm>
              <a:off x="2332" y="948"/>
              <a:ext cx="64" cy="22"/>
            </a:xfrm>
            <a:custGeom>
              <a:avLst/>
              <a:gdLst>
                <a:gd name="T0" fmla="*/ 2 w 27"/>
                <a:gd name="T1" fmla="*/ 0 h 9"/>
                <a:gd name="T2" fmla="*/ 1 w 27"/>
                <a:gd name="T3" fmla="*/ 1 h 9"/>
                <a:gd name="T4" fmla="*/ 2 w 27"/>
                <a:gd name="T5" fmla="*/ 3 h 9"/>
                <a:gd name="T6" fmla="*/ 24 w 27"/>
                <a:gd name="T7" fmla="*/ 9 h 9"/>
                <a:gd name="T8" fmla="*/ 25 w 27"/>
                <a:gd name="T9" fmla="*/ 9 h 9"/>
                <a:gd name="T10" fmla="*/ 27 w 27"/>
                <a:gd name="T11" fmla="*/ 8 h 9"/>
                <a:gd name="T12" fmla="*/ 26 w 27"/>
                <a:gd name="T13" fmla="*/ 5 h 9"/>
                <a:gd name="T14" fmla="*/ 3 w 27"/>
                <a:gd name="T15" fmla="*/ 0 h 9"/>
                <a:gd name="T16" fmla="*/ 2 w 27"/>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9">
                  <a:moveTo>
                    <a:pt x="2" y="0"/>
                  </a:moveTo>
                  <a:cubicBezTo>
                    <a:pt x="1" y="0"/>
                    <a:pt x="1" y="0"/>
                    <a:pt x="1" y="1"/>
                  </a:cubicBezTo>
                  <a:cubicBezTo>
                    <a:pt x="0" y="2"/>
                    <a:pt x="1" y="3"/>
                    <a:pt x="2" y="3"/>
                  </a:cubicBezTo>
                  <a:cubicBezTo>
                    <a:pt x="10" y="4"/>
                    <a:pt x="17" y="6"/>
                    <a:pt x="24" y="9"/>
                  </a:cubicBezTo>
                  <a:cubicBezTo>
                    <a:pt x="25" y="9"/>
                    <a:pt x="25" y="9"/>
                    <a:pt x="25" y="9"/>
                  </a:cubicBezTo>
                  <a:cubicBezTo>
                    <a:pt x="26" y="9"/>
                    <a:pt x="26" y="8"/>
                    <a:pt x="27" y="8"/>
                  </a:cubicBezTo>
                  <a:cubicBezTo>
                    <a:pt x="27" y="7"/>
                    <a:pt x="27" y="6"/>
                    <a:pt x="26" y="5"/>
                  </a:cubicBezTo>
                  <a:cubicBezTo>
                    <a:pt x="18" y="3"/>
                    <a:pt x="10" y="1"/>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199" name="Freeform 867"/>
            <p:cNvSpPr/>
            <p:nvPr/>
          </p:nvSpPr>
          <p:spPr bwMode="auto">
            <a:xfrm>
              <a:off x="2351" y="1067"/>
              <a:ext cx="59" cy="49"/>
            </a:xfrm>
            <a:custGeom>
              <a:avLst/>
              <a:gdLst>
                <a:gd name="T0" fmla="*/ 23 w 25"/>
                <a:gd name="T1" fmla="*/ 0 h 21"/>
                <a:gd name="T2" fmla="*/ 22 w 25"/>
                <a:gd name="T3" fmla="*/ 0 h 21"/>
                <a:gd name="T4" fmla="*/ 12 w 25"/>
                <a:gd name="T5" fmla="*/ 9 h 21"/>
                <a:gd name="T6" fmla="*/ 1 w 25"/>
                <a:gd name="T7" fmla="*/ 18 h 21"/>
                <a:gd name="T8" fmla="*/ 1 w 25"/>
                <a:gd name="T9" fmla="*/ 21 h 21"/>
                <a:gd name="T10" fmla="*/ 2 w 25"/>
                <a:gd name="T11" fmla="*/ 21 h 21"/>
                <a:gd name="T12" fmla="*/ 4 w 25"/>
                <a:gd name="T13" fmla="*/ 21 h 21"/>
                <a:gd name="T14" fmla="*/ 14 w 25"/>
                <a:gd name="T15" fmla="*/ 12 h 21"/>
                <a:gd name="T16" fmla="*/ 24 w 25"/>
                <a:gd name="T17" fmla="*/ 3 h 21"/>
                <a:gd name="T18" fmla="*/ 24 w 25"/>
                <a:gd name="T19" fmla="*/ 0 h 21"/>
                <a:gd name="T20" fmla="*/ 23 w 25"/>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1">
                  <a:moveTo>
                    <a:pt x="23" y="0"/>
                  </a:moveTo>
                  <a:cubicBezTo>
                    <a:pt x="22" y="0"/>
                    <a:pt x="22" y="0"/>
                    <a:pt x="22" y="0"/>
                  </a:cubicBezTo>
                  <a:cubicBezTo>
                    <a:pt x="18" y="4"/>
                    <a:pt x="15" y="7"/>
                    <a:pt x="12" y="9"/>
                  </a:cubicBezTo>
                  <a:cubicBezTo>
                    <a:pt x="8" y="11"/>
                    <a:pt x="5" y="14"/>
                    <a:pt x="1" y="18"/>
                  </a:cubicBezTo>
                  <a:cubicBezTo>
                    <a:pt x="0" y="19"/>
                    <a:pt x="1" y="20"/>
                    <a:pt x="1" y="21"/>
                  </a:cubicBezTo>
                  <a:cubicBezTo>
                    <a:pt x="2" y="21"/>
                    <a:pt x="2" y="21"/>
                    <a:pt x="2" y="21"/>
                  </a:cubicBezTo>
                  <a:cubicBezTo>
                    <a:pt x="3" y="21"/>
                    <a:pt x="3" y="21"/>
                    <a:pt x="4" y="21"/>
                  </a:cubicBezTo>
                  <a:cubicBezTo>
                    <a:pt x="8" y="16"/>
                    <a:pt x="11" y="14"/>
                    <a:pt x="14" y="12"/>
                  </a:cubicBezTo>
                  <a:cubicBezTo>
                    <a:pt x="17" y="10"/>
                    <a:pt x="20" y="7"/>
                    <a:pt x="24" y="3"/>
                  </a:cubicBezTo>
                  <a:cubicBezTo>
                    <a:pt x="25" y="2"/>
                    <a:pt x="25" y="1"/>
                    <a:pt x="24" y="0"/>
                  </a:cubicBezTo>
                  <a:cubicBezTo>
                    <a:pt x="24" y="0"/>
                    <a:pt x="23"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0" name="Rectangle 868"/>
            <p:cNvSpPr>
              <a:spLocks noChangeArrowheads="1"/>
            </p:cNvSpPr>
            <p:nvPr/>
          </p:nvSpPr>
          <p:spPr bwMode="auto">
            <a:xfrm>
              <a:off x="2469" y="1183"/>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1" name="Freeform 869"/>
            <p:cNvSpPr/>
            <p:nvPr/>
          </p:nvSpPr>
          <p:spPr bwMode="auto">
            <a:xfrm>
              <a:off x="2469" y="118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2" name="Freeform 870"/>
            <p:cNvSpPr/>
            <p:nvPr/>
          </p:nvSpPr>
          <p:spPr bwMode="auto">
            <a:xfrm>
              <a:off x="2585" y="1618"/>
              <a:ext cx="45" cy="59"/>
            </a:xfrm>
            <a:custGeom>
              <a:avLst/>
              <a:gdLst>
                <a:gd name="T0" fmla="*/ 18 w 19"/>
                <a:gd name="T1" fmla="*/ 0 h 25"/>
                <a:gd name="T2" fmla="*/ 0 w 19"/>
                <a:gd name="T3" fmla="*/ 24 h 25"/>
                <a:gd name="T4" fmla="*/ 2 w 19"/>
                <a:gd name="T5" fmla="*/ 25 h 25"/>
                <a:gd name="T6" fmla="*/ 19 w 19"/>
                <a:gd name="T7" fmla="*/ 1 h 25"/>
                <a:gd name="T8" fmla="*/ 18 w 19"/>
                <a:gd name="T9" fmla="*/ 0 h 25"/>
              </a:gdLst>
              <a:ahLst/>
              <a:cxnLst>
                <a:cxn ang="0">
                  <a:pos x="T0" y="T1"/>
                </a:cxn>
                <a:cxn ang="0">
                  <a:pos x="T2" y="T3"/>
                </a:cxn>
                <a:cxn ang="0">
                  <a:pos x="T4" y="T5"/>
                </a:cxn>
                <a:cxn ang="0">
                  <a:pos x="T6" y="T7"/>
                </a:cxn>
                <a:cxn ang="0">
                  <a:pos x="T8" y="T9"/>
                </a:cxn>
              </a:cxnLst>
              <a:rect l="0" t="0" r="r" b="b"/>
              <a:pathLst>
                <a:path w="19" h="25">
                  <a:moveTo>
                    <a:pt x="18" y="0"/>
                  </a:moveTo>
                  <a:cubicBezTo>
                    <a:pt x="12" y="8"/>
                    <a:pt x="6" y="16"/>
                    <a:pt x="0" y="24"/>
                  </a:cubicBezTo>
                  <a:cubicBezTo>
                    <a:pt x="2" y="25"/>
                    <a:pt x="2" y="25"/>
                    <a:pt x="2" y="25"/>
                  </a:cubicBezTo>
                  <a:cubicBezTo>
                    <a:pt x="8" y="17"/>
                    <a:pt x="14" y="9"/>
                    <a:pt x="19" y="1"/>
                  </a:cubicBezTo>
                  <a:cubicBezTo>
                    <a:pt x="18" y="0"/>
                    <a:pt x="18" y="0"/>
                    <a:pt x="1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3" name="Freeform 871"/>
            <p:cNvSpPr/>
            <p:nvPr/>
          </p:nvSpPr>
          <p:spPr bwMode="auto">
            <a:xfrm>
              <a:off x="2592" y="1639"/>
              <a:ext cx="38" cy="48"/>
            </a:xfrm>
            <a:custGeom>
              <a:avLst/>
              <a:gdLst>
                <a:gd name="T0" fmla="*/ 15 w 16"/>
                <a:gd name="T1" fmla="*/ 0 h 20"/>
                <a:gd name="T2" fmla="*/ 0 w 16"/>
                <a:gd name="T3" fmla="*/ 19 h 20"/>
                <a:gd name="T4" fmla="*/ 2 w 16"/>
                <a:gd name="T5" fmla="*/ 20 h 20"/>
                <a:gd name="T6" fmla="*/ 16 w 16"/>
                <a:gd name="T7" fmla="*/ 1 h 20"/>
                <a:gd name="T8" fmla="*/ 15 w 16"/>
                <a:gd name="T9" fmla="*/ 0 h 20"/>
              </a:gdLst>
              <a:ahLst/>
              <a:cxnLst>
                <a:cxn ang="0">
                  <a:pos x="T0" y="T1"/>
                </a:cxn>
                <a:cxn ang="0">
                  <a:pos x="T2" y="T3"/>
                </a:cxn>
                <a:cxn ang="0">
                  <a:pos x="T4" y="T5"/>
                </a:cxn>
                <a:cxn ang="0">
                  <a:pos x="T6" y="T7"/>
                </a:cxn>
                <a:cxn ang="0">
                  <a:pos x="T8" y="T9"/>
                </a:cxn>
              </a:cxnLst>
              <a:rect l="0" t="0" r="r" b="b"/>
              <a:pathLst>
                <a:path w="16" h="20">
                  <a:moveTo>
                    <a:pt x="15" y="0"/>
                  </a:moveTo>
                  <a:cubicBezTo>
                    <a:pt x="10" y="7"/>
                    <a:pt x="5" y="13"/>
                    <a:pt x="0" y="19"/>
                  </a:cubicBezTo>
                  <a:cubicBezTo>
                    <a:pt x="2" y="20"/>
                    <a:pt x="2" y="20"/>
                    <a:pt x="2" y="20"/>
                  </a:cubicBezTo>
                  <a:cubicBezTo>
                    <a:pt x="6" y="14"/>
                    <a:pt x="11" y="8"/>
                    <a:pt x="16" y="1"/>
                  </a:cubicBezTo>
                  <a:cubicBezTo>
                    <a:pt x="15" y="0"/>
                    <a:pt x="15" y="0"/>
                    <a:pt x="1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4" name="Freeform 872"/>
            <p:cNvSpPr/>
            <p:nvPr/>
          </p:nvSpPr>
          <p:spPr bwMode="auto">
            <a:xfrm>
              <a:off x="2602" y="1658"/>
              <a:ext cx="28" cy="41"/>
            </a:xfrm>
            <a:custGeom>
              <a:avLst/>
              <a:gdLst>
                <a:gd name="T0" fmla="*/ 10 w 12"/>
                <a:gd name="T1" fmla="*/ 0 h 17"/>
                <a:gd name="T2" fmla="*/ 1 w 12"/>
                <a:gd name="T3" fmla="*/ 12 h 17"/>
                <a:gd name="T4" fmla="*/ 1 w 12"/>
                <a:gd name="T5" fmla="*/ 13 h 17"/>
                <a:gd name="T6" fmla="*/ 1 w 12"/>
                <a:gd name="T7" fmla="*/ 14 h 17"/>
                <a:gd name="T8" fmla="*/ 0 w 12"/>
                <a:gd name="T9" fmla="*/ 17 h 17"/>
                <a:gd name="T10" fmla="*/ 2 w 12"/>
                <a:gd name="T11" fmla="*/ 14 h 17"/>
                <a:gd name="T12" fmla="*/ 2 w 12"/>
                <a:gd name="T13" fmla="*/ 14 h 17"/>
                <a:gd name="T14" fmla="*/ 3 w 12"/>
                <a:gd name="T15" fmla="*/ 14 h 17"/>
                <a:gd name="T16" fmla="*/ 12 w 12"/>
                <a:gd name="T17" fmla="*/ 1 h 17"/>
                <a:gd name="T18" fmla="*/ 10 w 1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10" y="0"/>
                  </a:moveTo>
                  <a:cubicBezTo>
                    <a:pt x="8" y="5"/>
                    <a:pt x="5" y="9"/>
                    <a:pt x="1" y="12"/>
                  </a:cubicBezTo>
                  <a:cubicBezTo>
                    <a:pt x="1" y="13"/>
                    <a:pt x="1" y="13"/>
                    <a:pt x="1" y="13"/>
                  </a:cubicBezTo>
                  <a:cubicBezTo>
                    <a:pt x="1" y="14"/>
                    <a:pt x="1" y="14"/>
                    <a:pt x="1" y="14"/>
                  </a:cubicBezTo>
                  <a:cubicBezTo>
                    <a:pt x="0" y="17"/>
                    <a:pt x="0" y="17"/>
                    <a:pt x="0" y="17"/>
                  </a:cubicBezTo>
                  <a:cubicBezTo>
                    <a:pt x="2" y="14"/>
                    <a:pt x="2" y="14"/>
                    <a:pt x="2" y="14"/>
                  </a:cubicBezTo>
                  <a:cubicBezTo>
                    <a:pt x="2" y="14"/>
                    <a:pt x="2" y="14"/>
                    <a:pt x="2" y="14"/>
                  </a:cubicBezTo>
                  <a:cubicBezTo>
                    <a:pt x="3" y="14"/>
                    <a:pt x="3" y="14"/>
                    <a:pt x="3" y="14"/>
                  </a:cubicBezTo>
                  <a:cubicBezTo>
                    <a:pt x="6" y="10"/>
                    <a:pt x="9" y="5"/>
                    <a:pt x="12" y="1"/>
                  </a:cubicBezTo>
                  <a:cubicBezTo>
                    <a:pt x="10" y="0"/>
                    <a:pt x="10"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5" name="Freeform 873"/>
            <p:cNvSpPr>
              <a:spLocks noEditPoints="1"/>
            </p:cNvSpPr>
            <p:nvPr/>
          </p:nvSpPr>
          <p:spPr bwMode="auto">
            <a:xfrm>
              <a:off x="2706" y="2020"/>
              <a:ext cx="367" cy="486"/>
            </a:xfrm>
            <a:custGeom>
              <a:avLst/>
              <a:gdLst>
                <a:gd name="T0" fmla="*/ 125 w 155"/>
                <a:gd name="T1" fmla="*/ 178 h 205"/>
                <a:gd name="T2" fmla="*/ 124 w 155"/>
                <a:gd name="T3" fmla="*/ 189 h 205"/>
                <a:gd name="T4" fmla="*/ 115 w 155"/>
                <a:gd name="T5" fmla="*/ 187 h 205"/>
                <a:gd name="T6" fmla="*/ 60 w 155"/>
                <a:gd name="T7" fmla="*/ 175 h 205"/>
                <a:gd name="T8" fmla="*/ 71 w 155"/>
                <a:gd name="T9" fmla="*/ 158 h 205"/>
                <a:gd name="T10" fmla="*/ 73 w 155"/>
                <a:gd name="T11" fmla="*/ 158 h 205"/>
                <a:gd name="T12" fmla="*/ 88 w 155"/>
                <a:gd name="T13" fmla="*/ 153 h 205"/>
                <a:gd name="T14" fmla="*/ 124 w 155"/>
                <a:gd name="T15" fmla="*/ 140 h 205"/>
                <a:gd name="T16" fmla="*/ 133 w 155"/>
                <a:gd name="T17" fmla="*/ 137 h 205"/>
                <a:gd name="T18" fmla="*/ 141 w 155"/>
                <a:gd name="T19" fmla="*/ 134 h 205"/>
                <a:gd name="T20" fmla="*/ 146 w 155"/>
                <a:gd name="T21" fmla="*/ 144 h 205"/>
                <a:gd name="T22" fmla="*/ 35 w 155"/>
                <a:gd name="T23" fmla="*/ 131 h 205"/>
                <a:gd name="T24" fmla="*/ 44 w 155"/>
                <a:gd name="T25" fmla="*/ 128 h 205"/>
                <a:gd name="T26" fmla="*/ 75 w 155"/>
                <a:gd name="T27" fmla="*/ 122 h 205"/>
                <a:gd name="T28" fmla="*/ 56 w 155"/>
                <a:gd name="T29" fmla="*/ 123 h 205"/>
                <a:gd name="T30" fmla="*/ 69 w 155"/>
                <a:gd name="T31" fmla="*/ 124 h 205"/>
                <a:gd name="T32" fmla="*/ 107 w 155"/>
                <a:gd name="T33" fmla="*/ 112 h 205"/>
                <a:gd name="T34" fmla="*/ 108 w 155"/>
                <a:gd name="T35" fmla="*/ 105 h 205"/>
                <a:gd name="T36" fmla="*/ 115 w 155"/>
                <a:gd name="T37" fmla="*/ 97 h 205"/>
                <a:gd name="T38" fmla="*/ 47 w 155"/>
                <a:gd name="T39" fmla="*/ 94 h 205"/>
                <a:gd name="T40" fmla="*/ 117 w 155"/>
                <a:gd name="T41" fmla="*/ 101 h 205"/>
                <a:gd name="T42" fmla="*/ 133 w 155"/>
                <a:gd name="T43" fmla="*/ 88 h 205"/>
                <a:gd name="T44" fmla="*/ 39 w 155"/>
                <a:gd name="T45" fmla="*/ 87 h 205"/>
                <a:gd name="T46" fmla="*/ 30 w 155"/>
                <a:gd name="T47" fmla="*/ 78 h 205"/>
                <a:gd name="T48" fmla="*/ 23 w 155"/>
                <a:gd name="T49" fmla="*/ 71 h 205"/>
                <a:gd name="T50" fmla="*/ 21 w 155"/>
                <a:gd name="T51" fmla="*/ 78 h 205"/>
                <a:gd name="T52" fmla="*/ 7 w 155"/>
                <a:gd name="T53" fmla="*/ 59 h 205"/>
                <a:gd name="T54" fmla="*/ 119 w 155"/>
                <a:gd name="T55" fmla="*/ 53 h 205"/>
                <a:gd name="T56" fmla="*/ 122 w 155"/>
                <a:gd name="T57" fmla="*/ 22 h 205"/>
                <a:gd name="T58" fmla="*/ 80 w 155"/>
                <a:gd name="T59" fmla="*/ 72 h 205"/>
                <a:gd name="T60" fmla="*/ 108 w 155"/>
                <a:gd name="T61" fmla="*/ 73 h 205"/>
                <a:gd name="T62" fmla="*/ 103 w 155"/>
                <a:gd name="T63" fmla="*/ 94 h 205"/>
                <a:gd name="T64" fmla="*/ 101 w 155"/>
                <a:gd name="T65" fmla="*/ 107 h 205"/>
                <a:gd name="T66" fmla="*/ 106 w 155"/>
                <a:gd name="T67" fmla="*/ 117 h 205"/>
                <a:gd name="T68" fmla="*/ 115 w 155"/>
                <a:gd name="T69" fmla="*/ 139 h 205"/>
                <a:gd name="T70" fmla="*/ 89 w 155"/>
                <a:gd name="T71" fmla="*/ 148 h 205"/>
                <a:gd name="T72" fmla="*/ 79 w 155"/>
                <a:gd name="T73" fmla="*/ 127 h 205"/>
                <a:gd name="T74" fmla="*/ 73 w 155"/>
                <a:gd name="T75" fmla="*/ 111 h 205"/>
                <a:gd name="T76" fmla="*/ 31 w 155"/>
                <a:gd name="T77" fmla="*/ 121 h 205"/>
                <a:gd name="T78" fmla="*/ 52 w 155"/>
                <a:gd name="T79" fmla="*/ 97 h 205"/>
                <a:gd name="T80" fmla="*/ 53 w 155"/>
                <a:gd name="T81" fmla="*/ 93 h 205"/>
                <a:gd name="T82" fmla="*/ 59 w 155"/>
                <a:gd name="T83" fmla="*/ 64 h 205"/>
                <a:gd name="T84" fmla="*/ 76 w 155"/>
                <a:gd name="T85" fmla="*/ 77 h 205"/>
                <a:gd name="T86" fmla="*/ 0 w 155"/>
                <a:gd name="T87" fmla="*/ 48 h 205"/>
                <a:gd name="T88" fmla="*/ 8 w 155"/>
                <a:gd name="T89" fmla="*/ 71 h 205"/>
                <a:gd name="T90" fmla="*/ 35 w 155"/>
                <a:gd name="T91" fmla="*/ 98 h 205"/>
                <a:gd name="T92" fmla="*/ 43 w 155"/>
                <a:gd name="T93" fmla="*/ 132 h 205"/>
                <a:gd name="T94" fmla="*/ 66 w 155"/>
                <a:gd name="T95" fmla="*/ 127 h 205"/>
                <a:gd name="T96" fmla="*/ 46 w 155"/>
                <a:gd name="T97" fmla="*/ 165 h 205"/>
                <a:gd name="T98" fmla="*/ 106 w 155"/>
                <a:gd name="T99" fmla="*/ 203 h 205"/>
                <a:gd name="T100" fmla="*/ 110 w 155"/>
                <a:gd name="T101" fmla="*/ 204 h 205"/>
                <a:gd name="T102" fmla="*/ 125 w 155"/>
                <a:gd name="T103" fmla="*/ 196 h 205"/>
                <a:gd name="T104" fmla="*/ 124 w 155"/>
                <a:gd name="T105" fmla="*/ 157 h 205"/>
                <a:gd name="T106" fmla="*/ 152 w 155"/>
                <a:gd name="T107" fmla="*/ 127 h 205"/>
                <a:gd name="T108" fmla="*/ 111 w 155"/>
                <a:gd name="T109" fmla="*/ 109 h 205"/>
                <a:gd name="T110" fmla="*/ 137 w 155"/>
                <a:gd name="T111" fmla="*/ 99 h 205"/>
                <a:gd name="T112" fmla="*/ 133 w 155"/>
                <a:gd name="T113" fmla="*/ 59 h 205"/>
                <a:gd name="T114" fmla="*/ 125 w 155"/>
                <a:gd name="T115"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 h="205">
                  <a:moveTo>
                    <a:pt x="108" y="199"/>
                  </a:moveTo>
                  <a:cubicBezTo>
                    <a:pt x="106" y="193"/>
                    <a:pt x="104" y="188"/>
                    <a:pt x="102" y="182"/>
                  </a:cubicBezTo>
                  <a:cubicBezTo>
                    <a:pt x="104" y="180"/>
                    <a:pt x="106" y="179"/>
                    <a:pt x="108" y="178"/>
                  </a:cubicBezTo>
                  <a:cubicBezTo>
                    <a:pt x="108" y="185"/>
                    <a:pt x="108" y="192"/>
                    <a:pt x="109" y="199"/>
                  </a:cubicBezTo>
                  <a:cubicBezTo>
                    <a:pt x="108" y="199"/>
                    <a:pt x="108" y="199"/>
                    <a:pt x="108" y="199"/>
                  </a:cubicBezTo>
                  <a:moveTo>
                    <a:pt x="126" y="191"/>
                  </a:moveTo>
                  <a:cubicBezTo>
                    <a:pt x="126" y="190"/>
                    <a:pt x="126" y="190"/>
                    <a:pt x="126" y="189"/>
                  </a:cubicBezTo>
                  <a:cubicBezTo>
                    <a:pt x="126" y="185"/>
                    <a:pt x="125" y="181"/>
                    <a:pt x="125" y="178"/>
                  </a:cubicBezTo>
                  <a:cubicBezTo>
                    <a:pt x="126" y="182"/>
                    <a:pt x="128" y="185"/>
                    <a:pt x="131" y="189"/>
                  </a:cubicBezTo>
                  <a:cubicBezTo>
                    <a:pt x="129" y="190"/>
                    <a:pt x="127" y="190"/>
                    <a:pt x="126" y="191"/>
                  </a:cubicBezTo>
                  <a:moveTo>
                    <a:pt x="111" y="198"/>
                  </a:moveTo>
                  <a:cubicBezTo>
                    <a:pt x="110" y="191"/>
                    <a:pt x="110" y="184"/>
                    <a:pt x="110" y="177"/>
                  </a:cubicBezTo>
                  <a:cubicBezTo>
                    <a:pt x="110" y="177"/>
                    <a:pt x="110" y="177"/>
                    <a:pt x="110" y="177"/>
                  </a:cubicBezTo>
                  <a:cubicBezTo>
                    <a:pt x="114" y="175"/>
                    <a:pt x="118" y="174"/>
                    <a:pt x="122" y="173"/>
                  </a:cubicBezTo>
                  <a:cubicBezTo>
                    <a:pt x="122" y="174"/>
                    <a:pt x="122" y="174"/>
                    <a:pt x="122" y="174"/>
                  </a:cubicBezTo>
                  <a:cubicBezTo>
                    <a:pt x="123" y="179"/>
                    <a:pt x="124" y="184"/>
                    <a:pt x="124" y="189"/>
                  </a:cubicBezTo>
                  <a:cubicBezTo>
                    <a:pt x="124" y="190"/>
                    <a:pt x="124" y="191"/>
                    <a:pt x="124" y="192"/>
                  </a:cubicBezTo>
                  <a:cubicBezTo>
                    <a:pt x="121" y="193"/>
                    <a:pt x="119" y="194"/>
                    <a:pt x="117" y="195"/>
                  </a:cubicBezTo>
                  <a:cubicBezTo>
                    <a:pt x="117" y="192"/>
                    <a:pt x="117" y="190"/>
                    <a:pt x="117" y="187"/>
                  </a:cubicBezTo>
                  <a:cubicBezTo>
                    <a:pt x="117" y="183"/>
                    <a:pt x="117" y="180"/>
                    <a:pt x="117" y="176"/>
                  </a:cubicBezTo>
                  <a:cubicBezTo>
                    <a:pt x="117" y="176"/>
                    <a:pt x="116" y="175"/>
                    <a:pt x="116" y="175"/>
                  </a:cubicBezTo>
                  <a:cubicBezTo>
                    <a:pt x="116" y="175"/>
                    <a:pt x="116" y="175"/>
                    <a:pt x="116" y="175"/>
                  </a:cubicBezTo>
                  <a:cubicBezTo>
                    <a:pt x="115" y="175"/>
                    <a:pt x="115" y="176"/>
                    <a:pt x="115" y="176"/>
                  </a:cubicBezTo>
                  <a:cubicBezTo>
                    <a:pt x="115" y="180"/>
                    <a:pt x="115" y="183"/>
                    <a:pt x="115" y="187"/>
                  </a:cubicBezTo>
                  <a:cubicBezTo>
                    <a:pt x="115" y="190"/>
                    <a:pt x="115" y="193"/>
                    <a:pt x="115" y="196"/>
                  </a:cubicBezTo>
                  <a:cubicBezTo>
                    <a:pt x="113" y="197"/>
                    <a:pt x="112" y="197"/>
                    <a:pt x="111" y="198"/>
                  </a:cubicBezTo>
                  <a:moveTo>
                    <a:pt x="58" y="174"/>
                  </a:moveTo>
                  <a:cubicBezTo>
                    <a:pt x="56" y="171"/>
                    <a:pt x="54" y="168"/>
                    <a:pt x="51" y="165"/>
                  </a:cubicBezTo>
                  <a:cubicBezTo>
                    <a:pt x="52" y="165"/>
                    <a:pt x="54" y="164"/>
                    <a:pt x="56" y="164"/>
                  </a:cubicBezTo>
                  <a:cubicBezTo>
                    <a:pt x="57" y="167"/>
                    <a:pt x="57" y="171"/>
                    <a:pt x="58" y="174"/>
                  </a:cubicBezTo>
                  <a:moveTo>
                    <a:pt x="59" y="175"/>
                  </a:moveTo>
                  <a:cubicBezTo>
                    <a:pt x="60" y="175"/>
                    <a:pt x="60" y="175"/>
                    <a:pt x="60" y="175"/>
                  </a:cubicBezTo>
                  <a:cubicBezTo>
                    <a:pt x="59" y="171"/>
                    <a:pt x="59" y="167"/>
                    <a:pt x="58" y="163"/>
                  </a:cubicBezTo>
                  <a:cubicBezTo>
                    <a:pt x="60" y="162"/>
                    <a:pt x="62" y="162"/>
                    <a:pt x="64" y="161"/>
                  </a:cubicBezTo>
                  <a:cubicBezTo>
                    <a:pt x="64" y="165"/>
                    <a:pt x="64" y="169"/>
                    <a:pt x="64" y="173"/>
                  </a:cubicBezTo>
                  <a:cubicBezTo>
                    <a:pt x="63" y="174"/>
                    <a:pt x="61" y="174"/>
                    <a:pt x="59" y="175"/>
                  </a:cubicBezTo>
                  <a:moveTo>
                    <a:pt x="66" y="172"/>
                  </a:moveTo>
                  <a:cubicBezTo>
                    <a:pt x="66" y="168"/>
                    <a:pt x="66" y="164"/>
                    <a:pt x="66" y="161"/>
                  </a:cubicBezTo>
                  <a:cubicBezTo>
                    <a:pt x="66" y="160"/>
                    <a:pt x="66" y="160"/>
                    <a:pt x="66" y="160"/>
                  </a:cubicBezTo>
                  <a:cubicBezTo>
                    <a:pt x="67" y="160"/>
                    <a:pt x="69" y="159"/>
                    <a:pt x="71" y="158"/>
                  </a:cubicBezTo>
                  <a:cubicBezTo>
                    <a:pt x="71" y="160"/>
                    <a:pt x="71" y="162"/>
                    <a:pt x="71" y="164"/>
                  </a:cubicBezTo>
                  <a:cubicBezTo>
                    <a:pt x="71" y="166"/>
                    <a:pt x="71" y="168"/>
                    <a:pt x="72" y="169"/>
                  </a:cubicBezTo>
                  <a:cubicBezTo>
                    <a:pt x="72" y="170"/>
                    <a:pt x="72" y="170"/>
                    <a:pt x="72" y="170"/>
                  </a:cubicBezTo>
                  <a:cubicBezTo>
                    <a:pt x="70" y="170"/>
                    <a:pt x="68" y="171"/>
                    <a:pt x="66" y="172"/>
                  </a:cubicBezTo>
                  <a:moveTo>
                    <a:pt x="74" y="169"/>
                  </a:moveTo>
                  <a:cubicBezTo>
                    <a:pt x="73" y="167"/>
                    <a:pt x="73" y="165"/>
                    <a:pt x="73" y="164"/>
                  </a:cubicBezTo>
                  <a:cubicBezTo>
                    <a:pt x="73" y="162"/>
                    <a:pt x="73" y="160"/>
                    <a:pt x="73" y="159"/>
                  </a:cubicBezTo>
                  <a:cubicBezTo>
                    <a:pt x="73" y="158"/>
                    <a:pt x="73" y="158"/>
                    <a:pt x="73" y="158"/>
                  </a:cubicBezTo>
                  <a:cubicBezTo>
                    <a:pt x="76" y="157"/>
                    <a:pt x="79" y="156"/>
                    <a:pt x="82" y="155"/>
                  </a:cubicBezTo>
                  <a:cubicBezTo>
                    <a:pt x="82" y="155"/>
                    <a:pt x="82" y="155"/>
                    <a:pt x="82" y="155"/>
                  </a:cubicBezTo>
                  <a:cubicBezTo>
                    <a:pt x="82" y="159"/>
                    <a:pt x="81" y="163"/>
                    <a:pt x="81" y="166"/>
                  </a:cubicBezTo>
                  <a:cubicBezTo>
                    <a:pt x="78" y="167"/>
                    <a:pt x="76" y="168"/>
                    <a:pt x="74" y="169"/>
                  </a:cubicBezTo>
                  <a:moveTo>
                    <a:pt x="83" y="166"/>
                  </a:moveTo>
                  <a:cubicBezTo>
                    <a:pt x="83" y="162"/>
                    <a:pt x="84" y="159"/>
                    <a:pt x="84" y="155"/>
                  </a:cubicBezTo>
                  <a:cubicBezTo>
                    <a:pt x="84" y="155"/>
                    <a:pt x="84" y="155"/>
                    <a:pt x="83" y="154"/>
                  </a:cubicBezTo>
                  <a:cubicBezTo>
                    <a:pt x="85" y="154"/>
                    <a:pt x="86" y="153"/>
                    <a:pt x="88" y="153"/>
                  </a:cubicBezTo>
                  <a:cubicBezTo>
                    <a:pt x="90" y="160"/>
                    <a:pt x="92" y="165"/>
                    <a:pt x="95" y="171"/>
                  </a:cubicBezTo>
                  <a:cubicBezTo>
                    <a:pt x="93" y="169"/>
                    <a:pt x="92" y="167"/>
                    <a:pt x="91" y="165"/>
                  </a:cubicBezTo>
                  <a:cubicBezTo>
                    <a:pt x="91" y="165"/>
                    <a:pt x="90" y="164"/>
                    <a:pt x="89" y="164"/>
                  </a:cubicBezTo>
                  <a:cubicBezTo>
                    <a:pt x="89" y="164"/>
                    <a:pt x="89" y="164"/>
                    <a:pt x="89" y="164"/>
                  </a:cubicBezTo>
                  <a:cubicBezTo>
                    <a:pt x="87" y="165"/>
                    <a:pt x="85" y="165"/>
                    <a:pt x="83" y="166"/>
                  </a:cubicBezTo>
                  <a:moveTo>
                    <a:pt x="123" y="154"/>
                  </a:moveTo>
                  <a:cubicBezTo>
                    <a:pt x="121" y="150"/>
                    <a:pt x="120" y="146"/>
                    <a:pt x="118" y="142"/>
                  </a:cubicBezTo>
                  <a:cubicBezTo>
                    <a:pt x="120" y="141"/>
                    <a:pt x="122" y="140"/>
                    <a:pt x="124" y="140"/>
                  </a:cubicBezTo>
                  <a:cubicBezTo>
                    <a:pt x="124" y="144"/>
                    <a:pt x="124" y="148"/>
                    <a:pt x="125" y="152"/>
                  </a:cubicBezTo>
                  <a:cubicBezTo>
                    <a:pt x="124" y="153"/>
                    <a:pt x="124" y="153"/>
                    <a:pt x="124" y="153"/>
                  </a:cubicBezTo>
                  <a:cubicBezTo>
                    <a:pt x="123" y="153"/>
                    <a:pt x="123" y="153"/>
                    <a:pt x="123" y="153"/>
                  </a:cubicBezTo>
                  <a:cubicBezTo>
                    <a:pt x="123" y="154"/>
                    <a:pt x="123" y="154"/>
                    <a:pt x="123" y="154"/>
                  </a:cubicBezTo>
                  <a:moveTo>
                    <a:pt x="127" y="152"/>
                  </a:moveTo>
                  <a:cubicBezTo>
                    <a:pt x="126" y="147"/>
                    <a:pt x="126" y="143"/>
                    <a:pt x="125" y="139"/>
                  </a:cubicBezTo>
                  <a:cubicBezTo>
                    <a:pt x="128" y="138"/>
                    <a:pt x="131" y="137"/>
                    <a:pt x="133" y="136"/>
                  </a:cubicBezTo>
                  <a:cubicBezTo>
                    <a:pt x="133" y="137"/>
                    <a:pt x="133" y="137"/>
                    <a:pt x="133" y="137"/>
                  </a:cubicBezTo>
                  <a:cubicBezTo>
                    <a:pt x="133" y="141"/>
                    <a:pt x="133" y="145"/>
                    <a:pt x="133" y="149"/>
                  </a:cubicBezTo>
                  <a:cubicBezTo>
                    <a:pt x="133" y="149"/>
                    <a:pt x="132" y="149"/>
                    <a:pt x="132" y="149"/>
                  </a:cubicBezTo>
                  <a:cubicBezTo>
                    <a:pt x="130" y="150"/>
                    <a:pt x="128" y="151"/>
                    <a:pt x="127" y="152"/>
                  </a:cubicBezTo>
                  <a:moveTo>
                    <a:pt x="135" y="148"/>
                  </a:moveTo>
                  <a:cubicBezTo>
                    <a:pt x="135" y="144"/>
                    <a:pt x="135" y="140"/>
                    <a:pt x="135" y="137"/>
                  </a:cubicBezTo>
                  <a:cubicBezTo>
                    <a:pt x="135" y="136"/>
                    <a:pt x="135" y="136"/>
                    <a:pt x="134" y="136"/>
                  </a:cubicBezTo>
                  <a:cubicBezTo>
                    <a:pt x="137" y="135"/>
                    <a:pt x="140" y="134"/>
                    <a:pt x="142" y="133"/>
                  </a:cubicBezTo>
                  <a:cubicBezTo>
                    <a:pt x="141" y="134"/>
                    <a:pt x="141" y="134"/>
                    <a:pt x="141" y="134"/>
                  </a:cubicBezTo>
                  <a:cubicBezTo>
                    <a:pt x="141" y="138"/>
                    <a:pt x="141" y="142"/>
                    <a:pt x="141" y="146"/>
                  </a:cubicBezTo>
                  <a:cubicBezTo>
                    <a:pt x="139" y="147"/>
                    <a:pt x="137" y="147"/>
                    <a:pt x="135" y="148"/>
                  </a:cubicBezTo>
                  <a:moveTo>
                    <a:pt x="143" y="145"/>
                  </a:moveTo>
                  <a:cubicBezTo>
                    <a:pt x="143" y="141"/>
                    <a:pt x="143" y="138"/>
                    <a:pt x="143" y="134"/>
                  </a:cubicBezTo>
                  <a:cubicBezTo>
                    <a:pt x="144" y="133"/>
                    <a:pt x="143" y="133"/>
                    <a:pt x="143" y="133"/>
                  </a:cubicBezTo>
                  <a:cubicBezTo>
                    <a:pt x="145" y="132"/>
                    <a:pt x="147" y="131"/>
                    <a:pt x="148" y="131"/>
                  </a:cubicBezTo>
                  <a:cubicBezTo>
                    <a:pt x="149" y="135"/>
                    <a:pt x="149" y="139"/>
                    <a:pt x="150" y="142"/>
                  </a:cubicBezTo>
                  <a:cubicBezTo>
                    <a:pt x="149" y="143"/>
                    <a:pt x="148" y="143"/>
                    <a:pt x="146" y="144"/>
                  </a:cubicBezTo>
                  <a:cubicBezTo>
                    <a:pt x="145" y="144"/>
                    <a:pt x="144" y="145"/>
                    <a:pt x="143" y="145"/>
                  </a:cubicBezTo>
                  <a:moveTo>
                    <a:pt x="35" y="131"/>
                  </a:moveTo>
                  <a:cubicBezTo>
                    <a:pt x="33" y="129"/>
                    <a:pt x="32" y="128"/>
                    <a:pt x="31" y="125"/>
                  </a:cubicBezTo>
                  <a:cubicBezTo>
                    <a:pt x="32" y="125"/>
                    <a:pt x="32" y="125"/>
                    <a:pt x="32" y="125"/>
                  </a:cubicBezTo>
                  <a:cubicBezTo>
                    <a:pt x="33" y="125"/>
                    <a:pt x="35" y="124"/>
                    <a:pt x="36" y="124"/>
                  </a:cubicBezTo>
                  <a:cubicBezTo>
                    <a:pt x="36" y="125"/>
                    <a:pt x="36" y="126"/>
                    <a:pt x="36" y="127"/>
                  </a:cubicBezTo>
                  <a:cubicBezTo>
                    <a:pt x="36" y="128"/>
                    <a:pt x="36" y="129"/>
                    <a:pt x="36" y="130"/>
                  </a:cubicBezTo>
                  <a:cubicBezTo>
                    <a:pt x="35" y="131"/>
                    <a:pt x="35" y="131"/>
                    <a:pt x="35" y="131"/>
                  </a:cubicBezTo>
                  <a:moveTo>
                    <a:pt x="38" y="130"/>
                  </a:moveTo>
                  <a:cubicBezTo>
                    <a:pt x="38" y="129"/>
                    <a:pt x="38" y="128"/>
                    <a:pt x="38" y="127"/>
                  </a:cubicBezTo>
                  <a:cubicBezTo>
                    <a:pt x="38" y="126"/>
                    <a:pt x="38" y="124"/>
                    <a:pt x="38" y="123"/>
                  </a:cubicBezTo>
                  <a:cubicBezTo>
                    <a:pt x="38" y="123"/>
                    <a:pt x="38" y="123"/>
                    <a:pt x="38" y="123"/>
                  </a:cubicBezTo>
                  <a:cubicBezTo>
                    <a:pt x="39" y="123"/>
                    <a:pt x="40" y="122"/>
                    <a:pt x="41" y="122"/>
                  </a:cubicBezTo>
                  <a:cubicBezTo>
                    <a:pt x="41" y="124"/>
                    <a:pt x="42" y="126"/>
                    <a:pt x="42" y="128"/>
                  </a:cubicBezTo>
                  <a:cubicBezTo>
                    <a:pt x="40" y="129"/>
                    <a:pt x="39" y="129"/>
                    <a:pt x="38" y="130"/>
                  </a:cubicBezTo>
                  <a:moveTo>
                    <a:pt x="44" y="128"/>
                  </a:moveTo>
                  <a:cubicBezTo>
                    <a:pt x="44" y="125"/>
                    <a:pt x="43" y="123"/>
                    <a:pt x="43" y="121"/>
                  </a:cubicBezTo>
                  <a:cubicBezTo>
                    <a:pt x="46" y="120"/>
                    <a:pt x="50" y="119"/>
                    <a:pt x="53" y="118"/>
                  </a:cubicBezTo>
                  <a:cubicBezTo>
                    <a:pt x="53" y="120"/>
                    <a:pt x="52" y="122"/>
                    <a:pt x="52" y="125"/>
                  </a:cubicBezTo>
                  <a:cubicBezTo>
                    <a:pt x="48" y="126"/>
                    <a:pt x="46" y="127"/>
                    <a:pt x="44" y="128"/>
                  </a:cubicBezTo>
                  <a:moveTo>
                    <a:pt x="70" y="126"/>
                  </a:moveTo>
                  <a:cubicBezTo>
                    <a:pt x="71" y="123"/>
                    <a:pt x="72" y="119"/>
                    <a:pt x="73" y="116"/>
                  </a:cubicBezTo>
                  <a:cubicBezTo>
                    <a:pt x="73" y="116"/>
                    <a:pt x="73" y="116"/>
                    <a:pt x="73" y="116"/>
                  </a:cubicBezTo>
                  <a:cubicBezTo>
                    <a:pt x="73" y="118"/>
                    <a:pt x="74" y="120"/>
                    <a:pt x="75" y="122"/>
                  </a:cubicBezTo>
                  <a:cubicBezTo>
                    <a:pt x="75" y="122"/>
                    <a:pt x="76" y="123"/>
                    <a:pt x="76" y="124"/>
                  </a:cubicBezTo>
                  <a:cubicBezTo>
                    <a:pt x="74" y="125"/>
                    <a:pt x="72" y="125"/>
                    <a:pt x="70" y="126"/>
                  </a:cubicBezTo>
                  <a:moveTo>
                    <a:pt x="54" y="124"/>
                  </a:moveTo>
                  <a:cubicBezTo>
                    <a:pt x="55" y="122"/>
                    <a:pt x="55" y="119"/>
                    <a:pt x="55" y="117"/>
                  </a:cubicBezTo>
                  <a:cubicBezTo>
                    <a:pt x="58" y="116"/>
                    <a:pt x="60" y="115"/>
                    <a:pt x="63" y="114"/>
                  </a:cubicBezTo>
                  <a:cubicBezTo>
                    <a:pt x="62" y="117"/>
                    <a:pt x="62" y="119"/>
                    <a:pt x="62" y="121"/>
                  </a:cubicBezTo>
                  <a:cubicBezTo>
                    <a:pt x="61" y="122"/>
                    <a:pt x="60" y="122"/>
                    <a:pt x="58" y="122"/>
                  </a:cubicBezTo>
                  <a:cubicBezTo>
                    <a:pt x="57" y="123"/>
                    <a:pt x="57" y="123"/>
                    <a:pt x="56" y="123"/>
                  </a:cubicBezTo>
                  <a:cubicBezTo>
                    <a:pt x="55" y="124"/>
                    <a:pt x="55" y="124"/>
                    <a:pt x="55" y="124"/>
                  </a:cubicBezTo>
                  <a:cubicBezTo>
                    <a:pt x="54" y="124"/>
                    <a:pt x="54" y="124"/>
                    <a:pt x="54" y="124"/>
                  </a:cubicBezTo>
                  <a:moveTo>
                    <a:pt x="64" y="121"/>
                  </a:moveTo>
                  <a:cubicBezTo>
                    <a:pt x="64" y="118"/>
                    <a:pt x="64" y="116"/>
                    <a:pt x="65" y="114"/>
                  </a:cubicBezTo>
                  <a:cubicBezTo>
                    <a:pt x="66" y="113"/>
                    <a:pt x="68" y="113"/>
                    <a:pt x="69" y="112"/>
                  </a:cubicBezTo>
                  <a:cubicBezTo>
                    <a:pt x="70" y="113"/>
                    <a:pt x="70" y="113"/>
                    <a:pt x="70" y="114"/>
                  </a:cubicBezTo>
                  <a:cubicBezTo>
                    <a:pt x="71" y="114"/>
                    <a:pt x="71" y="114"/>
                    <a:pt x="71" y="114"/>
                  </a:cubicBezTo>
                  <a:cubicBezTo>
                    <a:pt x="70" y="117"/>
                    <a:pt x="69" y="121"/>
                    <a:pt x="69" y="124"/>
                  </a:cubicBezTo>
                  <a:cubicBezTo>
                    <a:pt x="68" y="123"/>
                    <a:pt x="68" y="123"/>
                    <a:pt x="68" y="123"/>
                  </a:cubicBezTo>
                  <a:cubicBezTo>
                    <a:pt x="68" y="122"/>
                    <a:pt x="67" y="121"/>
                    <a:pt x="66" y="121"/>
                  </a:cubicBezTo>
                  <a:cubicBezTo>
                    <a:pt x="66" y="121"/>
                    <a:pt x="66" y="121"/>
                    <a:pt x="66" y="121"/>
                  </a:cubicBezTo>
                  <a:cubicBezTo>
                    <a:pt x="66" y="121"/>
                    <a:pt x="66" y="121"/>
                    <a:pt x="66" y="121"/>
                  </a:cubicBezTo>
                  <a:cubicBezTo>
                    <a:pt x="66" y="121"/>
                    <a:pt x="66" y="121"/>
                    <a:pt x="66" y="121"/>
                  </a:cubicBezTo>
                  <a:cubicBezTo>
                    <a:pt x="66" y="120"/>
                    <a:pt x="65" y="120"/>
                    <a:pt x="65" y="120"/>
                  </a:cubicBezTo>
                  <a:cubicBezTo>
                    <a:pt x="65" y="120"/>
                    <a:pt x="64" y="121"/>
                    <a:pt x="64" y="121"/>
                  </a:cubicBezTo>
                  <a:moveTo>
                    <a:pt x="107" y="112"/>
                  </a:moveTo>
                  <a:cubicBezTo>
                    <a:pt x="107" y="111"/>
                    <a:pt x="106" y="110"/>
                    <a:pt x="106" y="109"/>
                  </a:cubicBezTo>
                  <a:cubicBezTo>
                    <a:pt x="106" y="108"/>
                    <a:pt x="105" y="107"/>
                    <a:pt x="105" y="106"/>
                  </a:cubicBezTo>
                  <a:cubicBezTo>
                    <a:pt x="105" y="105"/>
                    <a:pt x="105" y="104"/>
                    <a:pt x="105" y="104"/>
                  </a:cubicBezTo>
                  <a:cubicBezTo>
                    <a:pt x="105" y="103"/>
                    <a:pt x="105" y="103"/>
                    <a:pt x="105" y="103"/>
                  </a:cubicBezTo>
                  <a:cubicBezTo>
                    <a:pt x="105" y="102"/>
                    <a:pt x="105" y="100"/>
                    <a:pt x="106" y="97"/>
                  </a:cubicBezTo>
                  <a:cubicBezTo>
                    <a:pt x="106" y="97"/>
                    <a:pt x="107" y="97"/>
                    <a:pt x="107" y="96"/>
                  </a:cubicBezTo>
                  <a:cubicBezTo>
                    <a:pt x="109" y="99"/>
                    <a:pt x="109" y="102"/>
                    <a:pt x="109" y="105"/>
                  </a:cubicBezTo>
                  <a:cubicBezTo>
                    <a:pt x="109" y="105"/>
                    <a:pt x="108" y="105"/>
                    <a:pt x="108" y="105"/>
                  </a:cubicBezTo>
                  <a:cubicBezTo>
                    <a:pt x="107" y="106"/>
                    <a:pt x="107" y="106"/>
                    <a:pt x="107" y="107"/>
                  </a:cubicBezTo>
                  <a:cubicBezTo>
                    <a:pt x="107" y="107"/>
                    <a:pt x="107" y="107"/>
                    <a:pt x="107" y="107"/>
                  </a:cubicBezTo>
                  <a:cubicBezTo>
                    <a:pt x="107" y="109"/>
                    <a:pt x="107" y="110"/>
                    <a:pt x="107" y="112"/>
                  </a:cubicBezTo>
                  <a:moveTo>
                    <a:pt x="111" y="104"/>
                  </a:moveTo>
                  <a:cubicBezTo>
                    <a:pt x="111" y="101"/>
                    <a:pt x="110" y="98"/>
                    <a:pt x="109" y="96"/>
                  </a:cubicBezTo>
                  <a:cubicBezTo>
                    <a:pt x="111" y="95"/>
                    <a:pt x="112" y="95"/>
                    <a:pt x="113" y="94"/>
                  </a:cubicBezTo>
                  <a:cubicBezTo>
                    <a:pt x="114" y="94"/>
                    <a:pt x="115" y="94"/>
                    <a:pt x="115" y="94"/>
                  </a:cubicBezTo>
                  <a:cubicBezTo>
                    <a:pt x="115" y="95"/>
                    <a:pt x="115" y="96"/>
                    <a:pt x="115" y="97"/>
                  </a:cubicBezTo>
                  <a:cubicBezTo>
                    <a:pt x="115" y="99"/>
                    <a:pt x="115" y="100"/>
                    <a:pt x="115" y="102"/>
                  </a:cubicBezTo>
                  <a:cubicBezTo>
                    <a:pt x="114" y="103"/>
                    <a:pt x="113" y="103"/>
                    <a:pt x="111" y="104"/>
                  </a:cubicBezTo>
                  <a:moveTo>
                    <a:pt x="53" y="94"/>
                  </a:moveTo>
                  <a:cubicBezTo>
                    <a:pt x="53" y="94"/>
                    <a:pt x="53" y="94"/>
                    <a:pt x="53" y="94"/>
                  </a:cubicBezTo>
                  <a:cubicBezTo>
                    <a:pt x="53" y="94"/>
                    <a:pt x="53" y="94"/>
                    <a:pt x="53" y="94"/>
                  </a:cubicBezTo>
                  <a:moveTo>
                    <a:pt x="45" y="95"/>
                  </a:moveTo>
                  <a:cubicBezTo>
                    <a:pt x="45" y="94"/>
                    <a:pt x="45" y="93"/>
                    <a:pt x="45" y="92"/>
                  </a:cubicBezTo>
                  <a:cubicBezTo>
                    <a:pt x="46" y="93"/>
                    <a:pt x="47" y="94"/>
                    <a:pt x="47" y="94"/>
                  </a:cubicBezTo>
                  <a:cubicBezTo>
                    <a:pt x="47" y="95"/>
                    <a:pt x="46" y="95"/>
                    <a:pt x="45" y="95"/>
                  </a:cubicBezTo>
                  <a:moveTo>
                    <a:pt x="117" y="101"/>
                  </a:moveTo>
                  <a:cubicBezTo>
                    <a:pt x="117" y="100"/>
                    <a:pt x="117" y="99"/>
                    <a:pt x="117" y="97"/>
                  </a:cubicBezTo>
                  <a:cubicBezTo>
                    <a:pt x="117" y="96"/>
                    <a:pt x="117" y="94"/>
                    <a:pt x="117" y="93"/>
                  </a:cubicBezTo>
                  <a:cubicBezTo>
                    <a:pt x="119" y="92"/>
                    <a:pt x="122" y="92"/>
                    <a:pt x="124" y="91"/>
                  </a:cubicBezTo>
                  <a:cubicBezTo>
                    <a:pt x="124" y="92"/>
                    <a:pt x="124" y="92"/>
                    <a:pt x="124" y="92"/>
                  </a:cubicBezTo>
                  <a:cubicBezTo>
                    <a:pt x="124" y="94"/>
                    <a:pt x="124" y="97"/>
                    <a:pt x="123" y="99"/>
                  </a:cubicBezTo>
                  <a:cubicBezTo>
                    <a:pt x="121" y="100"/>
                    <a:pt x="119" y="101"/>
                    <a:pt x="117" y="101"/>
                  </a:cubicBezTo>
                  <a:moveTo>
                    <a:pt x="125" y="98"/>
                  </a:moveTo>
                  <a:cubicBezTo>
                    <a:pt x="126" y="96"/>
                    <a:pt x="126" y="94"/>
                    <a:pt x="126" y="92"/>
                  </a:cubicBezTo>
                  <a:cubicBezTo>
                    <a:pt x="126" y="91"/>
                    <a:pt x="126" y="91"/>
                    <a:pt x="126" y="90"/>
                  </a:cubicBezTo>
                  <a:cubicBezTo>
                    <a:pt x="128" y="90"/>
                    <a:pt x="129" y="89"/>
                    <a:pt x="131" y="89"/>
                  </a:cubicBezTo>
                  <a:cubicBezTo>
                    <a:pt x="131" y="91"/>
                    <a:pt x="130" y="94"/>
                    <a:pt x="130" y="97"/>
                  </a:cubicBezTo>
                  <a:cubicBezTo>
                    <a:pt x="129" y="97"/>
                    <a:pt x="127" y="98"/>
                    <a:pt x="125" y="98"/>
                  </a:cubicBezTo>
                  <a:moveTo>
                    <a:pt x="132" y="96"/>
                  </a:moveTo>
                  <a:cubicBezTo>
                    <a:pt x="133" y="93"/>
                    <a:pt x="133" y="91"/>
                    <a:pt x="133" y="88"/>
                  </a:cubicBezTo>
                  <a:cubicBezTo>
                    <a:pt x="134" y="88"/>
                    <a:pt x="135" y="88"/>
                    <a:pt x="135" y="87"/>
                  </a:cubicBezTo>
                  <a:cubicBezTo>
                    <a:pt x="136" y="89"/>
                    <a:pt x="136" y="91"/>
                    <a:pt x="136" y="93"/>
                  </a:cubicBezTo>
                  <a:cubicBezTo>
                    <a:pt x="136" y="94"/>
                    <a:pt x="136" y="95"/>
                    <a:pt x="136" y="95"/>
                  </a:cubicBezTo>
                  <a:cubicBezTo>
                    <a:pt x="136" y="95"/>
                    <a:pt x="136" y="95"/>
                    <a:pt x="136" y="95"/>
                  </a:cubicBezTo>
                  <a:cubicBezTo>
                    <a:pt x="134" y="95"/>
                    <a:pt x="133" y="96"/>
                    <a:pt x="132" y="96"/>
                  </a:cubicBezTo>
                  <a:moveTo>
                    <a:pt x="39" y="97"/>
                  </a:moveTo>
                  <a:cubicBezTo>
                    <a:pt x="39" y="96"/>
                    <a:pt x="39" y="96"/>
                    <a:pt x="39" y="96"/>
                  </a:cubicBezTo>
                  <a:cubicBezTo>
                    <a:pt x="39" y="93"/>
                    <a:pt x="39" y="90"/>
                    <a:pt x="39" y="87"/>
                  </a:cubicBezTo>
                  <a:cubicBezTo>
                    <a:pt x="41" y="88"/>
                    <a:pt x="42" y="90"/>
                    <a:pt x="44" y="91"/>
                  </a:cubicBezTo>
                  <a:cubicBezTo>
                    <a:pt x="44" y="91"/>
                    <a:pt x="44" y="91"/>
                    <a:pt x="44" y="91"/>
                  </a:cubicBezTo>
                  <a:cubicBezTo>
                    <a:pt x="43" y="93"/>
                    <a:pt x="43" y="94"/>
                    <a:pt x="43" y="96"/>
                  </a:cubicBezTo>
                  <a:cubicBezTo>
                    <a:pt x="42" y="96"/>
                    <a:pt x="41" y="96"/>
                    <a:pt x="40" y="97"/>
                  </a:cubicBezTo>
                  <a:cubicBezTo>
                    <a:pt x="39" y="97"/>
                    <a:pt x="39" y="97"/>
                    <a:pt x="39" y="97"/>
                  </a:cubicBezTo>
                  <a:moveTo>
                    <a:pt x="37" y="94"/>
                  </a:moveTo>
                  <a:cubicBezTo>
                    <a:pt x="35" y="92"/>
                    <a:pt x="33" y="90"/>
                    <a:pt x="31" y="88"/>
                  </a:cubicBezTo>
                  <a:cubicBezTo>
                    <a:pt x="31" y="85"/>
                    <a:pt x="30" y="81"/>
                    <a:pt x="30" y="78"/>
                  </a:cubicBezTo>
                  <a:cubicBezTo>
                    <a:pt x="33" y="81"/>
                    <a:pt x="35" y="83"/>
                    <a:pt x="37" y="85"/>
                  </a:cubicBezTo>
                  <a:cubicBezTo>
                    <a:pt x="37" y="86"/>
                    <a:pt x="37" y="86"/>
                    <a:pt x="37" y="86"/>
                  </a:cubicBezTo>
                  <a:cubicBezTo>
                    <a:pt x="37" y="89"/>
                    <a:pt x="37" y="91"/>
                    <a:pt x="37" y="94"/>
                  </a:cubicBezTo>
                  <a:moveTo>
                    <a:pt x="29" y="85"/>
                  </a:moveTo>
                  <a:cubicBezTo>
                    <a:pt x="27" y="84"/>
                    <a:pt x="25" y="82"/>
                    <a:pt x="24" y="81"/>
                  </a:cubicBezTo>
                  <a:cubicBezTo>
                    <a:pt x="23" y="80"/>
                    <a:pt x="23" y="80"/>
                    <a:pt x="23" y="80"/>
                  </a:cubicBezTo>
                  <a:cubicBezTo>
                    <a:pt x="23" y="80"/>
                    <a:pt x="23" y="80"/>
                    <a:pt x="23" y="80"/>
                  </a:cubicBezTo>
                  <a:cubicBezTo>
                    <a:pt x="23" y="77"/>
                    <a:pt x="23" y="74"/>
                    <a:pt x="23" y="71"/>
                  </a:cubicBezTo>
                  <a:cubicBezTo>
                    <a:pt x="25" y="73"/>
                    <a:pt x="26" y="75"/>
                    <a:pt x="28" y="76"/>
                  </a:cubicBezTo>
                  <a:cubicBezTo>
                    <a:pt x="28" y="77"/>
                    <a:pt x="28" y="77"/>
                    <a:pt x="28" y="77"/>
                  </a:cubicBezTo>
                  <a:cubicBezTo>
                    <a:pt x="28" y="80"/>
                    <a:pt x="28" y="83"/>
                    <a:pt x="29" y="85"/>
                  </a:cubicBezTo>
                  <a:moveTo>
                    <a:pt x="21" y="78"/>
                  </a:moveTo>
                  <a:cubicBezTo>
                    <a:pt x="19" y="76"/>
                    <a:pt x="17" y="74"/>
                    <a:pt x="16" y="73"/>
                  </a:cubicBezTo>
                  <a:cubicBezTo>
                    <a:pt x="16" y="70"/>
                    <a:pt x="15" y="66"/>
                    <a:pt x="15" y="63"/>
                  </a:cubicBezTo>
                  <a:cubicBezTo>
                    <a:pt x="17" y="65"/>
                    <a:pt x="19" y="67"/>
                    <a:pt x="21" y="69"/>
                  </a:cubicBezTo>
                  <a:cubicBezTo>
                    <a:pt x="21" y="72"/>
                    <a:pt x="21" y="75"/>
                    <a:pt x="21" y="78"/>
                  </a:cubicBezTo>
                  <a:moveTo>
                    <a:pt x="111" y="68"/>
                  </a:moveTo>
                  <a:cubicBezTo>
                    <a:pt x="112" y="65"/>
                    <a:pt x="113" y="62"/>
                    <a:pt x="113" y="59"/>
                  </a:cubicBezTo>
                  <a:cubicBezTo>
                    <a:pt x="114" y="61"/>
                    <a:pt x="114" y="64"/>
                    <a:pt x="115" y="66"/>
                  </a:cubicBezTo>
                  <a:cubicBezTo>
                    <a:pt x="113" y="67"/>
                    <a:pt x="112" y="67"/>
                    <a:pt x="111" y="68"/>
                  </a:cubicBezTo>
                  <a:moveTo>
                    <a:pt x="14" y="71"/>
                  </a:moveTo>
                  <a:cubicBezTo>
                    <a:pt x="13" y="71"/>
                    <a:pt x="13" y="70"/>
                    <a:pt x="12" y="70"/>
                  </a:cubicBezTo>
                  <a:cubicBezTo>
                    <a:pt x="12" y="69"/>
                    <a:pt x="11" y="69"/>
                    <a:pt x="11" y="68"/>
                  </a:cubicBezTo>
                  <a:cubicBezTo>
                    <a:pt x="9" y="63"/>
                    <a:pt x="7" y="61"/>
                    <a:pt x="7" y="59"/>
                  </a:cubicBezTo>
                  <a:cubicBezTo>
                    <a:pt x="6" y="57"/>
                    <a:pt x="6" y="56"/>
                    <a:pt x="5" y="53"/>
                  </a:cubicBezTo>
                  <a:cubicBezTo>
                    <a:pt x="7" y="56"/>
                    <a:pt x="10" y="58"/>
                    <a:pt x="12" y="61"/>
                  </a:cubicBezTo>
                  <a:cubicBezTo>
                    <a:pt x="13" y="64"/>
                    <a:pt x="13" y="68"/>
                    <a:pt x="14" y="71"/>
                  </a:cubicBezTo>
                  <a:moveTo>
                    <a:pt x="116" y="63"/>
                  </a:moveTo>
                  <a:cubicBezTo>
                    <a:pt x="116" y="60"/>
                    <a:pt x="115" y="57"/>
                    <a:pt x="114" y="55"/>
                  </a:cubicBezTo>
                  <a:cubicBezTo>
                    <a:pt x="115" y="51"/>
                    <a:pt x="116" y="47"/>
                    <a:pt x="117" y="43"/>
                  </a:cubicBezTo>
                  <a:cubicBezTo>
                    <a:pt x="117" y="46"/>
                    <a:pt x="118" y="49"/>
                    <a:pt x="118" y="53"/>
                  </a:cubicBezTo>
                  <a:cubicBezTo>
                    <a:pt x="119" y="53"/>
                    <a:pt x="119" y="53"/>
                    <a:pt x="119" y="53"/>
                  </a:cubicBezTo>
                  <a:cubicBezTo>
                    <a:pt x="118" y="56"/>
                    <a:pt x="117" y="60"/>
                    <a:pt x="116" y="63"/>
                  </a:cubicBezTo>
                  <a:moveTo>
                    <a:pt x="120" y="48"/>
                  </a:moveTo>
                  <a:cubicBezTo>
                    <a:pt x="119" y="45"/>
                    <a:pt x="119" y="41"/>
                    <a:pt x="118" y="37"/>
                  </a:cubicBezTo>
                  <a:cubicBezTo>
                    <a:pt x="119" y="33"/>
                    <a:pt x="120" y="30"/>
                    <a:pt x="121" y="26"/>
                  </a:cubicBezTo>
                  <a:cubicBezTo>
                    <a:pt x="122" y="30"/>
                    <a:pt x="122" y="34"/>
                    <a:pt x="122" y="37"/>
                  </a:cubicBezTo>
                  <a:cubicBezTo>
                    <a:pt x="121" y="41"/>
                    <a:pt x="120" y="45"/>
                    <a:pt x="120" y="48"/>
                  </a:cubicBezTo>
                  <a:moveTo>
                    <a:pt x="124" y="32"/>
                  </a:moveTo>
                  <a:cubicBezTo>
                    <a:pt x="123" y="28"/>
                    <a:pt x="123" y="25"/>
                    <a:pt x="122" y="22"/>
                  </a:cubicBezTo>
                  <a:cubicBezTo>
                    <a:pt x="122" y="19"/>
                    <a:pt x="123" y="17"/>
                    <a:pt x="123" y="14"/>
                  </a:cubicBezTo>
                  <a:cubicBezTo>
                    <a:pt x="124" y="17"/>
                    <a:pt x="124" y="21"/>
                    <a:pt x="124" y="24"/>
                  </a:cubicBezTo>
                  <a:cubicBezTo>
                    <a:pt x="124" y="25"/>
                    <a:pt x="124" y="25"/>
                    <a:pt x="124" y="26"/>
                  </a:cubicBezTo>
                  <a:cubicBezTo>
                    <a:pt x="124" y="28"/>
                    <a:pt x="124" y="30"/>
                    <a:pt x="124" y="32"/>
                  </a:cubicBezTo>
                  <a:moveTo>
                    <a:pt x="78" y="85"/>
                  </a:moveTo>
                  <a:cubicBezTo>
                    <a:pt x="79" y="85"/>
                    <a:pt x="79" y="85"/>
                    <a:pt x="79" y="85"/>
                  </a:cubicBezTo>
                  <a:cubicBezTo>
                    <a:pt x="80" y="85"/>
                    <a:pt x="80" y="84"/>
                    <a:pt x="80" y="83"/>
                  </a:cubicBezTo>
                  <a:cubicBezTo>
                    <a:pt x="80" y="79"/>
                    <a:pt x="80" y="76"/>
                    <a:pt x="80" y="72"/>
                  </a:cubicBezTo>
                  <a:cubicBezTo>
                    <a:pt x="80" y="55"/>
                    <a:pt x="82" y="38"/>
                    <a:pt x="84" y="20"/>
                  </a:cubicBezTo>
                  <a:cubicBezTo>
                    <a:pt x="97" y="15"/>
                    <a:pt x="109" y="10"/>
                    <a:pt x="121" y="5"/>
                  </a:cubicBezTo>
                  <a:cubicBezTo>
                    <a:pt x="116" y="27"/>
                    <a:pt x="112" y="48"/>
                    <a:pt x="107" y="70"/>
                  </a:cubicBezTo>
                  <a:cubicBezTo>
                    <a:pt x="106" y="70"/>
                    <a:pt x="106" y="71"/>
                    <a:pt x="106" y="71"/>
                  </a:cubicBezTo>
                  <a:cubicBezTo>
                    <a:pt x="107" y="72"/>
                    <a:pt x="107" y="72"/>
                    <a:pt x="108" y="73"/>
                  </a:cubicBezTo>
                  <a:cubicBezTo>
                    <a:pt x="108" y="73"/>
                    <a:pt x="108" y="73"/>
                    <a:pt x="108" y="73"/>
                  </a:cubicBezTo>
                  <a:cubicBezTo>
                    <a:pt x="108" y="73"/>
                    <a:pt x="108" y="73"/>
                    <a:pt x="108" y="73"/>
                  </a:cubicBezTo>
                  <a:cubicBezTo>
                    <a:pt x="108" y="73"/>
                    <a:pt x="108" y="73"/>
                    <a:pt x="108" y="73"/>
                  </a:cubicBezTo>
                  <a:cubicBezTo>
                    <a:pt x="108" y="73"/>
                    <a:pt x="108" y="73"/>
                    <a:pt x="109" y="73"/>
                  </a:cubicBezTo>
                  <a:cubicBezTo>
                    <a:pt x="109" y="73"/>
                    <a:pt x="109" y="73"/>
                    <a:pt x="110" y="72"/>
                  </a:cubicBezTo>
                  <a:cubicBezTo>
                    <a:pt x="117" y="70"/>
                    <a:pt x="124" y="67"/>
                    <a:pt x="131" y="64"/>
                  </a:cubicBezTo>
                  <a:cubicBezTo>
                    <a:pt x="133" y="70"/>
                    <a:pt x="134" y="76"/>
                    <a:pt x="135" y="82"/>
                  </a:cubicBezTo>
                  <a:cubicBezTo>
                    <a:pt x="135" y="82"/>
                    <a:pt x="134" y="83"/>
                    <a:pt x="134" y="83"/>
                  </a:cubicBezTo>
                  <a:cubicBezTo>
                    <a:pt x="127" y="86"/>
                    <a:pt x="119" y="88"/>
                    <a:pt x="112" y="90"/>
                  </a:cubicBezTo>
                  <a:cubicBezTo>
                    <a:pt x="109" y="91"/>
                    <a:pt x="106" y="92"/>
                    <a:pt x="103" y="94"/>
                  </a:cubicBezTo>
                  <a:cubicBezTo>
                    <a:pt x="103" y="94"/>
                    <a:pt x="103" y="94"/>
                    <a:pt x="103" y="94"/>
                  </a:cubicBezTo>
                  <a:cubicBezTo>
                    <a:pt x="102" y="95"/>
                    <a:pt x="102" y="95"/>
                    <a:pt x="102" y="95"/>
                  </a:cubicBezTo>
                  <a:cubicBezTo>
                    <a:pt x="102" y="95"/>
                    <a:pt x="102" y="95"/>
                    <a:pt x="102" y="95"/>
                  </a:cubicBezTo>
                  <a:cubicBezTo>
                    <a:pt x="102" y="95"/>
                    <a:pt x="102" y="95"/>
                    <a:pt x="102" y="95"/>
                  </a:cubicBezTo>
                  <a:cubicBezTo>
                    <a:pt x="102" y="96"/>
                    <a:pt x="102" y="96"/>
                    <a:pt x="102" y="96"/>
                  </a:cubicBezTo>
                  <a:cubicBezTo>
                    <a:pt x="102" y="96"/>
                    <a:pt x="102" y="96"/>
                    <a:pt x="102" y="96"/>
                  </a:cubicBezTo>
                  <a:cubicBezTo>
                    <a:pt x="102" y="98"/>
                    <a:pt x="101" y="100"/>
                    <a:pt x="101" y="103"/>
                  </a:cubicBezTo>
                  <a:cubicBezTo>
                    <a:pt x="101" y="104"/>
                    <a:pt x="101" y="104"/>
                    <a:pt x="101" y="105"/>
                  </a:cubicBezTo>
                  <a:cubicBezTo>
                    <a:pt x="101" y="105"/>
                    <a:pt x="101" y="106"/>
                    <a:pt x="101" y="107"/>
                  </a:cubicBezTo>
                  <a:cubicBezTo>
                    <a:pt x="102" y="109"/>
                    <a:pt x="102" y="110"/>
                    <a:pt x="103" y="112"/>
                  </a:cubicBezTo>
                  <a:cubicBezTo>
                    <a:pt x="103" y="113"/>
                    <a:pt x="103" y="114"/>
                    <a:pt x="103" y="115"/>
                  </a:cubicBezTo>
                  <a:cubicBezTo>
                    <a:pt x="103" y="115"/>
                    <a:pt x="103" y="116"/>
                    <a:pt x="104" y="116"/>
                  </a:cubicBezTo>
                  <a:cubicBezTo>
                    <a:pt x="104" y="117"/>
                    <a:pt x="105" y="117"/>
                    <a:pt x="105" y="117"/>
                  </a:cubicBezTo>
                  <a:cubicBezTo>
                    <a:pt x="106" y="117"/>
                    <a:pt x="106" y="117"/>
                    <a:pt x="106" y="117"/>
                  </a:cubicBezTo>
                  <a:cubicBezTo>
                    <a:pt x="106" y="117"/>
                    <a:pt x="106" y="117"/>
                    <a:pt x="106" y="117"/>
                  </a:cubicBezTo>
                  <a:cubicBezTo>
                    <a:pt x="106" y="117"/>
                    <a:pt x="106" y="117"/>
                    <a:pt x="106" y="117"/>
                  </a:cubicBezTo>
                  <a:cubicBezTo>
                    <a:pt x="106" y="117"/>
                    <a:pt x="106" y="117"/>
                    <a:pt x="106" y="117"/>
                  </a:cubicBezTo>
                  <a:cubicBezTo>
                    <a:pt x="119" y="112"/>
                    <a:pt x="127" y="110"/>
                    <a:pt x="133" y="108"/>
                  </a:cubicBezTo>
                  <a:cubicBezTo>
                    <a:pt x="136" y="107"/>
                    <a:pt x="138" y="106"/>
                    <a:pt x="139" y="105"/>
                  </a:cubicBezTo>
                  <a:cubicBezTo>
                    <a:pt x="140" y="105"/>
                    <a:pt x="140" y="105"/>
                    <a:pt x="141" y="105"/>
                  </a:cubicBezTo>
                  <a:cubicBezTo>
                    <a:pt x="142" y="108"/>
                    <a:pt x="144" y="113"/>
                    <a:pt x="145" y="118"/>
                  </a:cubicBezTo>
                  <a:cubicBezTo>
                    <a:pt x="146" y="121"/>
                    <a:pt x="147" y="124"/>
                    <a:pt x="148" y="126"/>
                  </a:cubicBezTo>
                  <a:cubicBezTo>
                    <a:pt x="147" y="127"/>
                    <a:pt x="144" y="128"/>
                    <a:pt x="141" y="129"/>
                  </a:cubicBezTo>
                  <a:cubicBezTo>
                    <a:pt x="136" y="131"/>
                    <a:pt x="127" y="134"/>
                    <a:pt x="115" y="139"/>
                  </a:cubicBezTo>
                  <a:cubicBezTo>
                    <a:pt x="115" y="139"/>
                    <a:pt x="115" y="139"/>
                    <a:pt x="115" y="139"/>
                  </a:cubicBezTo>
                  <a:cubicBezTo>
                    <a:pt x="115" y="139"/>
                    <a:pt x="115" y="139"/>
                    <a:pt x="115" y="139"/>
                  </a:cubicBezTo>
                  <a:cubicBezTo>
                    <a:pt x="114" y="139"/>
                    <a:pt x="114" y="139"/>
                    <a:pt x="114" y="139"/>
                  </a:cubicBezTo>
                  <a:cubicBezTo>
                    <a:pt x="113" y="139"/>
                    <a:pt x="112" y="141"/>
                    <a:pt x="113" y="142"/>
                  </a:cubicBezTo>
                  <a:cubicBezTo>
                    <a:pt x="113" y="142"/>
                    <a:pt x="114" y="143"/>
                    <a:pt x="114" y="143"/>
                  </a:cubicBezTo>
                  <a:cubicBezTo>
                    <a:pt x="118" y="153"/>
                    <a:pt x="121" y="159"/>
                    <a:pt x="124" y="169"/>
                  </a:cubicBezTo>
                  <a:cubicBezTo>
                    <a:pt x="116" y="169"/>
                    <a:pt x="108" y="172"/>
                    <a:pt x="101" y="178"/>
                  </a:cubicBezTo>
                  <a:cubicBezTo>
                    <a:pt x="97" y="167"/>
                    <a:pt x="95" y="161"/>
                    <a:pt x="91" y="150"/>
                  </a:cubicBezTo>
                  <a:cubicBezTo>
                    <a:pt x="90" y="149"/>
                    <a:pt x="90" y="148"/>
                    <a:pt x="89" y="148"/>
                  </a:cubicBezTo>
                  <a:cubicBezTo>
                    <a:pt x="89" y="148"/>
                    <a:pt x="88" y="148"/>
                    <a:pt x="88" y="148"/>
                  </a:cubicBezTo>
                  <a:cubicBezTo>
                    <a:pt x="88" y="149"/>
                    <a:pt x="88" y="149"/>
                    <a:pt x="88" y="149"/>
                  </a:cubicBezTo>
                  <a:cubicBezTo>
                    <a:pt x="88" y="149"/>
                    <a:pt x="88" y="149"/>
                    <a:pt x="88" y="149"/>
                  </a:cubicBezTo>
                  <a:cubicBezTo>
                    <a:pt x="66" y="156"/>
                    <a:pt x="54" y="160"/>
                    <a:pt x="49" y="162"/>
                  </a:cubicBezTo>
                  <a:cubicBezTo>
                    <a:pt x="48" y="154"/>
                    <a:pt x="46" y="147"/>
                    <a:pt x="43" y="140"/>
                  </a:cubicBezTo>
                  <a:cubicBezTo>
                    <a:pt x="44" y="140"/>
                    <a:pt x="44" y="139"/>
                    <a:pt x="44" y="139"/>
                  </a:cubicBezTo>
                  <a:cubicBezTo>
                    <a:pt x="49" y="138"/>
                    <a:pt x="60" y="134"/>
                    <a:pt x="79" y="127"/>
                  </a:cubicBezTo>
                  <a:cubicBezTo>
                    <a:pt x="79" y="127"/>
                    <a:pt x="79" y="127"/>
                    <a:pt x="79" y="127"/>
                  </a:cubicBezTo>
                  <a:cubicBezTo>
                    <a:pt x="79" y="127"/>
                    <a:pt x="79" y="127"/>
                    <a:pt x="79" y="127"/>
                  </a:cubicBezTo>
                  <a:cubicBezTo>
                    <a:pt x="80" y="127"/>
                    <a:pt x="80" y="127"/>
                    <a:pt x="80" y="127"/>
                  </a:cubicBezTo>
                  <a:cubicBezTo>
                    <a:pt x="81" y="126"/>
                    <a:pt x="81" y="125"/>
                    <a:pt x="81" y="124"/>
                  </a:cubicBezTo>
                  <a:cubicBezTo>
                    <a:pt x="81" y="124"/>
                    <a:pt x="80" y="124"/>
                    <a:pt x="80" y="123"/>
                  </a:cubicBezTo>
                  <a:cubicBezTo>
                    <a:pt x="80" y="122"/>
                    <a:pt x="79" y="120"/>
                    <a:pt x="78" y="118"/>
                  </a:cubicBezTo>
                  <a:cubicBezTo>
                    <a:pt x="77" y="117"/>
                    <a:pt x="77" y="116"/>
                    <a:pt x="76" y="115"/>
                  </a:cubicBezTo>
                  <a:cubicBezTo>
                    <a:pt x="76" y="114"/>
                    <a:pt x="75" y="113"/>
                    <a:pt x="75" y="112"/>
                  </a:cubicBezTo>
                  <a:cubicBezTo>
                    <a:pt x="74" y="112"/>
                    <a:pt x="74" y="111"/>
                    <a:pt x="73" y="111"/>
                  </a:cubicBezTo>
                  <a:cubicBezTo>
                    <a:pt x="73" y="110"/>
                    <a:pt x="72" y="110"/>
                    <a:pt x="72" y="110"/>
                  </a:cubicBezTo>
                  <a:cubicBezTo>
                    <a:pt x="72" y="110"/>
                    <a:pt x="72" y="110"/>
                    <a:pt x="72" y="110"/>
                  </a:cubicBezTo>
                  <a:cubicBezTo>
                    <a:pt x="72" y="109"/>
                    <a:pt x="71" y="108"/>
                    <a:pt x="70" y="108"/>
                  </a:cubicBezTo>
                  <a:cubicBezTo>
                    <a:pt x="70" y="108"/>
                    <a:pt x="70" y="108"/>
                    <a:pt x="70" y="108"/>
                  </a:cubicBezTo>
                  <a:cubicBezTo>
                    <a:pt x="70" y="108"/>
                    <a:pt x="69" y="108"/>
                    <a:pt x="69" y="108"/>
                  </a:cubicBezTo>
                  <a:cubicBezTo>
                    <a:pt x="68" y="108"/>
                    <a:pt x="68" y="108"/>
                    <a:pt x="67" y="108"/>
                  </a:cubicBezTo>
                  <a:cubicBezTo>
                    <a:pt x="67" y="109"/>
                    <a:pt x="67" y="109"/>
                    <a:pt x="67" y="109"/>
                  </a:cubicBezTo>
                  <a:cubicBezTo>
                    <a:pt x="53" y="113"/>
                    <a:pt x="43" y="116"/>
                    <a:pt x="31" y="121"/>
                  </a:cubicBezTo>
                  <a:cubicBezTo>
                    <a:pt x="30" y="116"/>
                    <a:pt x="28" y="110"/>
                    <a:pt x="28" y="104"/>
                  </a:cubicBezTo>
                  <a:cubicBezTo>
                    <a:pt x="31" y="103"/>
                    <a:pt x="35" y="102"/>
                    <a:pt x="37" y="101"/>
                  </a:cubicBezTo>
                  <a:cubicBezTo>
                    <a:pt x="38" y="102"/>
                    <a:pt x="38" y="102"/>
                    <a:pt x="38" y="102"/>
                  </a:cubicBezTo>
                  <a:cubicBezTo>
                    <a:pt x="38" y="102"/>
                    <a:pt x="38" y="102"/>
                    <a:pt x="38" y="102"/>
                  </a:cubicBezTo>
                  <a:cubicBezTo>
                    <a:pt x="38" y="102"/>
                    <a:pt x="39" y="102"/>
                    <a:pt x="39" y="101"/>
                  </a:cubicBezTo>
                  <a:cubicBezTo>
                    <a:pt x="39" y="101"/>
                    <a:pt x="39" y="101"/>
                    <a:pt x="39" y="101"/>
                  </a:cubicBezTo>
                  <a:cubicBezTo>
                    <a:pt x="40" y="101"/>
                    <a:pt x="40" y="101"/>
                    <a:pt x="41" y="101"/>
                  </a:cubicBezTo>
                  <a:cubicBezTo>
                    <a:pt x="45" y="100"/>
                    <a:pt x="48" y="99"/>
                    <a:pt x="52" y="97"/>
                  </a:cubicBezTo>
                  <a:cubicBezTo>
                    <a:pt x="52" y="97"/>
                    <a:pt x="52" y="97"/>
                    <a:pt x="52" y="97"/>
                  </a:cubicBezTo>
                  <a:cubicBezTo>
                    <a:pt x="52" y="97"/>
                    <a:pt x="52" y="97"/>
                    <a:pt x="52" y="97"/>
                  </a:cubicBezTo>
                  <a:cubicBezTo>
                    <a:pt x="52" y="97"/>
                    <a:pt x="52" y="97"/>
                    <a:pt x="52" y="97"/>
                  </a:cubicBezTo>
                  <a:cubicBezTo>
                    <a:pt x="52" y="97"/>
                    <a:pt x="52" y="97"/>
                    <a:pt x="52" y="97"/>
                  </a:cubicBezTo>
                  <a:cubicBezTo>
                    <a:pt x="52" y="96"/>
                    <a:pt x="52" y="96"/>
                    <a:pt x="52" y="96"/>
                  </a:cubicBezTo>
                  <a:cubicBezTo>
                    <a:pt x="53" y="96"/>
                    <a:pt x="53" y="96"/>
                    <a:pt x="53" y="96"/>
                  </a:cubicBezTo>
                  <a:cubicBezTo>
                    <a:pt x="53" y="96"/>
                    <a:pt x="53" y="95"/>
                    <a:pt x="53" y="95"/>
                  </a:cubicBezTo>
                  <a:cubicBezTo>
                    <a:pt x="53" y="94"/>
                    <a:pt x="53" y="94"/>
                    <a:pt x="53" y="93"/>
                  </a:cubicBezTo>
                  <a:cubicBezTo>
                    <a:pt x="52" y="93"/>
                    <a:pt x="52" y="93"/>
                    <a:pt x="52" y="93"/>
                  </a:cubicBezTo>
                  <a:cubicBezTo>
                    <a:pt x="37" y="80"/>
                    <a:pt x="19" y="62"/>
                    <a:pt x="5" y="47"/>
                  </a:cubicBezTo>
                  <a:cubicBezTo>
                    <a:pt x="6" y="46"/>
                    <a:pt x="9" y="45"/>
                    <a:pt x="11" y="44"/>
                  </a:cubicBezTo>
                  <a:cubicBezTo>
                    <a:pt x="16" y="42"/>
                    <a:pt x="22" y="41"/>
                    <a:pt x="26" y="40"/>
                  </a:cubicBezTo>
                  <a:cubicBezTo>
                    <a:pt x="29" y="39"/>
                    <a:pt x="31" y="39"/>
                    <a:pt x="32" y="38"/>
                  </a:cubicBezTo>
                  <a:cubicBezTo>
                    <a:pt x="32" y="38"/>
                    <a:pt x="33" y="38"/>
                    <a:pt x="33" y="38"/>
                  </a:cubicBezTo>
                  <a:cubicBezTo>
                    <a:pt x="34" y="39"/>
                    <a:pt x="36" y="41"/>
                    <a:pt x="38" y="43"/>
                  </a:cubicBezTo>
                  <a:cubicBezTo>
                    <a:pt x="43" y="48"/>
                    <a:pt x="51" y="56"/>
                    <a:pt x="59" y="64"/>
                  </a:cubicBezTo>
                  <a:cubicBezTo>
                    <a:pt x="66" y="72"/>
                    <a:pt x="73" y="80"/>
                    <a:pt x="77" y="84"/>
                  </a:cubicBezTo>
                  <a:cubicBezTo>
                    <a:pt x="77" y="85"/>
                    <a:pt x="78" y="85"/>
                    <a:pt x="78" y="85"/>
                  </a:cubicBezTo>
                  <a:moveTo>
                    <a:pt x="124" y="0"/>
                  </a:moveTo>
                  <a:cubicBezTo>
                    <a:pt x="124" y="0"/>
                    <a:pt x="124" y="0"/>
                    <a:pt x="123" y="0"/>
                  </a:cubicBezTo>
                  <a:cubicBezTo>
                    <a:pt x="109" y="6"/>
                    <a:pt x="96" y="11"/>
                    <a:pt x="82" y="17"/>
                  </a:cubicBezTo>
                  <a:cubicBezTo>
                    <a:pt x="81" y="17"/>
                    <a:pt x="81" y="18"/>
                    <a:pt x="81" y="19"/>
                  </a:cubicBezTo>
                  <a:cubicBezTo>
                    <a:pt x="78" y="36"/>
                    <a:pt x="76" y="54"/>
                    <a:pt x="76" y="72"/>
                  </a:cubicBezTo>
                  <a:cubicBezTo>
                    <a:pt x="76" y="74"/>
                    <a:pt x="76" y="76"/>
                    <a:pt x="76" y="77"/>
                  </a:cubicBezTo>
                  <a:cubicBezTo>
                    <a:pt x="71" y="71"/>
                    <a:pt x="62" y="62"/>
                    <a:pt x="54" y="54"/>
                  </a:cubicBezTo>
                  <a:cubicBezTo>
                    <a:pt x="44" y="43"/>
                    <a:pt x="35" y="34"/>
                    <a:pt x="35" y="34"/>
                  </a:cubicBezTo>
                  <a:cubicBezTo>
                    <a:pt x="35" y="34"/>
                    <a:pt x="34" y="34"/>
                    <a:pt x="34" y="34"/>
                  </a:cubicBezTo>
                  <a:cubicBezTo>
                    <a:pt x="34" y="34"/>
                    <a:pt x="34" y="34"/>
                    <a:pt x="34" y="34"/>
                  </a:cubicBezTo>
                  <a:cubicBezTo>
                    <a:pt x="33" y="34"/>
                    <a:pt x="27" y="35"/>
                    <a:pt x="20" y="37"/>
                  </a:cubicBezTo>
                  <a:cubicBezTo>
                    <a:pt x="17" y="38"/>
                    <a:pt x="13" y="39"/>
                    <a:pt x="9" y="40"/>
                  </a:cubicBezTo>
                  <a:cubicBezTo>
                    <a:pt x="6" y="42"/>
                    <a:pt x="3" y="44"/>
                    <a:pt x="1" y="46"/>
                  </a:cubicBezTo>
                  <a:cubicBezTo>
                    <a:pt x="0" y="46"/>
                    <a:pt x="0" y="47"/>
                    <a:pt x="0" y="48"/>
                  </a:cubicBezTo>
                  <a:cubicBezTo>
                    <a:pt x="0" y="48"/>
                    <a:pt x="0" y="49"/>
                    <a:pt x="0" y="49"/>
                  </a:cubicBezTo>
                  <a:cubicBezTo>
                    <a:pt x="1" y="55"/>
                    <a:pt x="2" y="57"/>
                    <a:pt x="3" y="60"/>
                  </a:cubicBezTo>
                  <a:cubicBezTo>
                    <a:pt x="3" y="61"/>
                    <a:pt x="4" y="63"/>
                    <a:pt x="5" y="64"/>
                  </a:cubicBezTo>
                  <a:cubicBezTo>
                    <a:pt x="5" y="65"/>
                    <a:pt x="5" y="65"/>
                    <a:pt x="5" y="65"/>
                  </a:cubicBezTo>
                  <a:cubicBezTo>
                    <a:pt x="5" y="65"/>
                    <a:pt x="5" y="65"/>
                    <a:pt x="5" y="65"/>
                  </a:cubicBezTo>
                  <a:cubicBezTo>
                    <a:pt x="5" y="66"/>
                    <a:pt x="5" y="66"/>
                    <a:pt x="5" y="67"/>
                  </a:cubicBezTo>
                  <a:cubicBezTo>
                    <a:pt x="5" y="68"/>
                    <a:pt x="6" y="69"/>
                    <a:pt x="7" y="70"/>
                  </a:cubicBezTo>
                  <a:cubicBezTo>
                    <a:pt x="8" y="71"/>
                    <a:pt x="8" y="71"/>
                    <a:pt x="8" y="71"/>
                  </a:cubicBezTo>
                  <a:cubicBezTo>
                    <a:pt x="8" y="71"/>
                    <a:pt x="8" y="71"/>
                    <a:pt x="8" y="71"/>
                  </a:cubicBezTo>
                  <a:cubicBezTo>
                    <a:pt x="8" y="72"/>
                    <a:pt x="9" y="72"/>
                    <a:pt x="9" y="73"/>
                  </a:cubicBezTo>
                  <a:cubicBezTo>
                    <a:pt x="14" y="77"/>
                    <a:pt x="21" y="83"/>
                    <a:pt x="29" y="92"/>
                  </a:cubicBezTo>
                  <a:cubicBezTo>
                    <a:pt x="29" y="92"/>
                    <a:pt x="29" y="93"/>
                    <a:pt x="29" y="93"/>
                  </a:cubicBezTo>
                  <a:cubicBezTo>
                    <a:pt x="29" y="94"/>
                    <a:pt x="30" y="94"/>
                    <a:pt x="30" y="94"/>
                  </a:cubicBezTo>
                  <a:cubicBezTo>
                    <a:pt x="30" y="94"/>
                    <a:pt x="30" y="94"/>
                    <a:pt x="30" y="94"/>
                  </a:cubicBezTo>
                  <a:cubicBezTo>
                    <a:pt x="31" y="94"/>
                    <a:pt x="31" y="94"/>
                    <a:pt x="31" y="94"/>
                  </a:cubicBezTo>
                  <a:cubicBezTo>
                    <a:pt x="32" y="95"/>
                    <a:pt x="34" y="96"/>
                    <a:pt x="35" y="98"/>
                  </a:cubicBezTo>
                  <a:cubicBezTo>
                    <a:pt x="32" y="99"/>
                    <a:pt x="29" y="100"/>
                    <a:pt x="25" y="101"/>
                  </a:cubicBezTo>
                  <a:cubicBezTo>
                    <a:pt x="24" y="102"/>
                    <a:pt x="23" y="102"/>
                    <a:pt x="23" y="103"/>
                  </a:cubicBezTo>
                  <a:cubicBezTo>
                    <a:pt x="24" y="110"/>
                    <a:pt x="26" y="117"/>
                    <a:pt x="28" y="123"/>
                  </a:cubicBezTo>
                  <a:cubicBezTo>
                    <a:pt x="27" y="124"/>
                    <a:pt x="27" y="124"/>
                    <a:pt x="27" y="125"/>
                  </a:cubicBezTo>
                  <a:cubicBezTo>
                    <a:pt x="28" y="129"/>
                    <a:pt x="30" y="132"/>
                    <a:pt x="33" y="135"/>
                  </a:cubicBezTo>
                  <a:cubicBezTo>
                    <a:pt x="33" y="135"/>
                    <a:pt x="34" y="135"/>
                    <a:pt x="34" y="135"/>
                  </a:cubicBezTo>
                  <a:cubicBezTo>
                    <a:pt x="34" y="135"/>
                    <a:pt x="35" y="135"/>
                    <a:pt x="35" y="135"/>
                  </a:cubicBezTo>
                  <a:cubicBezTo>
                    <a:pt x="38" y="134"/>
                    <a:pt x="41" y="133"/>
                    <a:pt x="43" y="132"/>
                  </a:cubicBezTo>
                  <a:cubicBezTo>
                    <a:pt x="46" y="131"/>
                    <a:pt x="49" y="130"/>
                    <a:pt x="56" y="128"/>
                  </a:cubicBezTo>
                  <a:cubicBezTo>
                    <a:pt x="56" y="128"/>
                    <a:pt x="57" y="127"/>
                    <a:pt x="58" y="127"/>
                  </a:cubicBezTo>
                  <a:cubicBezTo>
                    <a:pt x="59" y="127"/>
                    <a:pt x="61" y="126"/>
                    <a:pt x="62" y="125"/>
                  </a:cubicBezTo>
                  <a:cubicBezTo>
                    <a:pt x="63" y="125"/>
                    <a:pt x="64" y="125"/>
                    <a:pt x="64" y="125"/>
                  </a:cubicBezTo>
                  <a:cubicBezTo>
                    <a:pt x="65" y="125"/>
                    <a:pt x="65" y="125"/>
                    <a:pt x="65" y="125"/>
                  </a:cubicBezTo>
                  <a:cubicBezTo>
                    <a:pt x="65" y="125"/>
                    <a:pt x="65" y="125"/>
                    <a:pt x="65" y="125"/>
                  </a:cubicBezTo>
                  <a:cubicBezTo>
                    <a:pt x="65" y="125"/>
                    <a:pt x="65" y="126"/>
                    <a:pt x="65" y="126"/>
                  </a:cubicBezTo>
                  <a:cubicBezTo>
                    <a:pt x="66" y="127"/>
                    <a:pt x="66" y="127"/>
                    <a:pt x="66" y="127"/>
                  </a:cubicBezTo>
                  <a:cubicBezTo>
                    <a:pt x="59" y="130"/>
                    <a:pt x="54" y="132"/>
                    <a:pt x="50" y="133"/>
                  </a:cubicBezTo>
                  <a:cubicBezTo>
                    <a:pt x="47" y="134"/>
                    <a:pt x="45" y="135"/>
                    <a:pt x="43" y="135"/>
                  </a:cubicBezTo>
                  <a:cubicBezTo>
                    <a:pt x="42" y="136"/>
                    <a:pt x="40" y="136"/>
                    <a:pt x="40" y="136"/>
                  </a:cubicBezTo>
                  <a:cubicBezTo>
                    <a:pt x="40" y="136"/>
                    <a:pt x="39" y="137"/>
                    <a:pt x="39" y="137"/>
                  </a:cubicBezTo>
                  <a:cubicBezTo>
                    <a:pt x="39" y="138"/>
                    <a:pt x="39" y="138"/>
                    <a:pt x="39" y="139"/>
                  </a:cubicBezTo>
                  <a:cubicBezTo>
                    <a:pt x="41" y="146"/>
                    <a:pt x="44" y="155"/>
                    <a:pt x="46" y="162"/>
                  </a:cubicBezTo>
                  <a:cubicBezTo>
                    <a:pt x="45" y="162"/>
                    <a:pt x="45" y="162"/>
                    <a:pt x="45" y="162"/>
                  </a:cubicBezTo>
                  <a:cubicBezTo>
                    <a:pt x="45" y="163"/>
                    <a:pt x="45" y="164"/>
                    <a:pt x="46" y="165"/>
                  </a:cubicBezTo>
                  <a:cubicBezTo>
                    <a:pt x="50" y="169"/>
                    <a:pt x="53" y="174"/>
                    <a:pt x="56" y="179"/>
                  </a:cubicBezTo>
                  <a:cubicBezTo>
                    <a:pt x="56" y="180"/>
                    <a:pt x="57" y="180"/>
                    <a:pt x="58" y="180"/>
                  </a:cubicBezTo>
                  <a:cubicBezTo>
                    <a:pt x="58" y="180"/>
                    <a:pt x="58" y="180"/>
                    <a:pt x="58" y="180"/>
                  </a:cubicBezTo>
                  <a:cubicBezTo>
                    <a:pt x="69" y="175"/>
                    <a:pt x="77" y="171"/>
                    <a:pt x="88" y="169"/>
                  </a:cubicBezTo>
                  <a:cubicBezTo>
                    <a:pt x="91" y="173"/>
                    <a:pt x="94" y="178"/>
                    <a:pt x="96" y="184"/>
                  </a:cubicBezTo>
                  <a:cubicBezTo>
                    <a:pt x="99" y="191"/>
                    <a:pt x="102" y="198"/>
                    <a:pt x="104" y="202"/>
                  </a:cubicBezTo>
                  <a:cubicBezTo>
                    <a:pt x="104" y="203"/>
                    <a:pt x="105" y="203"/>
                    <a:pt x="106" y="203"/>
                  </a:cubicBezTo>
                  <a:cubicBezTo>
                    <a:pt x="106" y="203"/>
                    <a:pt x="106" y="203"/>
                    <a:pt x="106" y="203"/>
                  </a:cubicBezTo>
                  <a:cubicBezTo>
                    <a:pt x="107" y="204"/>
                    <a:pt x="107" y="204"/>
                    <a:pt x="107" y="204"/>
                  </a:cubicBezTo>
                  <a:cubicBezTo>
                    <a:pt x="108" y="204"/>
                    <a:pt x="108" y="204"/>
                    <a:pt x="108" y="203"/>
                  </a:cubicBezTo>
                  <a:cubicBezTo>
                    <a:pt x="109" y="203"/>
                    <a:pt x="109" y="203"/>
                    <a:pt x="109" y="203"/>
                  </a:cubicBezTo>
                  <a:cubicBezTo>
                    <a:pt x="109" y="204"/>
                    <a:pt x="109" y="204"/>
                    <a:pt x="109" y="204"/>
                  </a:cubicBezTo>
                  <a:cubicBezTo>
                    <a:pt x="109" y="204"/>
                    <a:pt x="109" y="204"/>
                    <a:pt x="109" y="204"/>
                  </a:cubicBezTo>
                  <a:cubicBezTo>
                    <a:pt x="109" y="204"/>
                    <a:pt x="109" y="204"/>
                    <a:pt x="109" y="204"/>
                  </a:cubicBezTo>
                  <a:cubicBezTo>
                    <a:pt x="110" y="205"/>
                    <a:pt x="110" y="205"/>
                    <a:pt x="110" y="205"/>
                  </a:cubicBezTo>
                  <a:cubicBezTo>
                    <a:pt x="110" y="204"/>
                    <a:pt x="110" y="204"/>
                    <a:pt x="110" y="204"/>
                  </a:cubicBezTo>
                  <a:cubicBezTo>
                    <a:pt x="110" y="204"/>
                    <a:pt x="110" y="204"/>
                    <a:pt x="110" y="204"/>
                  </a:cubicBezTo>
                  <a:cubicBezTo>
                    <a:pt x="110" y="204"/>
                    <a:pt x="110" y="204"/>
                    <a:pt x="110" y="204"/>
                  </a:cubicBezTo>
                  <a:cubicBezTo>
                    <a:pt x="111" y="204"/>
                    <a:pt x="111" y="204"/>
                    <a:pt x="111" y="204"/>
                  </a:cubicBezTo>
                  <a:cubicBezTo>
                    <a:pt x="111" y="203"/>
                    <a:pt x="111" y="203"/>
                    <a:pt x="111" y="202"/>
                  </a:cubicBezTo>
                  <a:cubicBezTo>
                    <a:pt x="115" y="200"/>
                    <a:pt x="119" y="198"/>
                    <a:pt x="124" y="196"/>
                  </a:cubicBezTo>
                  <a:cubicBezTo>
                    <a:pt x="124" y="197"/>
                    <a:pt x="124" y="197"/>
                    <a:pt x="124" y="197"/>
                  </a:cubicBezTo>
                  <a:cubicBezTo>
                    <a:pt x="124" y="197"/>
                    <a:pt x="124" y="197"/>
                    <a:pt x="124" y="197"/>
                  </a:cubicBezTo>
                  <a:cubicBezTo>
                    <a:pt x="125" y="197"/>
                    <a:pt x="125" y="197"/>
                    <a:pt x="125" y="196"/>
                  </a:cubicBezTo>
                  <a:cubicBezTo>
                    <a:pt x="126" y="195"/>
                    <a:pt x="126" y="195"/>
                    <a:pt x="126" y="195"/>
                  </a:cubicBezTo>
                  <a:cubicBezTo>
                    <a:pt x="129" y="194"/>
                    <a:pt x="132" y="193"/>
                    <a:pt x="134" y="192"/>
                  </a:cubicBezTo>
                  <a:cubicBezTo>
                    <a:pt x="135" y="191"/>
                    <a:pt x="135" y="191"/>
                    <a:pt x="136" y="190"/>
                  </a:cubicBezTo>
                  <a:cubicBezTo>
                    <a:pt x="136" y="190"/>
                    <a:pt x="136" y="189"/>
                    <a:pt x="135" y="189"/>
                  </a:cubicBezTo>
                  <a:cubicBezTo>
                    <a:pt x="132" y="184"/>
                    <a:pt x="129" y="179"/>
                    <a:pt x="128" y="173"/>
                  </a:cubicBezTo>
                  <a:cubicBezTo>
                    <a:pt x="128" y="173"/>
                    <a:pt x="129" y="173"/>
                    <a:pt x="129" y="172"/>
                  </a:cubicBezTo>
                  <a:cubicBezTo>
                    <a:pt x="129" y="172"/>
                    <a:pt x="129" y="171"/>
                    <a:pt x="129" y="170"/>
                  </a:cubicBezTo>
                  <a:cubicBezTo>
                    <a:pt x="127" y="165"/>
                    <a:pt x="126" y="161"/>
                    <a:pt x="124" y="157"/>
                  </a:cubicBezTo>
                  <a:cubicBezTo>
                    <a:pt x="125" y="157"/>
                    <a:pt x="125" y="157"/>
                    <a:pt x="125" y="157"/>
                  </a:cubicBezTo>
                  <a:cubicBezTo>
                    <a:pt x="125" y="157"/>
                    <a:pt x="125" y="156"/>
                    <a:pt x="126" y="156"/>
                  </a:cubicBezTo>
                  <a:cubicBezTo>
                    <a:pt x="129" y="155"/>
                    <a:pt x="135" y="152"/>
                    <a:pt x="141" y="150"/>
                  </a:cubicBezTo>
                  <a:cubicBezTo>
                    <a:pt x="143" y="149"/>
                    <a:pt x="146" y="148"/>
                    <a:pt x="148" y="147"/>
                  </a:cubicBezTo>
                  <a:cubicBezTo>
                    <a:pt x="151" y="147"/>
                    <a:pt x="152" y="146"/>
                    <a:pt x="153" y="146"/>
                  </a:cubicBezTo>
                  <a:cubicBezTo>
                    <a:pt x="154" y="146"/>
                    <a:pt x="155" y="145"/>
                    <a:pt x="155" y="143"/>
                  </a:cubicBezTo>
                  <a:cubicBezTo>
                    <a:pt x="154" y="139"/>
                    <a:pt x="153" y="134"/>
                    <a:pt x="152" y="129"/>
                  </a:cubicBezTo>
                  <a:cubicBezTo>
                    <a:pt x="152" y="129"/>
                    <a:pt x="153" y="128"/>
                    <a:pt x="152" y="127"/>
                  </a:cubicBezTo>
                  <a:cubicBezTo>
                    <a:pt x="152" y="127"/>
                    <a:pt x="151" y="122"/>
                    <a:pt x="149" y="117"/>
                  </a:cubicBezTo>
                  <a:cubicBezTo>
                    <a:pt x="147" y="111"/>
                    <a:pt x="145" y="105"/>
                    <a:pt x="144" y="101"/>
                  </a:cubicBezTo>
                  <a:cubicBezTo>
                    <a:pt x="143" y="101"/>
                    <a:pt x="143" y="100"/>
                    <a:pt x="142" y="100"/>
                  </a:cubicBezTo>
                  <a:cubicBezTo>
                    <a:pt x="142" y="100"/>
                    <a:pt x="142" y="100"/>
                    <a:pt x="142" y="100"/>
                  </a:cubicBezTo>
                  <a:cubicBezTo>
                    <a:pt x="141" y="100"/>
                    <a:pt x="141" y="100"/>
                    <a:pt x="141" y="100"/>
                  </a:cubicBezTo>
                  <a:cubicBezTo>
                    <a:pt x="140" y="101"/>
                    <a:pt x="140" y="101"/>
                    <a:pt x="138" y="102"/>
                  </a:cubicBezTo>
                  <a:cubicBezTo>
                    <a:pt x="134" y="103"/>
                    <a:pt x="126" y="106"/>
                    <a:pt x="111" y="111"/>
                  </a:cubicBezTo>
                  <a:cubicBezTo>
                    <a:pt x="111" y="110"/>
                    <a:pt x="111" y="110"/>
                    <a:pt x="111" y="109"/>
                  </a:cubicBezTo>
                  <a:cubicBezTo>
                    <a:pt x="111" y="108"/>
                    <a:pt x="111" y="108"/>
                    <a:pt x="111" y="108"/>
                  </a:cubicBezTo>
                  <a:cubicBezTo>
                    <a:pt x="111" y="108"/>
                    <a:pt x="111" y="108"/>
                    <a:pt x="111" y="108"/>
                  </a:cubicBezTo>
                  <a:cubicBezTo>
                    <a:pt x="116" y="106"/>
                    <a:pt x="123" y="103"/>
                    <a:pt x="130" y="101"/>
                  </a:cubicBezTo>
                  <a:cubicBezTo>
                    <a:pt x="130" y="102"/>
                    <a:pt x="130" y="102"/>
                    <a:pt x="130" y="102"/>
                  </a:cubicBezTo>
                  <a:cubicBezTo>
                    <a:pt x="131" y="102"/>
                    <a:pt x="131" y="102"/>
                    <a:pt x="131" y="102"/>
                  </a:cubicBezTo>
                  <a:cubicBezTo>
                    <a:pt x="131" y="102"/>
                    <a:pt x="132" y="102"/>
                    <a:pt x="132" y="101"/>
                  </a:cubicBezTo>
                  <a:cubicBezTo>
                    <a:pt x="132" y="101"/>
                    <a:pt x="132" y="101"/>
                    <a:pt x="132" y="101"/>
                  </a:cubicBezTo>
                  <a:cubicBezTo>
                    <a:pt x="134" y="100"/>
                    <a:pt x="135" y="99"/>
                    <a:pt x="137" y="99"/>
                  </a:cubicBezTo>
                  <a:cubicBezTo>
                    <a:pt x="138" y="98"/>
                    <a:pt x="138" y="98"/>
                    <a:pt x="139" y="97"/>
                  </a:cubicBezTo>
                  <a:cubicBezTo>
                    <a:pt x="140" y="96"/>
                    <a:pt x="140" y="95"/>
                    <a:pt x="140" y="93"/>
                  </a:cubicBezTo>
                  <a:cubicBezTo>
                    <a:pt x="140" y="91"/>
                    <a:pt x="140" y="89"/>
                    <a:pt x="139" y="87"/>
                  </a:cubicBezTo>
                  <a:cubicBezTo>
                    <a:pt x="139" y="87"/>
                    <a:pt x="139" y="86"/>
                    <a:pt x="139" y="86"/>
                  </a:cubicBezTo>
                  <a:cubicBezTo>
                    <a:pt x="139" y="85"/>
                    <a:pt x="140" y="85"/>
                    <a:pt x="139" y="84"/>
                  </a:cubicBezTo>
                  <a:cubicBezTo>
                    <a:pt x="138" y="76"/>
                    <a:pt x="137" y="69"/>
                    <a:pt x="135" y="61"/>
                  </a:cubicBezTo>
                  <a:cubicBezTo>
                    <a:pt x="135" y="60"/>
                    <a:pt x="134" y="60"/>
                    <a:pt x="134" y="60"/>
                  </a:cubicBezTo>
                  <a:cubicBezTo>
                    <a:pt x="133" y="59"/>
                    <a:pt x="133" y="59"/>
                    <a:pt x="133" y="59"/>
                  </a:cubicBezTo>
                  <a:cubicBezTo>
                    <a:pt x="133" y="59"/>
                    <a:pt x="132" y="59"/>
                    <a:pt x="132" y="59"/>
                  </a:cubicBezTo>
                  <a:cubicBezTo>
                    <a:pt x="128" y="61"/>
                    <a:pt x="124" y="63"/>
                    <a:pt x="120" y="65"/>
                  </a:cubicBezTo>
                  <a:cubicBezTo>
                    <a:pt x="121" y="61"/>
                    <a:pt x="122" y="57"/>
                    <a:pt x="123" y="53"/>
                  </a:cubicBezTo>
                  <a:cubicBezTo>
                    <a:pt x="124" y="48"/>
                    <a:pt x="125" y="43"/>
                    <a:pt x="127" y="36"/>
                  </a:cubicBezTo>
                  <a:cubicBezTo>
                    <a:pt x="128" y="33"/>
                    <a:pt x="128" y="29"/>
                    <a:pt x="128" y="26"/>
                  </a:cubicBezTo>
                  <a:cubicBezTo>
                    <a:pt x="128" y="25"/>
                    <a:pt x="128" y="25"/>
                    <a:pt x="128" y="24"/>
                  </a:cubicBezTo>
                  <a:cubicBezTo>
                    <a:pt x="128" y="17"/>
                    <a:pt x="127" y="9"/>
                    <a:pt x="126" y="2"/>
                  </a:cubicBezTo>
                  <a:cubicBezTo>
                    <a:pt x="126" y="1"/>
                    <a:pt x="126" y="1"/>
                    <a:pt x="125" y="0"/>
                  </a:cubicBezTo>
                  <a:cubicBezTo>
                    <a:pt x="125" y="0"/>
                    <a:pt x="125" y="0"/>
                    <a:pt x="125" y="0"/>
                  </a:cubicBezTo>
                  <a:cubicBezTo>
                    <a:pt x="125" y="0"/>
                    <a:pt x="124" y="0"/>
                    <a:pt x="12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6" name="Rectangle 874"/>
            <p:cNvSpPr>
              <a:spLocks noChangeArrowheads="1"/>
            </p:cNvSpPr>
            <p:nvPr/>
          </p:nvSpPr>
          <p:spPr bwMode="auto">
            <a:xfrm>
              <a:off x="2862" y="2307"/>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7" name="Freeform 875"/>
            <p:cNvSpPr/>
            <p:nvPr/>
          </p:nvSpPr>
          <p:spPr bwMode="auto">
            <a:xfrm>
              <a:off x="2862" y="230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8" name="Freeform 876"/>
            <p:cNvSpPr>
              <a:spLocks noEditPoints="1"/>
            </p:cNvSpPr>
            <p:nvPr/>
          </p:nvSpPr>
          <p:spPr bwMode="auto">
            <a:xfrm>
              <a:off x="4389" y="981"/>
              <a:ext cx="299" cy="417"/>
            </a:xfrm>
            <a:custGeom>
              <a:avLst/>
              <a:gdLst>
                <a:gd name="T0" fmla="*/ 96 w 126"/>
                <a:gd name="T1" fmla="*/ 172 h 176"/>
                <a:gd name="T2" fmla="*/ 94 w 126"/>
                <a:gd name="T3" fmla="*/ 160 h 176"/>
                <a:gd name="T4" fmla="*/ 80 w 126"/>
                <a:gd name="T5" fmla="*/ 170 h 176"/>
                <a:gd name="T6" fmla="*/ 70 w 126"/>
                <a:gd name="T7" fmla="*/ 155 h 176"/>
                <a:gd name="T8" fmla="*/ 121 w 126"/>
                <a:gd name="T9" fmla="*/ 158 h 176"/>
                <a:gd name="T10" fmla="*/ 63 w 126"/>
                <a:gd name="T11" fmla="*/ 164 h 176"/>
                <a:gd name="T12" fmla="*/ 50 w 126"/>
                <a:gd name="T13" fmla="*/ 157 h 176"/>
                <a:gd name="T14" fmla="*/ 49 w 126"/>
                <a:gd name="T15" fmla="*/ 154 h 176"/>
                <a:gd name="T16" fmla="*/ 45 w 126"/>
                <a:gd name="T17" fmla="*/ 141 h 176"/>
                <a:gd name="T18" fmla="*/ 37 w 126"/>
                <a:gd name="T19" fmla="*/ 143 h 176"/>
                <a:gd name="T20" fmla="*/ 30 w 126"/>
                <a:gd name="T21" fmla="*/ 119 h 176"/>
                <a:gd name="T22" fmla="*/ 28 w 126"/>
                <a:gd name="T23" fmla="*/ 118 h 176"/>
                <a:gd name="T24" fmla="*/ 9 w 126"/>
                <a:gd name="T25" fmla="*/ 119 h 176"/>
                <a:gd name="T26" fmla="*/ 20 w 126"/>
                <a:gd name="T27" fmla="*/ 106 h 176"/>
                <a:gd name="T28" fmla="*/ 74 w 126"/>
                <a:gd name="T29" fmla="*/ 104 h 176"/>
                <a:gd name="T30" fmla="*/ 65 w 126"/>
                <a:gd name="T31" fmla="*/ 104 h 176"/>
                <a:gd name="T32" fmla="*/ 75 w 126"/>
                <a:gd name="T33" fmla="*/ 115 h 176"/>
                <a:gd name="T34" fmla="*/ 87 w 126"/>
                <a:gd name="T35" fmla="*/ 114 h 176"/>
                <a:gd name="T36" fmla="*/ 89 w 126"/>
                <a:gd name="T37" fmla="*/ 115 h 176"/>
                <a:gd name="T38" fmla="*/ 5 w 126"/>
                <a:gd name="T39" fmla="*/ 101 h 176"/>
                <a:gd name="T40" fmla="*/ 6 w 126"/>
                <a:gd name="T41" fmla="*/ 81 h 176"/>
                <a:gd name="T42" fmla="*/ 81 w 126"/>
                <a:gd name="T43" fmla="*/ 76 h 176"/>
                <a:gd name="T44" fmla="*/ 67 w 126"/>
                <a:gd name="T45" fmla="*/ 83 h 176"/>
                <a:gd name="T46" fmla="*/ 91 w 126"/>
                <a:gd name="T47" fmla="*/ 76 h 176"/>
                <a:gd name="T48" fmla="*/ 59 w 126"/>
                <a:gd name="T49" fmla="*/ 81 h 176"/>
                <a:gd name="T50" fmla="*/ 64 w 126"/>
                <a:gd name="T51" fmla="*/ 83 h 176"/>
                <a:gd name="T52" fmla="*/ 102 w 126"/>
                <a:gd name="T53" fmla="*/ 75 h 176"/>
                <a:gd name="T54" fmla="*/ 99 w 126"/>
                <a:gd name="T55" fmla="*/ 76 h 176"/>
                <a:gd name="T56" fmla="*/ 22 w 126"/>
                <a:gd name="T57" fmla="*/ 75 h 176"/>
                <a:gd name="T58" fmla="*/ 4 w 126"/>
                <a:gd name="T59" fmla="*/ 76 h 176"/>
                <a:gd name="T60" fmla="*/ 67 w 126"/>
                <a:gd name="T61" fmla="*/ 44 h 176"/>
                <a:gd name="T62" fmla="*/ 112 w 126"/>
                <a:gd name="T63" fmla="*/ 46 h 176"/>
                <a:gd name="T64" fmla="*/ 116 w 126"/>
                <a:gd name="T65" fmla="*/ 37 h 176"/>
                <a:gd name="T66" fmla="*/ 105 w 126"/>
                <a:gd name="T67" fmla="*/ 42 h 176"/>
                <a:gd name="T68" fmla="*/ 85 w 126"/>
                <a:gd name="T69" fmla="*/ 33 h 176"/>
                <a:gd name="T70" fmla="*/ 103 w 126"/>
                <a:gd name="T71" fmla="*/ 33 h 176"/>
                <a:gd name="T72" fmla="*/ 88 w 126"/>
                <a:gd name="T73" fmla="*/ 39 h 176"/>
                <a:gd name="T74" fmla="*/ 120 w 126"/>
                <a:gd name="T75" fmla="*/ 24 h 176"/>
                <a:gd name="T76" fmla="*/ 75 w 126"/>
                <a:gd name="T77" fmla="*/ 56 h 176"/>
                <a:gd name="T78" fmla="*/ 51 w 126"/>
                <a:gd name="T79" fmla="*/ 72 h 176"/>
                <a:gd name="T80" fmla="*/ 50 w 126"/>
                <a:gd name="T81" fmla="*/ 85 h 176"/>
                <a:gd name="T82" fmla="*/ 78 w 126"/>
                <a:gd name="T83" fmla="*/ 100 h 176"/>
                <a:gd name="T84" fmla="*/ 62 w 126"/>
                <a:gd name="T85" fmla="*/ 118 h 176"/>
                <a:gd name="T86" fmla="*/ 97 w 126"/>
                <a:gd name="T87" fmla="*/ 156 h 176"/>
                <a:gd name="T88" fmla="*/ 10 w 126"/>
                <a:gd name="T89" fmla="*/ 101 h 176"/>
                <a:gd name="T90" fmla="*/ 25 w 126"/>
                <a:gd name="T91" fmla="*/ 84 h 176"/>
                <a:gd name="T92" fmla="*/ 23 w 126"/>
                <a:gd name="T93" fmla="*/ 71 h 176"/>
                <a:gd name="T94" fmla="*/ 66 w 126"/>
                <a:gd name="T95" fmla="*/ 6 h 176"/>
                <a:gd name="T96" fmla="*/ 6 w 126"/>
                <a:gd name="T97" fmla="*/ 54 h 176"/>
                <a:gd name="T98" fmla="*/ 0 w 126"/>
                <a:gd name="T99" fmla="*/ 85 h 176"/>
                <a:gd name="T100" fmla="*/ 8 w 126"/>
                <a:gd name="T101" fmla="*/ 86 h 176"/>
                <a:gd name="T102" fmla="*/ 1 w 126"/>
                <a:gd name="T103" fmla="*/ 122 h 176"/>
                <a:gd name="T104" fmla="*/ 6 w 126"/>
                <a:gd name="T105" fmla="*/ 123 h 176"/>
                <a:gd name="T106" fmla="*/ 102 w 126"/>
                <a:gd name="T107" fmla="*/ 176 h 176"/>
                <a:gd name="T108" fmla="*/ 124 w 126"/>
                <a:gd name="T109" fmla="*/ 173 h 176"/>
                <a:gd name="T110" fmla="*/ 125 w 126"/>
                <a:gd name="T111" fmla="*/ 123 h 176"/>
                <a:gd name="T112" fmla="*/ 71 w 126"/>
                <a:gd name="T113" fmla="*/ 124 h 176"/>
                <a:gd name="T114" fmla="*/ 104 w 126"/>
                <a:gd name="T115" fmla="*/ 82 h 176"/>
                <a:gd name="T116" fmla="*/ 105 w 126"/>
                <a:gd name="T117" fmla="*/ 54 h 176"/>
                <a:gd name="T118" fmla="*/ 112 w 126"/>
                <a:gd name="T119" fmla="*/ 51 h 176"/>
                <a:gd name="T120" fmla="*/ 93 w 126"/>
                <a:gd name="T12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76">
                  <a:moveTo>
                    <a:pt x="116" y="171"/>
                  </a:moveTo>
                  <a:cubicBezTo>
                    <a:pt x="117" y="168"/>
                    <a:pt x="119" y="164"/>
                    <a:pt x="120" y="161"/>
                  </a:cubicBezTo>
                  <a:cubicBezTo>
                    <a:pt x="120" y="163"/>
                    <a:pt x="120" y="166"/>
                    <a:pt x="120" y="168"/>
                  </a:cubicBezTo>
                  <a:cubicBezTo>
                    <a:pt x="120" y="169"/>
                    <a:pt x="120" y="170"/>
                    <a:pt x="120" y="171"/>
                  </a:cubicBezTo>
                  <a:cubicBezTo>
                    <a:pt x="119" y="171"/>
                    <a:pt x="117" y="171"/>
                    <a:pt x="116" y="171"/>
                  </a:cubicBezTo>
                  <a:moveTo>
                    <a:pt x="97" y="160"/>
                  </a:moveTo>
                  <a:cubicBezTo>
                    <a:pt x="99" y="160"/>
                    <a:pt x="101" y="160"/>
                    <a:pt x="102" y="160"/>
                  </a:cubicBezTo>
                  <a:cubicBezTo>
                    <a:pt x="100" y="163"/>
                    <a:pt x="97" y="167"/>
                    <a:pt x="96" y="172"/>
                  </a:cubicBezTo>
                  <a:cubicBezTo>
                    <a:pt x="94" y="172"/>
                    <a:pt x="92" y="171"/>
                    <a:pt x="90" y="171"/>
                  </a:cubicBezTo>
                  <a:cubicBezTo>
                    <a:pt x="91" y="167"/>
                    <a:pt x="93" y="163"/>
                    <a:pt x="96" y="160"/>
                  </a:cubicBezTo>
                  <a:cubicBezTo>
                    <a:pt x="97" y="160"/>
                    <a:pt x="97" y="160"/>
                    <a:pt x="97" y="160"/>
                  </a:cubicBezTo>
                  <a:moveTo>
                    <a:pt x="88" y="171"/>
                  </a:moveTo>
                  <a:cubicBezTo>
                    <a:pt x="86" y="171"/>
                    <a:pt x="84" y="170"/>
                    <a:pt x="82" y="170"/>
                  </a:cubicBezTo>
                  <a:cubicBezTo>
                    <a:pt x="83" y="166"/>
                    <a:pt x="85" y="163"/>
                    <a:pt x="87" y="160"/>
                  </a:cubicBezTo>
                  <a:cubicBezTo>
                    <a:pt x="87" y="159"/>
                    <a:pt x="87" y="159"/>
                    <a:pt x="87" y="159"/>
                  </a:cubicBezTo>
                  <a:cubicBezTo>
                    <a:pt x="89" y="159"/>
                    <a:pt x="91" y="160"/>
                    <a:pt x="94" y="160"/>
                  </a:cubicBezTo>
                  <a:cubicBezTo>
                    <a:pt x="91" y="163"/>
                    <a:pt x="89" y="167"/>
                    <a:pt x="88" y="171"/>
                  </a:cubicBezTo>
                  <a:moveTo>
                    <a:pt x="102" y="172"/>
                  </a:moveTo>
                  <a:cubicBezTo>
                    <a:pt x="100" y="172"/>
                    <a:pt x="99" y="172"/>
                    <a:pt x="98" y="172"/>
                  </a:cubicBezTo>
                  <a:cubicBezTo>
                    <a:pt x="100" y="167"/>
                    <a:pt x="102" y="163"/>
                    <a:pt x="105" y="159"/>
                  </a:cubicBezTo>
                  <a:cubicBezTo>
                    <a:pt x="107" y="159"/>
                    <a:pt x="110" y="159"/>
                    <a:pt x="113" y="158"/>
                  </a:cubicBezTo>
                  <a:cubicBezTo>
                    <a:pt x="110" y="162"/>
                    <a:pt x="107" y="167"/>
                    <a:pt x="105" y="172"/>
                  </a:cubicBezTo>
                  <a:cubicBezTo>
                    <a:pt x="104" y="172"/>
                    <a:pt x="103" y="172"/>
                    <a:pt x="102" y="172"/>
                  </a:cubicBezTo>
                  <a:moveTo>
                    <a:pt x="80" y="170"/>
                  </a:moveTo>
                  <a:cubicBezTo>
                    <a:pt x="78" y="169"/>
                    <a:pt x="75" y="169"/>
                    <a:pt x="73" y="168"/>
                  </a:cubicBezTo>
                  <a:cubicBezTo>
                    <a:pt x="73" y="168"/>
                    <a:pt x="73" y="168"/>
                    <a:pt x="73" y="168"/>
                  </a:cubicBezTo>
                  <a:cubicBezTo>
                    <a:pt x="75" y="164"/>
                    <a:pt x="77" y="161"/>
                    <a:pt x="79" y="158"/>
                  </a:cubicBezTo>
                  <a:cubicBezTo>
                    <a:pt x="81" y="158"/>
                    <a:pt x="83" y="159"/>
                    <a:pt x="85" y="159"/>
                  </a:cubicBezTo>
                  <a:cubicBezTo>
                    <a:pt x="83" y="162"/>
                    <a:pt x="81" y="166"/>
                    <a:pt x="80" y="170"/>
                  </a:cubicBezTo>
                  <a:moveTo>
                    <a:pt x="71" y="167"/>
                  </a:moveTo>
                  <a:cubicBezTo>
                    <a:pt x="69" y="167"/>
                    <a:pt x="67" y="166"/>
                    <a:pt x="65" y="165"/>
                  </a:cubicBezTo>
                  <a:cubicBezTo>
                    <a:pt x="66" y="162"/>
                    <a:pt x="68" y="159"/>
                    <a:pt x="70" y="155"/>
                  </a:cubicBezTo>
                  <a:cubicBezTo>
                    <a:pt x="72" y="156"/>
                    <a:pt x="74" y="157"/>
                    <a:pt x="77" y="157"/>
                  </a:cubicBezTo>
                  <a:cubicBezTo>
                    <a:pt x="75" y="161"/>
                    <a:pt x="73" y="164"/>
                    <a:pt x="71" y="167"/>
                  </a:cubicBezTo>
                  <a:cubicBezTo>
                    <a:pt x="71" y="167"/>
                    <a:pt x="71" y="167"/>
                    <a:pt x="71" y="167"/>
                  </a:cubicBezTo>
                  <a:cubicBezTo>
                    <a:pt x="71" y="167"/>
                    <a:pt x="71" y="167"/>
                    <a:pt x="71" y="167"/>
                  </a:cubicBezTo>
                  <a:moveTo>
                    <a:pt x="107" y="172"/>
                  </a:moveTo>
                  <a:cubicBezTo>
                    <a:pt x="110" y="167"/>
                    <a:pt x="112" y="162"/>
                    <a:pt x="115" y="157"/>
                  </a:cubicBezTo>
                  <a:cubicBezTo>
                    <a:pt x="117" y="157"/>
                    <a:pt x="119" y="156"/>
                    <a:pt x="121" y="155"/>
                  </a:cubicBezTo>
                  <a:cubicBezTo>
                    <a:pt x="121" y="156"/>
                    <a:pt x="121" y="157"/>
                    <a:pt x="121" y="158"/>
                  </a:cubicBezTo>
                  <a:cubicBezTo>
                    <a:pt x="120" y="158"/>
                    <a:pt x="120" y="158"/>
                    <a:pt x="120" y="158"/>
                  </a:cubicBezTo>
                  <a:cubicBezTo>
                    <a:pt x="117" y="162"/>
                    <a:pt x="115" y="167"/>
                    <a:pt x="113" y="171"/>
                  </a:cubicBezTo>
                  <a:cubicBezTo>
                    <a:pt x="111" y="171"/>
                    <a:pt x="109" y="172"/>
                    <a:pt x="107" y="172"/>
                  </a:cubicBezTo>
                  <a:moveTo>
                    <a:pt x="63" y="164"/>
                  </a:moveTo>
                  <a:cubicBezTo>
                    <a:pt x="61" y="163"/>
                    <a:pt x="60" y="163"/>
                    <a:pt x="58" y="162"/>
                  </a:cubicBezTo>
                  <a:cubicBezTo>
                    <a:pt x="60" y="159"/>
                    <a:pt x="62" y="156"/>
                    <a:pt x="64" y="153"/>
                  </a:cubicBezTo>
                  <a:cubicBezTo>
                    <a:pt x="65" y="154"/>
                    <a:pt x="67" y="154"/>
                    <a:pt x="68" y="155"/>
                  </a:cubicBezTo>
                  <a:cubicBezTo>
                    <a:pt x="66" y="158"/>
                    <a:pt x="65" y="161"/>
                    <a:pt x="63" y="164"/>
                  </a:cubicBezTo>
                  <a:cubicBezTo>
                    <a:pt x="63" y="164"/>
                    <a:pt x="63" y="164"/>
                    <a:pt x="63" y="164"/>
                  </a:cubicBezTo>
                  <a:moveTo>
                    <a:pt x="57" y="161"/>
                  </a:moveTo>
                  <a:cubicBezTo>
                    <a:pt x="55" y="160"/>
                    <a:pt x="53" y="159"/>
                    <a:pt x="52" y="158"/>
                  </a:cubicBezTo>
                  <a:cubicBezTo>
                    <a:pt x="53" y="155"/>
                    <a:pt x="55" y="153"/>
                    <a:pt x="57" y="150"/>
                  </a:cubicBezTo>
                  <a:cubicBezTo>
                    <a:pt x="57" y="150"/>
                    <a:pt x="57" y="150"/>
                    <a:pt x="57" y="150"/>
                  </a:cubicBezTo>
                  <a:cubicBezTo>
                    <a:pt x="59" y="151"/>
                    <a:pt x="60" y="152"/>
                    <a:pt x="62" y="152"/>
                  </a:cubicBezTo>
                  <a:cubicBezTo>
                    <a:pt x="60" y="155"/>
                    <a:pt x="58" y="158"/>
                    <a:pt x="57" y="161"/>
                  </a:cubicBezTo>
                  <a:moveTo>
                    <a:pt x="50" y="157"/>
                  </a:moveTo>
                  <a:cubicBezTo>
                    <a:pt x="48" y="155"/>
                    <a:pt x="45" y="153"/>
                    <a:pt x="43" y="151"/>
                  </a:cubicBezTo>
                  <a:cubicBezTo>
                    <a:pt x="43" y="150"/>
                    <a:pt x="43" y="150"/>
                    <a:pt x="43" y="150"/>
                  </a:cubicBezTo>
                  <a:cubicBezTo>
                    <a:pt x="44" y="147"/>
                    <a:pt x="45" y="145"/>
                    <a:pt x="47" y="142"/>
                  </a:cubicBezTo>
                  <a:cubicBezTo>
                    <a:pt x="48" y="144"/>
                    <a:pt x="49" y="145"/>
                    <a:pt x="51" y="146"/>
                  </a:cubicBezTo>
                  <a:cubicBezTo>
                    <a:pt x="52" y="146"/>
                    <a:pt x="52" y="146"/>
                    <a:pt x="52" y="146"/>
                  </a:cubicBezTo>
                  <a:cubicBezTo>
                    <a:pt x="50" y="148"/>
                    <a:pt x="48" y="151"/>
                    <a:pt x="48" y="153"/>
                  </a:cubicBezTo>
                  <a:cubicBezTo>
                    <a:pt x="47" y="154"/>
                    <a:pt x="48" y="154"/>
                    <a:pt x="48" y="154"/>
                  </a:cubicBezTo>
                  <a:cubicBezTo>
                    <a:pt x="48" y="154"/>
                    <a:pt x="48" y="154"/>
                    <a:pt x="49" y="154"/>
                  </a:cubicBezTo>
                  <a:cubicBezTo>
                    <a:pt x="49" y="154"/>
                    <a:pt x="49" y="154"/>
                    <a:pt x="49" y="154"/>
                  </a:cubicBezTo>
                  <a:cubicBezTo>
                    <a:pt x="50" y="151"/>
                    <a:pt x="52" y="149"/>
                    <a:pt x="53" y="148"/>
                  </a:cubicBezTo>
                  <a:cubicBezTo>
                    <a:pt x="54" y="148"/>
                    <a:pt x="55" y="149"/>
                    <a:pt x="56" y="149"/>
                  </a:cubicBezTo>
                  <a:cubicBezTo>
                    <a:pt x="54" y="151"/>
                    <a:pt x="52" y="154"/>
                    <a:pt x="50" y="157"/>
                  </a:cubicBezTo>
                  <a:moveTo>
                    <a:pt x="41" y="149"/>
                  </a:moveTo>
                  <a:cubicBezTo>
                    <a:pt x="40" y="147"/>
                    <a:pt x="39" y="146"/>
                    <a:pt x="38" y="145"/>
                  </a:cubicBezTo>
                  <a:cubicBezTo>
                    <a:pt x="39" y="142"/>
                    <a:pt x="41" y="140"/>
                    <a:pt x="42" y="137"/>
                  </a:cubicBezTo>
                  <a:cubicBezTo>
                    <a:pt x="43" y="139"/>
                    <a:pt x="44" y="140"/>
                    <a:pt x="45" y="141"/>
                  </a:cubicBezTo>
                  <a:cubicBezTo>
                    <a:pt x="44" y="143"/>
                    <a:pt x="42" y="146"/>
                    <a:pt x="41" y="149"/>
                  </a:cubicBezTo>
                  <a:moveTo>
                    <a:pt x="37" y="143"/>
                  </a:moveTo>
                  <a:cubicBezTo>
                    <a:pt x="35" y="142"/>
                    <a:pt x="34" y="140"/>
                    <a:pt x="34" y="139"/>
                  </a:cubicBezTo>
                  <a:cubicBezTo>
                    <a:pt x="34" y="139"/>
                    <a:pt x="34" y="138"/>
                    <a:pt x="34" y="138"/>
                  </a:cubicBezTo>
                  <a:cubicBezTo>
                    <a:pt x="34" y="138"/>
                    <a:pt x="34" y="138"/>
                    <a:pt x="34" y="138"/>
                  </a:cubicBezTo>
                  <a:cubicBezTo>
                    <a:pt x="35" y="136"/>
                    <a:pt x="36" y="134"/>
                    <a:pt x="37" y="132"/>
                  </a:cubicBezTo>
                  <a:cubicBezTo>
                    <a:pt x="38" y="133"/>
                    <a:pt x="39" y="134"/>
                    <a:pt x="40" y="136"/>
                  </a:cubicBezTo>
                  <a:cubicBezTo>
                    <a:pt x="39" y="138"/>
                    <a:pt x="38" y="141"/>
                    <a:pt x="37" y="143"/>
                  </a:cubicBezTo>
                  <a:moveTo>
                    <a:pt x="32" y="137"/>
                  </a:moveTo>
                  <a:cubicBezTo>
                    <a:pt x="31" y="135"/>
                    <a:pt x="30" y="133"/>
                    <a:pt x="29" y="131"/>
                  </a:cubicBezTo>
                  <a:cubicBezTo>
                    <a:pt x="30" y="129"/>
                    <a:pt x="31" y="126"/>
                    <a:pt x="32" y="124"/>
                  </a:cubicBezTo>
                  <a:cubicBezTo>
                    <a:pt x="33" y="126"/>
                    <a:pt x="34" y="128"/>
                    <a:pt x="36" y="130"/>
                  </a:cubicBezTo>
                  <a:cubicBezTo>
                    <a:pt x="35" y="132"/>
                    <a:pt x="33" y="134"/>
                    <a:pt x="32" y="137"/>
                  </a:cubicBezTo>
                  <a:moveTo>
                    <a:pt x="28" y="129"/>
                  </a:moveTo>
                  <a:cubicBezTo>
                    <a:pt x="27" y="128"/>
                    <a:pt x="27" y="127"/>
                    <a:pt x="27" y="126"/>
                  </a:cubicBezTo>
                  <a:cubicBezTo>
                    <a:pt x="27" y="123"/>
                    <a:pt x="28" y="121"/>
                    <a:pt x="30" y="119"/>
                  </a:cubicBezTo>
                  <a:cubicBezTo>
                    <a:pt x="30" y="120"/>
                    <a:pt x="31" y="121"/>
                    <a:pt x="31" y="122"/>
                  </a:cubicBezTo>
                  <a:cubicBezTo>
                    <a:pt x="31" y="123"/>
                    <a:pt x="31" y="123"/>
                    <a:pt x="31" y="123"/>
                  </a:cubicBezTo>
                  <a:cubicBezTo>
                    <a:pt x="30" y="125"/>
                    <a:pt x="29" y="127"/>
                    <a:pt x="28" y="129"/>
                  </a:cubicBezTo>
                  <a:moveTo>
                    <a:pt x="26" y="123"/>
                  </a:moveTo>
                  <a:cubicBezTo>
                    <a:pt x="25" y="122"/>
                    <a:pt x="25" y="121"/>
                    <a:pt x="25" y="120"/>
                  </a:cubicBezTo>
                  <a:cubicBezTo>
                    <a:pt x="25" y="115"/>
                    <a:pt x="25" y="112"/>
                    <a:pt x="25" y="109"/>
                  </a:cubicBezTo>
                  <a:cubicBezTo>
                    <a:pt x="26" y="112"/>
                    <a:pt x="27" y="115"/>
                    <a:pt x="29" y="117"/>
                  </a:cubicBezTo>
                  <a:cubicBezTo>
                    <a:pt x="28" y="118"/>
                    <a:pt x="28" y="118"/>
                    <a:pt x="28" y="118"/>
                  </a:cubicBezTo>
                  <a:cubicBezTo>
                    <a:pt x="27" y="119"/>
                    <a:pt x="26" y="121"/>
                    <a:pt x="26" y="123"/>
                  </a:cubicBezTo>
                  <a:moveTo>
                    <a:pt x="6" y="119"/>
                  </a:moveTo>
                  <a:cubicBezTo>
                    <a:pt x="9" y="105"/>
                    <a:pt x="9" y="105"/>
                    <a:pt x="9" y="105"/>
                  </a:cubicBezTo>
                  <a:cubicBezTo>
                    <a:pt x="9" y="105"/>
                    <a:pt x="10" y="105"/>
                    <a:pt x="10" y="105"/>
                  </a:cubicBezTo>
                  <a:cubicBezTo>
                    <a:pt x="11" y="105"/>
                    <a:pt x="12" y="105"/>
                    <a:pt x="12" y="105"/>
                  </a:cubicBezTo>
                  <a:cubicBezTo>
                    <a:pt x="10" y="110"/>
                    <a:pt x="8" y="114"/>
                    <a:pt x="7" y="119"/>
                  </a:cubicBezTo>
                  <a:cubicBezTo>
                    <a:pt x="6" y="119"/>
                    <a:pt x="6" y="119"/>
                    <a:pt x="6" y="119"/>
                  </a:cubicBezTo>
                  <a:moveTo>
                    <a:pt x="9" y="119"/>
                  </a:moveTo>
                  <a:cubicBezTo>
                    <a:pt x="10" y="114"/>
                    <a:pt x="12" y="110"/>
                    <a:pt x="14" y="106"/>
                  </a:cubicBezTo>
                  <a:cubicBezTo>
                    <a:pt x="14" y="105"/>
                    <a:pt x="14" y="105"/>
                    <a:pt x="14" y="105"/>
                  </a:cubicBezTo>
                  <a:cubicBezTo>
                    <a:pt x="16" y="105"/>
                    <a:pt x="17" y="105"/>
                    <a:pt x="18" y="105"/>
                  </a:cubicBezTo>
                  <a:cubicBezTo>
                    <a:pt x="18" y="105"/>
                    <a:pt x="18" y="105"/>
                    <a:pt x="18" y="105"/>
                  </a:cubicBezTo>
                  <a:cubicBezTo>
                    <a:pt x="16" y="110"/>
                    <a:pt x="14" y="114"/>
                    <a:pt x="12" y="119"/>
                  </a:cubicBezTo>
                  <a:cubicBezTo>
                    <a:pt x="9" y="119"/>
                    <a:pt x="9" y="119"/>
                    <a:pt x="9" y="119"/>
                  </a:cubicBezTo>
                  <a:moveTo>
                    <a:pt x="15" y="119"/>
                  </a:moveTo>
                  <a:cubicBezTo>
                    <a:pt x="16" y="114"/>
                    <a:pt x="18" y="110"/>
                    <a:pt x="20" y="106"/>
                  </a:cubicBezTo>
                  <a:cubicBezTo>
                    <a:pt x="20" y="105"/>
                    <a:pt x="20" y="105"/>
                    <a:pt x="19" y="105"/>
                  </a:cubicBezTo>
                  <a:cubicBezTo>
                    <a:pt x="20" y="104"/>
                    <a:pt x="20" y="104"/>
                    <a:pt x="20" y="104"/>
                  </a:cubicBezTo>
                  <a:cubicBezTo>
                    <a:pt x="21" y="104"/>
                    <a:pt x="21" y="104"/>
                    <a:pt x="22" y="104"/>
                  </a:cubicBezTo>
                  <a:cubicBezTo>
                    <a:pt x="22" y="110"/>
                    <a:pt x="21" y="113"/>
                    <a:pt x="21" y="118"/>
                  </a:cubicBezTo>
                  <a:cubicBezTo>
                    <a:pt x="15" y="119"/>
                    <a:pt x="15" y="119"/>
                    <a:pt x="15" y="119"/>
                  </a:cubicBezTo>
                  <a:moveTo>
                    <a:pt x="68" y="115"/>
                  </a:moveTo>
                  <a:cubicBezTo>
                    <a:pt x="68" y="115"/>
                    <a:pt x="68" y="115"/>
                    <a:pt x="68" y="115"/>
                  </a:cubicBezTo>
                  <a:cubicBezTo>
                    <a:pt x="69" y="111"/>
                    <a:pt x="71" y="107"/>
                    <a:pt x="74" y="104"/>
                  </a:cubicBezTo>
                  <a:cubicBezTo>
                    <a:pt x="74" y="104"/>
                    <a:pt x="74" y="104"/>
                    <a:pt x="74" y="104"/>
                  </a:cubicBezTo>
                  <a:cubicBezTo>
                    <a:pt x="75" y="104"/>
                    <a:pt x="77" y="104"/>
                    <a:pt x="78" y="104"/>
                  </a:cubicBezTo>
                  <a:cubicBezTo>
                    <a:pt x="79" y="104"/>
                    <a:pt x="79" y="104"/>
                    <a:pt x="79" y="104"/>
                  </a:cubicBezTo>
                  <a:cubicBezTo>
                    <a:pt x="76" y="108"/>
                    <a:pt x="74" y="111"/>
                    <a:pt x="73" y="115"/>
                  </a:cubicBezTo>
                  <a:cubicBezTo>
                    <a:pt x="68" y="115"/>
                    <a:pt x="68" y="115"/>
                    <a:pt x="68" y="115"/>
                  </a:cubicBezTo>
                  <a:moveTo>
                    <a:pt x="64" y="115"/>
                  </a:moveTo>
                  <a:cubicBezTo>
                    <a:pt x="63" y="113"/>
                    <a:pt x="62" y="112"/>
                    <a:pt x="61" y="111"/>
                  </a:cubicBezTo>
                  <a:cubicBezTo>
                    <a:pt x="62" y="109"/>
                    <a:pt x="64" y="106"/>
                    <a:pt x="65" y="104"/>
                  </a:cubicBezTo>
                  <a:cubicBezTo>
                    <a:pt x="67" y="104"/>
                    <a:pt x="69" y="104"/>
                    <a:pt x="72" y="104"/>
                  </a:cubicBezTo>
                  <a:cubicBezTo>
                    <a:pt x="69" y="107"/>
                    <a:pt x="67" y="111"/>
                    <a:pt x="66" y="115"/>
                  </a:cubicBezTo>
                  <a:cubicBezTo>
                    <a:pt x="64" y="115"/>
                    <a:pt x="64" y="115"/>
                    <a:pt x="64" y="115"/>
                  </a:cubicBezTo>
                  <a:moveTo>
                    <a:pt x="75" y="115"/>
                  </a:moveTo>
                  <a:cubicBezTo>
                    <a:pt x="77" y="111"/>
                    <a:pt x="79" y="108"/>
                    <a:pt x="81" y="104"/>
                  </a:cubicBezTo>
                  <a:cubicBezTo>
                    <a:pt x="83" y="104"/>
                    <a:pt x="85" y="104"/>
                    <a:pt x="87" y="104"/>
                  </a:cubicBezTo>
                  <a:cubicBezTo>
                    <a:pt x="84" y="107"/>
                    <a:pt x="82" y="111"/>
                    <a:pt x="80" y="115"/>
                  </a:cubicBezTo>
                  <a:cubicBezTo>
                    <a:pt x="75" y="115"/>
                    <a:pt x="75" y="115"/>
                    <a:pt x="75" y="115"/>
                  </a:cubicBezTo>
                  <a:moveTo>
                    <a:pt x="60" y="109"/>
                  </a:moveTo>
                  <a:cubicBezTo>
                    <a:pt x="60" y="107"/>
                    <a:pt x="59" y="106"/>
                    <a:pt x="58" y="104"/>
                  </a:cubicBezTo>
                  <a:cubicBezTo>
                    <a:pt x="60" y="104"/>
                    <a:pt x="61" y="104"/>
                    <a:pt x="63" y="104"/>
                  </a:cubicBezTo>
                  <a:cubicBezTo>
                    <a:pt x="62" y="106"/>
                    <a:pt x="61" y="107"/>
                    <a:pt x="60" y="109"/>
                  </a:cubicBezTo>
                  <a:moveTo>
                    <a:pt x="83" y="115"/>
                  </a:moveTo>
                  <a:cubicBezTo>
                    <a:pt x="84" y="111"/>
                    <a:pt x="87" y="107"/>
                    <a:pt x="90" y="104"/>
                  </a:cubicBezTo>
                  <a:cubicBezTo>
                    <a:pt x="91" y="104"/>
                    <a:pt x="92" y="104"/>
                    <a:pt x="94" y="104"/>
                  </a:cubicBezTo>
                  <a:cubicBezTo>
                    <a:pt x="91" y="107"/>
                    <a:pt x="89" y="111"/>
                    <a:pt x="87" y="114"/>
                  </a:cubicBezTo>
                  <a:cubicBezTo>
                    <a:pt x="87" y="115"/>
                    <a:pt x="87" y="115"/>
                    <a:pt x="87" y="115"/>
                  </a:cubicBezTo>
                  <a:cubicBezTo>
                    <a:pt x="87" y="115"/>
                    <a:pt x="87" y="115"/>
                    <a:pt x="87" y="115"/>
                  </a:cubicBezTo>
                  <a:cubicBezTo>
                    <a:pt x="83" y="115"/>
                    <a:pt x="83" y="115"/>
                    <a:pt x="83" y="115"/>
                  </a:cubicBezTo>
                  <a:moveTo>
                    <a:pt x="89" y="115"/>
                  </a:moveTo>
                  <a:cubicBezTo>
                    <a:pt x="91" y="111"/>
                    <a:pt x="93" y="107"/>
                    <a:pt x="96" y="104"/>
                  </a:cubicBezTo>
                  <a:cubicBezTo>
                    <a:pt x="98" y="104"/>
                    <a:pt x="99" y="104"/>
                    <a:pt x="101" y="104"/>
                  </a:cubicBezTo>
                  <a:cubicBezTo>
                    <a:pt x="99" y="107"/>
                    <a:pt x="96" y="111"/>
                    <a:pt x="94" y="115"/>
                  </a:cubicBezTo>
                  <a:cubicBezTo>
                    <a:pt x="89" y="115"/>
                    <a:pt x="89" y="115"/>
                    <a:pt x="89" y="115"/>
                  </a:cubicBezTo>
                  <a:moveTo>
                    <a:pt x="96" y="115"/>
                  </a:moveTo>
                  <a:cubicBezTo>
                    <a:pt x="98" y="111"/>
                    <a:pt x="101" y="108"/>
                    <a:pt x="103" y="104"/>
                  </a:cubicBezTo>
                  <a:cubicBezTo>
                    <a:pt x="104" y="104"/>
                    <a:pt x="104" y="104"/>
                    <a:pt x="104" y="104"/>
                  </a:cubicBezTo>
                  <a:cubicBezTo>
                    <a:pt x="101" y="115"/>
                    <a:pt x="101" y="115"/>
                    <a:pt x="101" y="115"/>
                  </a:cubicBezTo>
                  <a:cubicBezTo>
                    <a:pt x="96" y="115"/>
                    <a:pt x="96" y="115"/>
                    <a:pt x="96" y="115"/>
                  </a:cubicBezTo>
                  <a:moveTo>
                    <a:pt x="5" y="104"/>
                  </a:moveTo>
                  <a:cubicBezTo>
                    <a:pt x="5" y="101"/>
                    <a:pt x="5" y="101"/>
                    <a:pt x="5" y="101"/>
                  </a:cubicBezTo>
                  <a:cubicBezTo>
                    <a:pt x="5" y="101"/>
                    <a:pt x="5" y="101"/>
                    <a:pt x="5" y="101"/>
                  </a:cubicBezTo>
                  <a:cubicBezTo>
                    <a:pt x="5" y="101"/>
                    <a:pt x="5" y="102"/>
                    <a:pt x="5" y="103"/>
                  </a:cubicBezTo>
                  <a:cubicBezTo>
                    <a:pt x="5" y="104"/>
                    <a:pt x="5" y="104"/>
                    <a:pt x="5" y="104"/>
                  </a:cubicBezTo>
                  <a:moveTo>
                    <a:pt x="6" y="81"/>
                  </a:moveTo>
                  <a:cubicBezTo>
                    <a:pt x="9" y="77"/>
                    <a:pt x="9" y="77"/>
                    <a:pt x="9" y="77"/>
                  </a:cubicBezTo>
                  <a:cubicBezTo>
                    <a:pt x="9" y="77"/>
                    <a:pt x="10" y="77"/>
                    <a:pt x="11" y="77"/>
                  </a:cubicBezTo>
                  <a:cubicBezTo>
                    <a:pt x="10" y="78"/>
                    <a:pt x="9" y="79"/>
                    <a:pt x="8" y="81"/>
                  </a:cubicBezTo>
                  <a:cubicBezTo>
                    <a:pt x="8" y="81"/>
                    <a:pt x="8" y="81"/>
                    <a:pt x="8" y="81"/>
                  </a:cubicBezTo>
                  <a:cubicBezTo>
                    <a:pt x="6" y="81"/>
                    <a:pt x="6" y="81"/>
                    <a:pt x="6" y="81"/>
                  </a:cubicBezTo>
                  <a:moveTo>
                    <a:pt x="10" y="81"/>
                  </a:moveTo>
                  <a:cubicBezTo>
                    <a:pt x="11" y="80"/>
                    <a:pt x="13" y="78"/>
                    <a:pt x="14" y="76"/>
                  </a:cubicBezTo>
                  <a:cubicBezTo>
                    <a:pt x="15" y="76"/>
                    <a:pt x="16" y="76"/>
                    <a:pt x="17" y="76"/>
                  </a:cubicBezTo>
                  <a:cubicBezTo>
                    <a:pt x="16" y="78"/>
                    <a:pt x="15" y="79"/>
                    <a:pt x="14" y="81"/>
                  </a:cubicBezTo>
                  <a:cubicBezTo>
                    <a:pt x="10" y="81"/>
                    <a:pt x="10" y="81"/>
                    <a:pt x="10" y="81"/>
                  </a:cubicBezTo>
                  <a:moveTo>
                    <a:pt x="73" y="83"/>
                  </a:moveTo>
                  <a:cubicBezTo>
                    <a:pt x="74" y="80"/>
                    <a:pt x="76" y="78"/>
                    <a:pt x="77" y="76"/>
                  </a:cubicBezTo>
                  <a:cubicBezTo>
                    <a:pt x="79" y="76"/>
                    <a:pt x="80" y="76"/>
                    <a:pt x="81" y="76"/>
                  </a:cubicBezTo>
                  <a:cubicBezTo>
                    <a:pt x="81" y="76"/>
                    <a:pt x="82" y="76"/>
                    <a:pt x="83" y="76"/>
                  </a:cubicBezTo>
                  <a:cubicBezTo>
                    <a:pt x="81" y="78"/>
                    <a:pt x="80" y="80"/>
                    <a:pt x="78" y="82"/>
                  </a:cubicBezTo>
                  <a:cubicBezTo>
                    <a:pt x="78" y="83"/>
                    <a:pt x="78" y="83"/>
                    <a:pt x="78" y="83"/>
                  </a:cubicBezTo>
                  <a:cubicBezTo>
                    <a:pt x="77" y="83"/>
                    <a:pt x="75" y="83"/>
                    <a:pt x="74" y="83"/>
                  </a:cubicBezTo>
                  <a:cubicBezTo>
                    <a:pt x="73" y="83"/>
                    <a:pt x="73" y="83"/>
                    <a:pt x="73" y="83"/>
                  </a:cubicBezTo>
                  <a:moveTo>
                    <a:pt x="71" y="83"/>
                  </a:moveTo>
                  <a:cubicBezTo>
                    <a:pt x="69" y="83"/>
                    <a:pt x="68" y="83"/>
                    <a:pt x="67" y="83"/>
                  </a:cubicBezTo>
                  <a:cubicBezTo>
                    <a:pt x="67" y="83"/>
                    <a:pt x="67" y="83"/>
                    <a:pt x="67" y="83"/>
                  </a:cubicBezTo>
                  <a:cubicBezTo>
                    <a:pt x="68" y="80"/>
                    <a:pt x="70" y="78"/>
                    <a:pt x="72" y="76"/>
                  </a:cubicBezTo>
                  <a:cubicBezTo>
                    <a:pt x="72" y="76"/>
                    <a:pt x="72" y="76"/>
                    <a:pt x="72" y="76"/>
                  </a:cubicBezTo>
                  <a:cubicBezTo>
                    <a:pt x="73" y="76"/>
                    <a:pt x="74" y="76"/>
                    <a:pt x="75" y="76"/>
                  </a:cubicBezTo>
                  <a:cubicBezTo>
                    <a:pt x="74" y="78"/>
                    <a:pt x="72" y="80"/>
                    <a:pt x="71" y="82"/>
                  </a:cubicBezTo>
                  <a:cubicBezTo>
                    <a:pt x="71" y="83"/>
                    <a:pt x="71" y="83"/>
                    <a:pt x="71" y="83"/>
                  </a:cubicBezTo>
                  <a:moveTo>
                    <a:pt x="80" y="83"/>
                  </a:moveTo>
                  <a:cubicBezTo>
                    <a:pt x="82" y="80"/>
                    <a:pt x="83" y="78"/>
                    <a:pt x="85" y="76"/>
                  </a:cubicBezTo>
                  <a:cubicBezTo>
                    <a:pt x="87" y="76"/>
                    <a:pt x="89" y="76"/>
                    <a:pt x="91" y="76"/>
                  </a:cubicBezTo>
                  <a:cubicBezTo>
                    <a:pt x="89" y="78"/>
                    <a:pt x="87" y="80"/>
                    <a:pt x="85" y="82"/>
                  </a:cubicBezTo>
                  <a:cubicBezTo>
                    <a:pt x="85" y="83"/>
                    <a:pt x="85" y="83"/>
                    <a:pt x="85" y="83"/>
                  </a:cubicBezTo>
                  <a:cubicBezTo>
                    <a:pt x="83" y="83"/>
                    <a:pt x="82" y="83"/>
                    <a:pt x="80" y="83"/>
                  </a:cubicBezTo>
                  <a:moveTo>
                    <a:pt x="54" y="83"/>
                  </a:moveTo>
                  <a:cubicBezTo>
                    <a:pt x="54" y="82"/>
                    <a:pt x="54" y="82"/>
                    <a:pt x="54" y="81"/>
                  </a:cubicBezTo>
                  <a:cubicBezTo>
                    <a:pt x="55" y="79"/>
                    <a:pt x="57" y="77"/>
                    <a:pt x="58" y="76"/>
                  </a:cubicBezTo>
                  <a:cubicBezTo>
                    <a:pt x="59" y="76"/>
                    <a:pt x="61" y="76"/>
                    <a:pt x="62" y="76"/>
                  </a:cubicBezTo>
                  <a:cubicBezTo>
                    <a:pt x="61" y="77"/>
                    <a:pt x="59" y="79"/>
                    <a:pt x="59" y="81"/>
                  </a:cubicBezTo>
                  <a:cubicBezTo>
                    <a:pt x="58" y="82"/>
                    <a:pt x="59" y="82"/>
                    <a:pt x="59" y="83"/>
                  </a:cubicBezTo>
                  <a:cubicBezTo>
                    <a:pt x="59" y="83"/>
                    <a:pt x="59" y="83"/>
                    <a:pt x="59" y="83"/>
                  </a:cubicBezTo>
                  <a:cubicBezTo>
                    <a:pt x="60" y="83"/>
                    <a:pt x="60" y="82"/>
                    <a:pt x="60" y="82"/>
                  </a:cubicBezTo>
                  <a:cubicBezTo>
                    <a:pt x="61" y="80"/>
                    <a:pt x="63" y="78"/>
                    <a:pt x="64" y="76"/>
                  </a:cubicBezTo>
                  <a:cubicBezTo>
                    <a:pt x="66" y="76"/>
                    <a:pt x="68" y="76"/>
                    <a:pt x="70" y="76"/>
                  </a:cubicBezTo>
                  <a:cubicBezTo>
                    <a:pt x="68" y="77"/>
                    <a:pt x="66" y="80"/>
                    <a:pt x="65" y="82"/>
                  </a:cubicBezTo>
                  <a:cubicBezTo>
                    <a:pt x="65" y="83"/>
                    <a:pt x="65" y="83"/>
                    <a:pt x="65" y="83"/>
                  </a:cubicBezTo>
                  <a:cubicBezTo>
                    <a:pt x="65" y="83"/>
                    <a:pt x="65" y="83"/>
                    <a:pt x="64" y="83"/>
                  </a:cubicBezTo>
                  <a:cubicBezTo>
                    <a:pt x="60" y="83"/>
                    <a:pt x="57" y="83"/>
                    <a:pt x="54" y="83"/>
                  </a:cubicBezTo>
                  <a:moveTo>
                    <a:pt x="54" y="78"/>
                  </a:moveTo>
                  <a:cubicBezTo>
                    <a:pt x="54" y="77"/>
                    <a:pt x="54" y="76"/>
                    <a:pt x="54" y="76"/>
                  </a:cubicBezTo>
                  <a:cubicBezTo>
                    <a:pt x="54" y="76"/>
                    <a:pt x="55" y="76"/>
                    <a:pt x="56" y="76"/>
                  </a:cubicBezTo>
                  <a:cubicBezTo>
                    <a:pt x="55" y="76"/>
                    <a:pt x="54" y="77"/>
                    <a:pt x="54" y="78"/>
                  </a:cubicBezTo>
                  <a:moveTo>
                    <a:pt x="87" y="83"/>
                  </a:moveTo>
                  <a:cubicBezTo>
                    <a:pt x="89" y="80"/>
                    <a:pt x="92" y="78"/>
                    <a:pt x="94" y="76"/>
                  </a:cubicBezTo>
                  <a:cubicBezTo>
                    <a:pt x="97" y="76"/>
                    <a:pt x="99" y="76"/>
                    <a:pt x="102" y="75"/>
                  </a:cubicBezTo>
                  <a:cubicBezTo>
                    <a:pt x="100" y="81"/>
                    <a:pt x="100" y="81"/>
                    <a:pt x="100" y="81"/>
                  </a:cubicBezTo>
                  <a:cubicBezTo>
                    <a:pt x="99" y="82"/>
                    <a:pt x="99" y="82"/>
                    <a:pt x="99" y="82"/>
                  </a:cubicBezTo>
                  <a:cubicBezTo>
                    <a:pt x="98" y="82"/>
                    <a:pt x="96" y="83"/>
                    <a:pt x="95" y="83"/>
                  </a:cubicBezTo>
                  <a:cubicBezTo>
                    <a:pt x="96" y="81"/>
                    <a:pt x="97" y="79"/>
                    <a:pt x="98" y="78"/>
                  </a:cubicBezTo>
                  <a:cubicBezTo>
                    <a:pt x="99" y="77"/>
                    <a:pt x="99" y="77"/>
                    <a:pt x="99" y="77"/>
                  </a:cubicBezTo>
                  <a:cubicBezTo>
                    <a:pt x="100" y="77"/>
                    <a:pt x="100" y="77"/>
                    <a:pt x="100" y="76"/>
                  </a:cubicBezTo>
                  <a:cubicBezTo>
                    <a:pt x="100" y="76"/>
                    <a:pt x="100" y="76"/>
                    <a:pt x="99" y="76"/>
                  </a:cubicBezTo>
                  <a:cubicBezTo>
                    <a:pt x="99" y="76"/>
                    <a:pt x="99" y="76"/>
                    <a:pt x="99" y="76"/>
                  </a:cubicBezTo>
                  <a:cubicBezTo>
                    <a:pt x="99" y="76"/>
                    <a:pt x="98" y="76"/>
                    <a:pt x="98" y="76"/>
                  </a:cubicBezTo>
                  <a:cubicBezTo>
                    <a:pt x="97" y="76"/>
                    <a:pt x="97" y="76"/>
                    <a:pt x="97" y="76"/>
                  </a:cubicBezTo>
                  <a:cubicBezTo>
                    <a:pt x="95" y="78"/>
                    <a:pt x="94" y="80"/>
                    <a:pt x="92" y="83"/>
                  </a:cubicBezTo>
                  <a:cubicBezTo>
                    <a:pt x="92" y="83"/>
                    <a:pt x="92" y="83"/>
                    <a:pt x="92" y="83"/>
                  </a:cubicBezTo>
                  <a:cubicBezTo>
                    <a:pt x="90" y="83"/>
                    <a:pt x="88" y="83"/>
                    <a:pt x="87" y="83"/>
                  </a:cubicBezTo>
                  <a:moveTo>
                    <a:pt x="16" y="81"/>
                  </a:moveTo>
                  <a:cubicBezTo>
                    <a:pt x="17" y="79"/>
                    <a:pt x="18" y="77"/>
                    <a:pt x="19" y="75"/>
                  </a:cubicBezTo>
                  <a:cubicBezTo>
                    <a:pt x="20" y="75"/>
                    <a:pt x="21" y="75"/>
                    <a:pt x="22" y="75"/>
                  </a:cubicBezTo>
                  <a:cubicBezTo>
                    <a:pt x="22" y="77"/>
                    <a:pt x="22" y="79"/>
                    <a:pt x="21" y="81"/>
                  </a:cubicBezTo>
                  <a:cubicBezTo>
                    <a:pt x="16" y="81"/>
                    <a:pt x="16" y="81"/>
                    <a:pt x="16" y="81"/>
                  </a:cubicBezTo>
                  <a:moveTo>
                    <a:pt x="4" y="76"/>
                  </a:moveTo>
                  <a:cubicBezTo>
                    <a:pt x="4" y="68"/>
                    <a:pt x="4" y="68"/>
                    <a:pt x="4" y="68"/>
                  </a:cubicBezTo>
                  <a:cubicBezTo>
                    <a:pt x="5" y="66"/>
                    <a:pt x="5" y="66"/>
                    <a:pt x="5" y="66"/>
                  </a:cubicBezTo>
                  <a:cubicBezTo>
                    <a:pt x="5" y="67"/>
                    <a:pt x="5" y="68"/>
                    <a:pt x="5" y="69"/>
                  </a:cubicBezTo>
                  <a:cubicBezTo>
                    <a:pt x="5" y="71"/>
                    <a:pt x="5" y="73"/>
                    <a:pt x="5" y="74"/>
                  </a:cubicBezTo>
                  <a:cubicBezTo>
                    <a:pt x="4" y="76"/>
                    <a:pt x="4" y="76"/>
                    <a:pt x="4" y="76"/>
                  </a:cubicBezTo>
                  <a:moveTo>
                    <a:pt x="61" y="52"/>
                  </a:moveTo>
                  <a:cubicBezTo>
                    <a:pt x="60" y="52"/>
                    <a:pt x="60" y="52"/>
                    <a:pt x="60" y="52"/>
                  </a:cubicBezTo>
                  <a:cubicBezTo>
                    <a:pt x="61" y="50"/>
                    <a:pt x="62" y="49"/>
                    <a:pt x="62" y="48"/>
                  </a:cubicBezTo>
                  <a:cubicBezTo>
                    <a:pt x="62" y="49"/>
                    <a:pt x="62" y="50"/>
                    <a:pt x="61" y="51"/>
                  </a:cubicBezTo>
                  <a:cubicBezTo>
                    <a:pt x="61" y="52"/>
                    <a:pt x="61" y="52"/>
                    <a:pt x="61" y="52"/>
                  </a:cubicBezTo>
                  <a:moveTo>
                    <a:pt x="65" y="52"/>
                  </a:moveTo>
                  <a:cubicBezTo>
                    <a:pt x="64" y="52"/>
                    <a:pt x="64" y="52"/>
                    <a:pt x="63" y="52"/>
                  </a:cubicBezTo>
                  <a:cubicBezTo>
                    <a:pt x="64" y="49"/>
                    <a:pt x="65" y="47"/>
                    <a:pt x="67" y="44"/>
                  </a:cubicBezTo>
                  <a:cubicBezTo>
                    <a:pt x="67" y="43"/>
                    <a:pt x="67" y="43"/>
                    <a:pt x="67" y="43"/>
                  </a:cubicBezTo>
                  <a:cubicBezTo>
                    <a:pt x="68" y="42"/>
                    <a:pt x="69" y="41"/>
                    <a:pt x="71" y="40"/>
                  </a:cubicBezTo>
                  <a:cubicBezTo>
                    <a:pt x="70" y="43"/>
                    <a:pt x="69" y="46"/>
                    <a:pt x="67" y="48"/>
                  </a:cubicBezTo>
                  <a:cubicBezTo>
                    <a:pt x="67" y="48"/>
                    <a:pt x="67" y="48"/>
                    <a:pt x="67" y="48"/>
                  </a:cubicBezTo>
                  <a:cubicBezTo>
                    <a:pt x="67" y="49"/>
                    <a:pt x="66" y="50"/>
                    <a:pt x="65" y="51"/>
                  </a:cubicBezTo>
                  <a:cubicBezTo>
                    <a:pt x="65" y="52"/>
                    <a:pt x="65" y="52"/>
                    <a:pt x="65" y="52"/>
                  </a:cubicBezTo>
                  <a:cubicBezTo>
                    <a:pt x="65" y="52"/>
                    <a:pt x="65" y="52"/>
                    <a:pt x="65" y="52"/>
                  </a:cubicBezTo>
                  <a:moveTo>
                    <a:pt x="112" y="46"/>
                  </a:moveTo>
                  <a:cubicBezTo>
                    <a:pt x="112" y="46"/>
                    <a:pt x="111" y="46"/>
                    <a:pt x="111" y="45"/>
                  </a:cubicBezTo>
                  <a:cubicBezTo>
                    <a:pt x="113" y="43"/>
                    <a:pt x="115" y="41"/>
                    <a:pt x="118" y="38"/>
                  </a:cubicBezTo>
                  <a:cubicBezTo>
                    <a:pt x="118" y="39"/>
                    <a:pt x="119" y="39"/>
                    <a:pt x="119" y="40"/>
                  </a:cubicBezTo>
                  <a:cubicBezTo>
                    <a:pt x="117" y="42"/>
                    <a:pt x="114" y="44"/>
                    <a:pt x="112" y="46"/>
                  </a:cubicBezTo>
                  <a:moveTo>
                    <a:pt x="109" y="44"/>
                  </a:moveTo>
                  <a:cubicBezTo>
                    <a:pt x="108" y="44"/>
                    <a:pt x="107" y="43"/>
                    <a:pt x="106" y="43"/>
                  </a:cubicBezTo>
                  <a:cubicBezTo>
                    <a:pt x="109" y="40"/>
                    <a:pt x="110" y="38"/>
                    <a:pt x="112" y="35"/>
                  </a:cubicBezTo>
                  <a:cubicBezTo>
                    <a:pt x="113" y="36"/>
                    <a:pt x="115" y="37"/>
                    <a:pt x="116" y="37"/>
                  </a:cubicBezTo>
                  <a:cubicBezTo>
                    <a:pt x="114" y="40"/>
                    <a:pt x="112" y="42"/>
                    <a:pt x="109" y="44"/>
                  </a:cubicBezTo>
                  <a:moveTo>
                    <a:pt x="71" y="45"/>
                  </a:moveTo>
                  <a:cubicBezTo>
                    <a:pt x="72" y="43"/>
                    <a:pt x="73" y="41"/>
                    <a:pt x="73" y="38"/>
                  </a:cubicBezTo>
                  <a:cubicBezTo>
                    <a:pt x="73" y="38"/>
                    <a:pt x="73" y="38"/>
                    <a:pt x="73" y="38"/>
                  </a:cubicBezTo>
                  <a:cubicBezTo>
                    <a:pt x="75" y="37"/>
                    <a:pt x="77" y="36"/>
                    <a:pt x="79" y="35"/>
                  </a:cubicBezTo>
                  <a:cubicBezTo>
                    <a:pt x="77" y="38"/>
                    <a:pt x="76" y="40"/>
                    <a:pt x="75" y="43"/>
                  </a:cubicBezTo>
                  <a:cubicBezTo>
                    <a:pt x="74" y="43"/>
                    <a:pt x="72" y="44"/>
                    <a:pt x="71" y="45"/>
                  </a:cubicBezTo>
                  <a:moveTo>
                    <a:pt x="105" y="42"/>
                  </a:moveTo>
                  <a:cubicBezTo>
                    <a:pt x="103" y="41"/>
                    <a:pt x="102" y="41"/>
                    <a:pt x="100" y="40"/>
                  </a:cubicBezTo>
                  <a:cubicBezTo>
                    <a:pt x="102" y="38"/>
                    <a:pt x="104" y="35"/>
                    <a:pt x="105" y="33"/>
                  </a:cubicBezTo>
                  <a:cubicBezTo>
                    <a:pt x="107" y="33"/>
                    <a:pt x="109" y="34"/>
                    <a:pt x="110" y="35"/>
                  </a:cubicBezTo>
                  <a:cubicBezTo>
                    <a:pt x="109" y="37"/>
                    <a:pt x="107" y="40"/>
                    <a:pt x="105" y="42"/>
                  </a:cubicBezTo>
                  <a:moveTo>
                    <a:pt x="78" y="41"/>
                  </a:moveTo>
                  <a:cubicBezTo>
                    <a:pt x="79" y="39"/>
                    <a:pt x="80" y="37"/>
                    <a:pt x="81" y="35"/>
                  </a:cubicBezTo>
                  <a:cubicBezTo>
                    <a:pt x="81" y="34"/>
                    <a:pt x="81" y="34"/>
                    <a:pt x="81" y="34"/>
                  </a:cubicBezTo>
                  <a:cubicBezTo>
                    <a:pt x="83" y="34"/>
                    <a:pt x="84" y="33"/>
                    <a:pt x="85" y="33"/>
                  </a:cubicBezTo>
                  <a:cubicBezTo>
                    <a:pt x="86" y="33"/>
                    <a:pt x="87" y="33"/>
                    <a:pt x="87" y="33"/>
                  </a:cubicBezTo>
                  <a:cubicBezTo>
                    <a:pt x="86" y="35"/>
                    <a:pt x="85" y="37"/>
                    <a:pt x="83" y="40"/>
                  </a:cubicBezTo>
                  <a:cubicBezTo>
                    <a:pt x="81" y="40"/>
                    <a:pt x="79" y="41"/>
                    <a:pt x="78" y="41"/>
                  </a:cubicBezTo>
                  <a:moveTo>
                    <a:pt x="98" y="40"/>
                  </a:moveTo>
                  <a:cubicBezTo>
                    <a:pt x="97" y="39"/>
                    <a:pt x="95" y="39"/>
                    <a:pt x="94" y="39"/>
                  </a:cubicBezTo>
                  <a:cubicBezTo>
                    <a:pt x="95" y="37"/>
                    <a:pt x="97" y="35"/>
                    <a:pt x="99" y="32"/>
                  </a:cubicBezTo>
                  <a:cubicBezTo>
                    <a:pt x="99" y="32"/>
                    <a:pt x="99" y="32"/>
                    <a:pt x="99" y="32"/>
                  </a:cubicBezTo>
                  <a:cubicBezTo>
                    <a:pt x="100" y="32"/>
                    <a:pt x="102" y="32"/>
                    <a:pt x="103" y="33"/>
                  </a:cubicBezTo>
                  <a:cubicBezTo>
                    <a:pt x="102" y="35"/>
                    <a:pt x="100" y="38"/>
                    <a:pt x="98" y="40"/>
                  </a:cubicBezTo>
                  <a:moveTo>
                    <a:pt x="86" y="39"/>
                  </a:moveTo>
                  <a:cubicBezTo>
                    <a:pt x="87" y="37"/>
                    <a:pt x="89" y="35"/>
                    <a:pt x="90" y="32"/>
                  </a:cubicBezTo>
                  <a:cubicBezTo>
                    <a:pt x="92" y="32"/>
                    <a:pt x="94" y="32"/>
                    <a:pt x="96" y="32"/>
                  </a:cubicBezTo>
                  <a:cubicBezTo>
                    <a:pt x="96" y="32"/>
                    <a:pt x="96" y="32"/>
                    <a:pt x="96" y="32"/>
                  </a:cubicBezTo>
                  <a:cubicBezTo>
                    <a:pt x="95" y="34"/>
                    <a:pt x="93" y="37"/>
                    <a:pt x="91" y="39"/>
                  </a:cubicBezTo>
                  <a:cubicBezTo>
                    <a:pt x="90" y="39"/>
                    <a:pt x="90" y="39"/>
                    <a:pt x="90" y="39"/>
                  </a:cubicBezTo>
                  <a:cubicBezTo>
                    <a:pt x="90" y="39"/>
                    <a:pt x="89" y="39"/>
                    <a:pt x="88" y="39"/>
                  </a:cubicBezTo>
                  <a:cubicBezTo>
                    <a:pt x="87" y="39"/>
                    <a:pt x="86" y="39"/>
                    <a:pt x="86" y="39"/>
                  </a:cubicBezTo>
                  <a:moveTo>
                    <a:pt x="27" y="56"/>
                  </a:moveTo>
                  <a:cubicBezTo>
                    <a:pt x="28" y="56"/>
                    <a:pt x="28" y="55"/>
                    <a:pt x="29" y="54"/>
                  </a:cubicBezTo>
                  <a:cubicBezTo>
                    <a:pt x="33" y="40"/>
                    <a:pt x="43" y="21"/>
                    <a:pt x="68" y="9"/>
                  </a:cubicBezTo>
                  <a:cubicBezTo>
                    <a:pt x="76" y="5"/>
                    <a:pt x="84" y="4"/>
                    <a:pt x="93" y="4"/>
                  </a:cubicBezTo>
                  <a:cubicBezTo>
                    <a:pt x="93" y="4"/>
                    <a:pt x="93" y="4"/>
                    <a:pt x="93" y="4"/>
                  </a:cubicBezTo>
                  <a:cubicBezTo>
                    <a:pt x="103" y="4"/>
                    <a:pt x="112" y="6"/>
                    <a:pt x="121" y="10"/>
                  </a:cubicBezTo>
                  <a:cubicBezTo>
                    <a:pt x="120" y="15"/>
                    <a:pt x="120" y="19"/>
                    <a:pt x="120" y="24"/>
                  </a:cubicBezTo>
                  <a:cubicBezTo>
                    <a:pt x="120" y="28"/>
                    <a:pt x="120" y="32"/>
                    <a:pt x="120" y="35"/>
                  </a:cubicBezTo>
                  <a:cubicBezTo>
                    <a:pt x="113" y="30"/>
                    <a:pt x="104" y="28"/>
                    <a:pt x="96" y="28"/>
                  </a:cubicBezTo>
                  <a:cubicBezTo>
                    <a:pt x="92" y="28"/>
                    <a:pt x="88" y="28"/>
                    <a:pt x="84" y="29"/>
                  </a:cubicBezTo>
                  <a:cubicBezTo>
                    <a:pt x="72" y="32"/>
                    <a:pt x="61" y="41"/>
                    <a:pt x="55" y="53"/>
                  </a:cubicBezTo>
                  <a:cubicBezTo>
                    <a:pt x="55" y="54"/>
                    <a:pt x="55" y="55"/>
                    <a:pt x="56" y="55"/>
                  </a:cubicBezTo>
                  <a:cubicBezTo>
                    <a:pt x="56" y="55"/>
                    <a:pt x="56" y="55"/>
                    <a:pt x="56" y="55"/>
                  </a:cubicBezTo>
                  <a:cubicBezTo>
                    <a:pt x="57" y="55"/>
                    <a:pt x="57" y="55"/>
                    <a:pt x="57" y="55"/>
                  </a:cubicBezTo>
                  <a:cubicBezTo>
                    <a:pt x="63" y="56"/>
                    <a:pt x="69" y="56"/>
                    <a:pt x="75" y="56"/>
                  </a:cubicBezTo>
                  <a:cubicBezTo>
                    <a:pt x="83" y="57"/>
                    <a:pt x="89" y="57"/>
                    <a:pt x="102" y="57"/>
                  </a:cubicBezTo>
                  <a:cubicBezTo>
                    <a:pt x="103" y="61"/>
                    <a:pt x="103" y="67"/>
                    <a:pt x="103" y="72"/>
                  </a:cubicBezTo>
                  <a:cubicBezTo>
                    <a:pt x="95" y="72"/>
                    <a:pt x="88" y="72"/>
                    <a:pt x="81" y="72"/>
                  </a:cubicBezTo>
                  <a:cubicBezTo>
                    <a:pt x="71" y="72"/>
                    <a:pt x="62" y="72"/>
                    <a:pt x="52" y="72"/>
                  </a:cubicBezTo>
                  <a:cubicBezTo>
                    <a:pt x="52" y="72"/>
                    <a:pt x="52" y="72"/>
                    <a:pt x="52" y="72"/>
                  </a:cubicBezTo>
                  <a:cubicBezTo>
                    <a:pt x="51" y="72"/>
                    <a:pt x="51" y="72"/>
                    <a:pt x="51" y="72"/>
                  </a:cubicBezTo>
                  <a:cubicBezTo>
                    <a:pt x="51" y="72"/>
                    <a:pt x="51" y="72"/>
                    <a:pt x="51" y="72"/>
                  </a:cubicBezTo>
                  <a:cubicBezTo>
                    <a:pt x="51" y="72"/>
                    <a:pt x="51" y="72"/>
                    <a:pt x="51" y="72"/>
                  </a:cubicBezTo>
                  <a:cubicBezTo>
                    <a:pt x="51" y="72"/>
                    <a:pt x="51" y="72"/>
                    <a:pt x="51" y="72"/>
                  </a:cubicBezTo>
                  <a:cubicBezTo>
                    <a:pt x="50" y="73"/>
                    <a:pt x="50" y="73"/>
                    <a:pt x="50" y="73"/>
                  </a:cubicBezTo>
                  <a:cubicBezTo>
                    <a:pt x="50" y="73"/>
                    <a:pt x="50" y="73"/>
                    <a:pt x="50" y="73"/>
                  </a:cubicBezTo>
                  <a:cubicBezTo>
                    <a:pt x="50" y="74"/>
                    <a:pt x="50" y="74"/>
                    <a:pt x="50" y="74"/>
                  </a:cubicBezTo>
                  <a:cubicBezTo>
                    <a:pt x="50" y="75"/>
                    <a:pt x="50" y="77"/>
                    <a:pt x="50" y="79"/>
                  </a:cubicBezTo>
                  <a:cubicBezTo>
                    <a:pt x="50" y="81"/>
                    <a:pt x="50" y="83"/>
                    <a:pt x="50" y="85"/>
                  </a:cubicBezTo>
                  <a:cubicBezTo>
                    <a:pt x="50" y="85"/>
                    <a:pt x="50" y="85"/>
                    <a:pt x="50" y="85"/>
                  </a:cubicBezTo>
                  <a:cubicBezTo>
                    <a:pt x="50" y="85"/>
                    <a:pt x="50" y="85"/>
                    <a:pt x="50" y="85"/>
                  </a:cubicBezTo>
                  <a:cubicBezTo>
                    <a:pt x="50" y="86"/>
                    <a:pt x="51" y="87"/>
                    <a:pt x="52" y="87"/>
                  </a:cubicBezTo>
                  <a:cubicBezTo>
                    <a:pt x="52" y="87"/>
                    <a:pt x="52" y="87"/>
                    <a:pt x="52" y="87"/>
                  </a:cubicBezTo>
                  <a:cubicBezTo>
                    <a:pt x="55" y="87"/>
                    <a:pt x="59" y="87"/>
                    <a:pt x="64" y="87"/>
                  </a:cubicBezTo>
                  <a:cubicBezTo>
                    <a:pt x="67" y="87"/>
                    <a:pt x="70" y="87"/>
                    <a:pt x="74" y="87"/>
                  </a:cubicBezTo>
                  <a:cubicBezTo>
                    <a:pt x="80" y="87"/>
                    <a:pt x="87" y="87"/>
                    <a:pt x="92" y="87"/>
                  </a:cubicBezTo>
                  <a:cubicBezTo>
                    <a:pt x="97" y="86"/>
                    <a:pt x="100" y="86"/>
                    <a:pt x="103" y="86"/>
                  </a:cubicBezTo>
                  <a:cubicBezTo>
                    <a:pt x="104" y="90"/>
                    <a:pt x="104" y="95"/>
                    <a:pt x="105" y="100"/>
                  </a:cubicBezTo>
                  <a:cubicBezTo>
                    <a:pt x="94" y="100"/>
                    <a:pt x="86" y="100"/>
                    <a:pt x="78" y="100"/>
                  </a:cubicBezTo>
                  <a:cubicBezTo>
                    <a:pt x="72" y="100"/>
                    <a:pt x="65" y="100"/>
                    <a:pt x="57" y="100"/>
                  </a:cubicBezTo>
                  <a:cubicBezTo>
                    <a:pt x="57" y="100"/>
                    <a:pt x="57" y="100"/>
                    <a:pt x="57" y="100"/>
                  </a:cubicBezTo>
                  <a:cubicBezTo>
                    <a:pt x="55" y="101"/>
                    <a:pt x="55" y="101"/>
                    <a:pt x="55" y="101"/>
                  </a:cubicBezTo>
                  <a:cubicBezTo>
                    <a:pt x="55" y="101"/>
                    <a:pt x="54" y="101"/>
                    <a:pt x="54" y="102"/>
                  </a:cubicBezTo>
                  <a:cubicBezTo>
                    <a:pt x="54" y="102"/>
                    <a:pt x="54" y="103"/>
                    <a:pt x="54" y="103"/>
                  </a:cubicBezTo>
                  <a:cubicBezTo>
                    <a:pt x="55" y="108"/>
                    <a:pt x="57" y="112"/>
                    <a:pt x="60" y="116"/>
                  </a:cubicBezTo>
                  <a:cubicBezTo>
                    <a:pt x="60" y="117"/>
                    <a:pt x="60" y="117"/>
                    <a:pt x="60" y="117"/>
                  </a:cubicBezTo>
                  <a:cubicBezTo>
                    <a:pt x="60" y="118"/>
                    <a:pt x="61" y="118"/>
                    <a:pt x="62" y="118"/>
                  </a:cubicBezTo>
                  <a:cubicBezTo>
                    <a:pt x="64" y="121"/>
                    <a:pt x="66" y="124"/>
                    <a:pt x="69" y="127"/>
                  </a:cubicBezTo>
                  <a:cubicBezTo>
                    <a:pt x="75" y="133"/>
                    <a:pt x="84" y="136"/>
                    <a:pt x="94" y="136"/>
                  </a:cubicBezTo>
                  <a:cubicBezTo>
                    <a:pt x="94" y="136"/>
                    <a:pt x="94" y="136"/>
                    <a:pt x="94" y="136"/>
                  </a:cubicBezTo>
                  <a:cubicBezTo>
                    <a:pt x="100" y="136"/>
                    <a:pt x="106" y="135"/>
                    <a:pt x="111" y="134"/>
                  </a:cubicBezTo>
                  <a:cubicBezTo>
                    <a:pt x="115" y="132"/>
                    <a:pt x="118" y="130"/>
                    <a:pt x="121" y="127"/>
                  </a:cubicBezTo>
                  <a:cubicBezTo>
                    <a:pt x="121" y="135"/>
                    <a:pt x="121" y="143"/>
                    <a:pt x="122" y="151"/>
                  </a:cubicBezTo>
                  <a:cubicBezTo>
                    <a:pt x="115" y="154"/>
                    <a:pt x="106" y="156"/>
                    <a:pt x="97" y="156"/>
                  </a:cubicBezTo>
                  <a:cubicBezTo>
                    <a:pt x="97" y="156"/>
                    <a:pt x="97" y="156"/>
                    <a:pt x="97" y="156"/>
                  </a:cubicBezTo>
                  <a:cubicBezTo>
                    <a:pt x="80" y="156"/>
                    <a:pt x="62" y="150"/>
                    <a:pt x="53" y="143"/>
                  </a:cubicBezTo>
                  <a:cubicBezTo>
                    <a:pt x="40" y="133"/>
                    <a:pt x="31" y="118"/>
                    <a:pt x="27" y="102"/>
                  </a:cubicBezTo>
                  <a:cubicBezTo>
                    <a:pt x="27" y="102"/>
                    <a:pt x="27" y="102"/>
                    <a:pt x="27" y="102"/>
                  </a:cubicBezTo>
                  <a:cubicBezTo>
                    <a:pt x="28" y="101"/>
                    <a:pt x="27" y="100"/>
                    <a:pt x="26" y="100"/>
                  </a:cubicBezTo>
                  <a:cubicBezTo>
                    <a:pt x="26" y="100"/>
                    <a:pt x="26" y="100"/>
                    <a:pt x="26" y="100"/>
                  </a:cubicBezTo>
                  <a:cubicBezTo>
                    <a:pt x="25" y="100"/>
                    <a:pt x="25" y="100"/>
                    <a:pt x="25" y="100"/>
                  </a:cubicBezTo>
                  <a:cubicBezTo>
                    <a:pt x="22" y="100"/>
                    <a:pt x="16" y="101"/>
                    <a:pt x="10" y="101"/>
                  </a:cubicBezTo>
                  <a:cubicBezTo>
                    <a:pt x="10" y="101"/>
                    <a:pt x="10" y="101"/>
                    <a:pt x="10" y="101"/>
                  </a:cubicBezTo>
                  <a:cubicBezTo>
                    <a:pt x="10" y="101"/>
                    <a:pt x="10" y="101"/>
                    <a:pt x="10" y="101"/>
                  </a:cubicBezTo>
                  <a:cubicBezTo>
                    <a:pt x="10" y="101"/>
                    <a:pt x="10" y="101"/>
                    <a:pt x="9" y="101"/>
                  </a:cubicBezTo>
                  <a:cubicBezTo>
                    <a:pt x="9" y="100"/>
                    <a:pt x="9" y="99"/>
                    <a:pt x="9" y="98"/>
                  </a:cubicBezTo>
                  <a:cubicBezTo>
                    <a:pt x="9" y="95"/>
                    <a:pt x="9" y="93"/>
                    <a:pt x="10" y="90"/>
                  </a:cubicBezTo>
                  <a:cubicBezTo>
                    <a:pt x="14" y="89"/>
                    <a:pt x="18" y="89"/>
                    <a:pt x="23" y="88"/>
                  </a:cubicBezTo>
                  <a:cubicBezTo>
                    <a:pt x="23" y="88"/>
                    <a:pt x="23" y="88"/>
                    <a:pt x="23" y="88"/>
                  </a:cubicBezTo>
                  <a:cubicBezTo>
                    <a:pt x="24" y="88"/>
                    <a:pt x="25" y="88"/>
                    <a:pt x="25" y="86"/>
                  </a:cubicBezTo>
                  <a:cubicBezTo>
                    <a:pt x="25" y="86"/>
                    <a:pt x="25" y="85"/>
                    <a:pt x="25" y="84"/>
                  </a:cubicBezTo>
                  <a:cubicBezTo>
                    <a:pt x="25" y="83"/>
                    <a:pt x="25" y="83"/>
                    <a:pt x="25" y="83"/>
                  </a:cubicBezTo>
                  <a:cubicBezTo>
                    <a:pt x="25" y="83"/>
                    <a:pt x="25" y="83"/>
                    <a:pt x="25" y="83"/>
                  </a:cubicBezTo>
                  <a:cubicBezTo>
                    <a:pt x="25" y="82"/>
                    <a:pt x="25" y="82"/>
                    <a:pt x="25" y="82"/>
                  </a:cubicBezTo>
                  <a:cubicBezTo>
                    <a:pt x="25" y="79"/>
                    <a:pt x="25" y="76"/>
                    <a:pt x="26" y="73"/>
                  </a:cubicBezTo>
                  <a:cubicBezTo>
                    <a:pt x="26" y="72"/>
                    <a:pt x="25" y="71"/>
                    <a:pt x="24" y="71"/>
                  </a:cubicBezTo>
                  <a:cubicBezTo>
                    <a:pt x="24" y="71"/>
                    <a:pt x="24" y="71"/>
                    <a:pt x="24" y="71"/>
                  </a:cubicBezTo>
                  <a:cubicBezTo>
                    <a:pt x="23" y="71"/>
                    <a:pt x="23" y="71"/>
                    <a:pt x="23" y="71"/>
                  </a:cubicBezTo>
                  <a:cubicBezTo>
                    <a:pt x="23" y="71"/>
                    <a:pt x="23" y="71"/>
                    <a:pt x="23" y="71"/>
                  </a:cubicBezTo>
                  <a:cubicBezTo>
                    <a:pt x="18" y="71"/>
                    <a:pt x="13" y="72"/>
                    <a:pt x="9" y="73"/>
                  </a:cubicBezTo>
                  <a:cubicBezTo>
                    <a:pt x="9" y="72"/>
                    <a:pt x="9" y="70"/>
                    <a:pt x="9" y="69"/>
                  </a:cubicBezTo>
                  <a:cubicBezTo>
                    <a:pt x="9" y="65"/>
                    <a:pt x="9" y="60"/>
                    <a:pt x="10" y="57"/>
                  </a:cubicBezTo>
                  <a:cubicBezTo>
                    <a:pt x="16" y="56"/>
                    <a:pt x="21" y="56"/>
                    <a:pt x="26" y="56"/>
                  </a:cubicBezTo>
                  <a:cubicBezTo>
                    <a:pt x="27" y="56"/>
                    <a:pt x="27" y="56"/>
                    <a:pt x="27" y="56"/>
                  </a:cubicBezTo>
                  <a:cubicBezTo>
                    <a:pt x="27" y="56"/>
                    <a:pt x="27" y="56"/>
                    <a:pt x="27" y="56"/>
                  </a:cubicBezTo>
                  <a:moveTo>
                    <a:pt x="93" y="0"/>
                  </a:moveTo>
                  <a:cubicBezTo>
                    <a:pt x="84" y="0"/>
                    <a:pt x="75" y="2"/>
                    <a:pt x="66" y="6"/>
                  </a:cubicBezTo>
                  <a:cubicBezTo>
                    <a:pt x="41" y="18"/>
                    <a:pt x="30" y="37"/>
                    <a:pt x="25" y="52"/>
                  </a:cubicBezTo>
                  <a:cubicBezTo>
                    <a:pt x="20" y="52"/>
                    <a:pt x="14" y="53"/>
                    <a:pt x="8" y="53"/>
                  </a:cubicBezTo>
                  <a:cubicBezTo>
                    <a:pt x="7" y="53"/>
                    <a:pt x="7" y="53"/>
                    <a:pt x="7" y="53"/>
                  </a:cubicBezTo>
                  <a:cubicBezTo>
                    <a:pt x="7" y="53"/>
                    <a:pt x="7" y="53"/>
                    <a:pt x="7" y="53"/>
                  </a:cubicBezTo>
                  <a:cubicBezTo>
                    <a:pt x="7" y="53"/>
                    <a:pt x="7" y="53"/>
                    <a:pt x="7" y="53"/>
                  </a:cubicBezTo>
                  <a:cubicBezTo>
                    <a:pt x="7" y="53"/>
                    <a:pt x="7" y="53"/>
                    <a:pt x="7" y="53"/>
                  </a:cubicBezTo>
                  <a:cubicBezTo>
                    <a:pt x="6" y="54"/>
                    <a:pt x="6" y="54"/>
                    <a:pt x="6" y="54"/>
                  </a:cubicBezTo>
                  <a:cubicBezTo>
                    <a:pt x="6" y="54"/>
                    <a:pt x="6" y="54"/>
                    <a:pt x="6" y="54"/>
                  </a:cubicBezTo>
                  <a:cubicBezTo>
                    <a:pt x="1" y="67"/>
                    <a:pt x="1" y="67"/>
                    <a:pt x="1" y="67"/>
                  </a:cubicBezTo>
                  <a:cubicBezTo>
                    <a:pt x="1" y="68"/>
                    <a:pt x="1" y="68"/>
                    <a:pt x="1" y="68"/>
                  </a:cubicBezTo>
                  <a:cubicBezTo>
                    <a:pt x="0" y="83"/>
                    <a:pt x="0" y="83"/>
                    <a:pt x="0" y="83"/>
                  </a:cubicBezTo>
                  <a:cubicBezTo>
                    <a:pt x="0" y="83"/>
                    <a:pt x="0" y="83"/>
                    <a:pt x="0" y="83"/>
                  </a:cubicBezTo>
                  <a:cubicBezTo>
                    <a:pt x="0" y="84"/>
                    <a:pt x="0" y="84"/>
                    <a:pt x="0" y="84"/>
                  </a:cubicBezTo>
                  <a:cubicBezTo>
                    <a:pt x="0" y="84"/>
                    <a:pt x="0" y="84"/>
                    <a:pt x="0" y="84"/>
                  </a:cubicBezTo>
                  <a:cubicBezTo>
                    <a:pt x="0" y="84"/>
                    <a:pt x="0" y="84"/>
                    <a:pt x="0" y="84"/>
                  </a:cubicBezTo>
                  <a:cubicBezTo>
                    <a:pt x="0" y="85"/>
                    <a:pt x="0" y="85"/>
                    <a:pt x="0" y="85"/>
                  </a:cubicBezTo>
                  <a:cubicBezTo>
                    <a:pt x="1" y="85"/>
                    <a:pt x="1" y="85"/>
                    <a:pt x="1" y="85"/>
                  </a:cubicBezTo>
                  <a:cubicBezTo>
                    <a:pt x="1" y="85"/>
                    <a:pt x="1" y="85"/>
                    <a:pt x="1" y="85"/>
                  </a:cubicBezTo>
                  <a:cubicBezTo>
                    <a:pt x="2" y="85"/>
                    <a:pt x="2" y="85"/>
                    <a:pt x="2" y="85"/>
                  </a:cubicBezTo>
                  <a:cubicBezTo>
                    <a:pt x="2" y="85"/>
                    <a:pt x="2" y="85"/>
                    <a:pt x="2" y="85"/>
                  </a:cubicBezTo>
                  <a:cubicBezTo>
                    <a:pt x="2" y="85"/>
                    <a:pt x="2" y="85"/>
                    <a:pt x="2" y="85"/>
                  </a:cubicBezTo>
                  <a:cubicBezTo>
                    <a:pt x="21" y="85"/>
                    <a:pt x="21" y="85"/>
                    <a:pt x="21" y="85"/>
                  </a:cubicBezTo>
                  <a:cubicBezTo>
                    <a:pt x="21" y="85"/>
                    <a:pt x="21" y="85"/>
                    <a:pt x="21" y="85"/>
                  </a:cubicBezTo>
                  <a:cubicBezTo>
                    <a:pt x="17" y="85"/>
                    <a:pt x="12" y="86"/>
                    <a:pt x="8" y="86"/>
                  </a:cubicBezTo>
                  <a:cubicBezTo>
                    <a:pt x="8" y="86"/>
                    <a:pt x="8" y="86"/>
                    <a:pt x="8" y="86"/>
                  </a:cubicBezTo>
                  <a:cubicBezTo>
                    <a:pt x="7" y="87"/>
                    <a:pt x="7" y="87"/>
                    <a:pt x="7" y="87"/>
                  </a:cubicBezTo>
                  <a:cubicBezTo>
                    <a:pt x="7" y="87"/>
                    <a:pt x="7" y="87"/>
                    <a:pt x="7" y="87"/>
                  </a:cubicBezTo>
                  <a:cubicBezTo>
                    <a:pt x="6" y="87"/>
                    <a:pt x="6" y="87"/>
                    <a:pt x="6" y="87"/>
                  </a:cubicBezTo>
                  <a:cubicBezTo>
                    <a:pt x="2" y="100"/>
                    <a:pt x="2" y="100"/>
                    <a:pt x="2" y="100"/>
                  </a:cubicBezTo>
                  <a:cubicBezTo>
                    <a:pt x="1" y="100"/>
                    <a:pt x="1" y="100"/>
                    <a:pt x="1" y="100"/>
                  </a:cubicBezTo>
                  <a:cubicBezTo>
                    <a:pt x="1" y="121"/>
                    <a:pt x="1" y="121"/>
                    <a:pt x="1" y="121"/>
                  </a:cubicBezTo>
                  <a:cubicBezTo>
                    <a:pt x="1" y="122"/>
                    <a:pt x="1" y="122"/>
                    <a:pt x="1" y="122"/>
                  </a:cubicBezTo>
                  <a:cubicBezTo>
                    <a:pt x="2" y="122"/>
                    <a:pt x="2" y="122"/>
                    <a:pt x="2" y="122"/>
                  </a:cubicBezTo>
                  <a:cubicBezTo>
                    <a:pt x="2" y="122"/>
                    <a:pt x="2" y="122"/>
                    <a:pt x="2" y="122"/>
                  </a:cubicBezTo>
                  <a:cubicBezTo>
                    <a:pt x="2" y="123"/>
                    <a:pt x="2" y="123"/>
                    <a:pt x="2" y="123"/>
                  </a:cubicBezTo>
                  <a:cubicBezTo>
                    <a:pt x="2" y="123"/>
                    <a:pt x="2" y="123"/>
                    <a:pt x="2" y="123"/>
                  </a:cubicBezTo>
                  <a:cubicBezTo>
                    <a:pt x="2" y="123"/>
                    <a:pt x="3" y="123"/>
                    <a:pt x="3" y="123"/>
                  </a:cubicBezTo>
                  <a:cubicBezTo>
                    <a:pt x="3" y="123"/>
                    <a:pt x="3" y="123"/>
                    <a:pt x="3" y="123"/>
                  </a:cubicBezTo>
                  <a:cubicBezTo>
                    <a:pt x="3" y="123"/>
                    <a:pt x="3" y="123"/>
                    <a:pt x="3" y="123"/>
                  </a:cubicBezTo>
                  <a:cubicBezTo>
                    <a:pt x="6" y="123"/>
                    <a:pt x="6" y="123"/>
                    <a:pt x="6" y="123"/>
                  </a:cubicBezTo>
                  <a:cubicBezTo>
                    <a:pt x="6" y="124"/>
                    <a:pt x="6" y="124"/>
                    <a:pt x="6" y="124"/>
                  </a:cubicBezTo>
                  <a:cubicBezTo>
                    <a:pt x="6" y="124"/>
                    <a:pt x="6" y="124"/>
                    <a:pt x="6" y="124"/>
                  </a:cubicBezTo>
                  <a:cubicBezTo>
                    <a:pt x="7" y="124"/>
                    <a:pt x="7" y="124"/>
                    <a:pt x="7" y="123"/>
                  </a:cubicBezTo>
                  <a:cubicBezTo>
                    <a:pt x="8" y="123"/>
                    <a:pt x="8" y="123"/>
                    <a:pt x="8" y="123"/>
                  </a:cubicBezTo>
                  <a:cubicBezTo>
                    <a:pt x="21" y="122"/>
                    <a:pt x="21" y="122"/>
                    <a:pt x="21" y="122"/>
                  </a:cubicBezTo>
                  <a:cubicBezTo>
                    <a:pt x="24" y="129"/>
                    <a:pt x="29" y="142"/>
                    <a:pt x="40" y="153"/>
                  </a:cubicBezTo>
                  <a:cubicBezTo>
                    <a:pt x="53" y="165"/>
                    <a:pt x="72" y="176"/>
                    <a:pt x="102" y="176"/>
                  </a:cubicBezTo>
                  <a:cubicBezTo>
                    <a:pt x="102" y="176"/>
                    <a:pt x="102" y="176"/>
                    <a:pt x="102" y="176"/>
                  </a:cubicBezTo>
                  <a:cubicBezTo>
                    <a:pt x="108" y="176"/>
                    <a:pt x="115" y="175"/>
                    <a:pt x="122" y="174"/>
                  </a:cubicBezTo>
                  <a:cubicBezTo>
                    <a:pt x="122" y="174"/>
                    <a:pt x="122" y="174"/>
                    <a:pt x="122" y="174"/>
                  </a:cubicBezTo>
                  <a:cubicBezTo>
                    <a:pt x="122" y="174"/>
                    <a:pt x="122" y="174"/>
                    <a:pt x="122" y="174"/>
                  </a:cubicBezTo>
                  <a:cubicBezTo>
                    <a:pt x="122" y="174"/>
                    <a:pt x="122" y="174"/>
                    <a:pt x="122" y="174"/>
                  </a:cubicBezTo>
                  <a:cubicBezTo>
                    <a:pt x="123" y="174"/>
                    <a:pt x="123" y="174"/>
                    <a:pt x="123" y="174"/>
                  </a:cubicBezTo>
                  <a:cubicBezTo>
                    <a:pt x="123" y="174"/>
                    <a:pt x="123" y="174"/>
                    <a:pt x="123" y="174"/>
                  </a:cubicBezTo>
                  <a:cubicBezTo>
                    <a:pt x="123" y="174"/>
                    <a:pt x="123" y="174"/>
                    <a:pt x="123" y="174"/>
                  </a:cubicBezTo>
                  <a:cubicBezTo>
                    <a:pt x="124" y="173"/>
                    <a:pt x="124" y="173"/>
                    <a:pt x="124" y="173"/>
                  </a:cubicBezTo>
                  <a:cubicBezTo>
                    <a:pt x="124" y="173"/>
                    <a:pt x="124" y="173"/>
                    <a:pt x="124" y="173"/>
                  </a:cubicBezTo>
                  <a:cubicBezTo>
                    <a:pt x="124" y="173"/>
                    <a:pt x="124" y="173"/>
                    <a:pt x="124" y="173"/>
                  </a:cubicBezTo>
                  <a:cubicBezTo>
                    <a:pt x="124" y="172"/>
                    <a:pt x="124" y="172"/>
                    <a:pt x="124" y="172"/>
                  </a:cubicBezTo>
                  <a:cubicBezTo>
                    <a:pt x="124" y="172"/>
                    <a:pt x="124" y="172"/>
                    <a:pt x="124" y="172"/>
                  </a:cubicBezTo>
                  <a:cubicBezTo>
                    <a:pt x="124" y="171"/>
                    <a:pt x="124" y="169"/>
                    <a:pt x="124" y="168"/>
                  </a:cubicBezTo>
                  <a:cubicBezTo>
                    <a:pt x="124" y="163"/>
                    <a:pt x="125" y="158"/>
                    <a:pt x="125" y="153"/>
                  </a:cubicBezTo>
                  <a:cubicBezTo>
                    <a:pt x="125" y="153"/>
                    <a:pt x="126" y="152"/>
                    <a:pt x="126" y="152"/>
                  </a:cubicBezTo>
                  <a:cubicBezTo>
                    <a:pt x="125" y="142"/>
                    <a:pt x="125" y="133"/>
                    <a:pt x="125" y="123"/>
                  </a:cubicBezTo>
                  <a:cubicBezTo>
                    <a:pt x="125" y="122"/>
                    <a:pt x="125" y="122"/>
                    <a:pt x="125" y="122"/>
                  </a:cubicBezTo>
                  <a:cubicBezTo>
                    <a:pt x="125" y="121"/>
                    <a:pt x="124" y="121"/>
                    <a:pt x="124" y="120"/>
                  </a:cubicBezTo>
                  <a:cubicBezTo>
                    <a:pt x="123" y="120"/>
                    <a:pt x="123" y="120"/>
                    <a:pt x="123" y="120"/>
                  </a:cubicBezTo>
                  <a:cubicBezTo>
                    <a:pt x="122" y="120"/>
                    <a:pt x="122" y="121"/>
                    <a:pt x="121" y="121"/>
                  </a:cubicBezTo>
                  <a:cubicBezTo>
                    <a:pt x="119" y="125"/>
                    <a:pt x="115" y="128"/>
                    <a:pt x="110" y="130"/>
                  </a:cubicBezTo>
                  <a:cubicBezTo>
                    <a:pt x="105" y="132"/>
                    <a:pt x="100" y="132"/>
                    <a:pt x="94" y="132"/>
                  </a:cubicBezTo>
                  <a:cubicBezTo>
                    <a:pt x="94" y="132"/>
                    <a:pt x="94" y="132"/>
                    <a:pt x="94" y="132"/>
                  </a:cubicBezTo>
                  <a:cubicBezTo>
                    <a:pt x="85" y="132"/>
                    <a:pt x="77" y="129"/>
                    <a:pt x="71" y="124"/>
                  </a:cubicBezTo>
                  <a:cubicBezTo>
                    <a:pt x="69" y="122"/>
                    <a:pt x="68" y="120"/>
                    <a:pt x="66" y="118"/>
                  </a:cubicBezTo>
                  <a:cubicBezTo>
                    <a:pt x="102" y="118"/>
                    <a:pt x="102" y="118"/>
                    <a:pt x="102" y="118"/>
                  </a:cubicBezTo>
                  <a:cubicBezTo>
                    <a:pt x="103" y="118"/>
                    <a:pt x="104" y="118"/>
                    <a:pt x="104" y="117"/>
                  </a:cubicBezTo>
                  <a:cubicBezTo>
                    <a:pt x="108" y="102"/>
                    <a:pt x="108" y="102"/>
                    <a:pt x="108" y="102"/>
                  </a:cubicBezTo>
                  <a:cubicBezTo>
                    <a:pt x="108" y="102"/>
                    <a:pt x="108" y="102"/>
                    <a:pt x="108" y="102"/>
                  </a:cubicBezTo>
                  <a:cubicBezTo>
                    <a:pt x="108" y="102"/>
                    <a:pt x="108" y="102"/>
                    <a:pt x="108" y="102"/>
                  </a:cubicBezTo>
                  <a:cubicBezTo>
                    <a:pt x="108" y="95"/>
                    <a:pt x="108" y="89"/>
                    <a:pt x="106" y="83"/>
                  </a:cubicBezTo>
                  <a:cubicBezTo>
                    <a:pt x="106" y="83"/>
                    <a:pt x="105" y="82"/>
                    <a:pt x="104" y="82"/>
                  </a:cubicBezTo>
                  <a:cubicBezTo>
                    <a:pt x="104" y="82"/>
                    <a:pt x="104" y="82"/>
                    <a:pt x="104" y="82"/>
                  </a:cubicBezTo>
                  <a:cubicBezTo>
                    <a:pt x="103" y="82"/>
                    <a:pt x="103" y="82"/>
                    <a:pt x="103" y="82"/>
                  </a:cubicBezTo>
                  <a:cubicBezTo>
                    <a:pt x="107" y="74"/>
                    <a:pt x="107" y="74"/>
                    <a:pt x="107" y="74"/>
                  </a:cubicBezTo>
                  <a:cubicBezTo>
                    <a:pt x="107" y="74"/>
                    <a:pt x="107" y="74"/>
                    <a:pt x="107" y="74"/>
                  </a:cubicBezTo>
                  <a:cubicBezTo>
                    <a:pt x="107" y="74"/>
                    <a:pt x="107" y="74"/>
                    <a:pt x="107" y="74"/>
                  </a:cubicBezTo>
                  <a:cubicBezTo>
                    <a:pt x="107" y="73"/>
                    <a:pt x="107" y="73"/>
                    <a:pt x="107" y="73"/>
                  </a:cubicBezTo>
                  <a:cubicBezTo>
                    <a:pt x="107" y="73"/>
                    <a:pt x="107" y="73"/>
                    <a:pt x="107" y="73"/>
                  </a:cubicBezTo>
                  <a:cubicBezTo>
                    <a:pt x="107" y="68"/>
                    <a:pt x="107" y="60"/>
                    <a:pt x="105" y="54"/>
                  </a:cubicBezTo>
                  <a:cubicBezTo>
                    <a:pt x="105" y="53"/>
                    <a:pt x="104" y="53"/>
                    <a:pt x="103" y="53"/>
                  </a:cubicBezTo>
                  <a:cubicBezTo>
                    <a:pt x="90" y="53"/>
                    <a:pt x="83" y="53"/>
                    <a:pt x="76" y="52"/>
                  </a:cubicBezTo>
                  <a:cubicBezTo>
                    <a:pt x="73" y="52"/>
                    <a:pt x="71" y="52"/>
                    <a:pt x="69" y="52"/>
                  </a:cubicBezTo>
                  <a:cubicBezTo>
                    <a:pt x="74" y="47"/>
                    <a:pt x="81" y="43"/>
                    <a:pt x="88" y="43"/>
                  </a:cubicBezTo>
                  <a:cubicBezTo>
                    <a:pt x="89" y="43"/>
                    <a:pt x="90" y="43"/>
                    <a:pt x="90" y="43"/>
                  </a:cubicBezTo>
                  <a:cubicBezTo>
                    <a:pt x="90" y="43"/>
                    <a:pt x="90" y="43"/>
                    <a:pt x="90" y="43"/>
                  </a:cubicBezTo>
                  <a:cubicBezTo>
                    <a:pt x="98" y="43"/>
                    <a:pt x="106" y="45"/>
                    <a:pt x="111" y="50"/>
                  </a:cubicBezTo>
                  <a:cubicBezTo>
                    <a:pt x="111" y="51"/>
                    <a:pt x="112" y="51"/>
                    <a:pt x="112" y="51"/>
                  </a:cubicBezTo>
                  <a:cubicBezTo>
                    <a:pt x="112" y="51"/>
                    <a:pt x="113" y="51"/>
                    <a:pt x="113" y="50"/>
                  </a:cubicBezTo>
                  <a:cubicBezTo>
                    <a:pt x="117" y="47"/>
                    <a:pt x="120" y="45"/>
                    <a:pt x="123" y="42"/>
                  </a:cubicBezTo>
                  <a:cubicBezTo>
                    <a:pt x="123" y="41"/>
                    <a:pt x="123" y="41"/>
                    <a:pt x="123" y="41"/>
                  </a:cubicBezTo>
                  <a:cubicBezTo>
                    <a:pt x="124" y="41"/>
                    <a:pt x="124" y="40"/>
                    <a:pt x="124" y="39"/>
                  </a:cubicBezTo>
                  <a:cubicBezTo>
                    <a:pt x="124" y="34"/>
                    <a:pt x="124" y="29"/>
                    <a:pt x="124" y="24"/>
                  </a:cubicBezTo>
                  <a:cubicBezTo>
                    <a:pt x="124" y="19"/>
                    <a:pt x="124" y="14"/>
                    <a:pt x="125" y="9"/>
                  </a:cubicBezTo>
                  <a:cubicBezTo>
                    <a:pt x="125" y="8"/>
                    <a:pt x="124" y="8"/>
                    <a:pt x="124" y="7"/>
                  </a:cubicBezTo>
                  <a:cubicBezTo>
                    <a:pt x="114" y="2"/>
                    <a:pt x="104" y="0"/>
                    <a:pt x="9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09" name="Freeform 877"/>
            <p:cNvSpPr>
              <a:spLocks noEditPoints="1"/>
            </p:cNvSpPr>
            <p:nvPr/>
          </p:nvSpPr>
          <p:spPr bwMode="auto">
            <a:xfrm>
              <a:off x="3565" y="707"/>
              <a:ext cx="609" cy="253"/>
            </a:xfrm>
            <a:custGeom>
              <a:avLst/>
              <a:gdLst>
                <a:gd name="T0" fmla="*/ 16 w 257"/>
                <a:gd name="T1" fmla="*/ 100 h 107"/>
                <a:gd name="T2" fmla="*/ 181 w 257"/>
                <a:gd name="T3" fmla="*/ 95 h 107"/>
                <a:gd name="T4" fmla="*/ 9 w 257"/>
                <a:gd name="T5" fmla="*/ 94 h 107"/>
                <a:gd name="T6" fmla="*/ 19 w 257"/>
                <a:gd name="T7" fmla="*/ 95 h 107"/>
                <a:gd name="T8" fmla="*/ 4 w 257"/>
                <a:gd name="T9" fmla="*/ 90 h 107"/>
                <a:gd name="T10" fmla="*/ 8 w 257"/>
                <a:gd name="T11" fmla="*/ 93 h 107"/>
                <a:gd name="T12" fmla="*/ 169 w 257"/>
                <a:gd name="T13" fmla="*/ 87 h 107"/>
                <a:gd name="T14" fmla="*/ 6 w 257"/>
                <a:gd name="T15" fmla="*/ 86 h 107"/>
                <a:gd name="T16" fmla="*/ 181 w 257"/>
                <a:gd name="T17" fmla="*/ 86 h 107"/>
                <a:gd name="T18" fmla="*/ 177 w 257"/>
                <a:gd name="T19" fmla="*/ 81 h 107"/>
                <a:gd name="T20" fmla="*/ 241 w 257"/>
                <a:gd name="T21" fmla="*/ 76 h 107"/>
                <a:gd name="T22" fmla="*/ 168 w 257"/>
                <a:gd name="T23" fmla="*/ 76 h 107"/>
                <a:gd name="T24" fmla="*/ 180 w 257"/>
                <a:gd name="T25" fmla="*/ 79 h 107"/>
                <a:gd name="T26" fmla="*/ 179 w 257"/>
                <a:gd name="T27" fmla="*/ 66 h 107"/>
                <a:gd name="T28" fmla="*/ 156 w 257"/>
                <a:gd name="T29" fmla="*/ 67 h 107"/>
                <a:gd name="T30" fmla="*/ 59 w 257"/>
                <a:gd name="T31" fmla="*/ 65 h 107"/>
                <a:gd name="T32" fmla="*/ 25 w 257"/>
                <a:gd name="T33" fmla="*/ 94 h 107"/>
                <a:gd name="T34" fmla="*/ 25 w 257"/>
                <a:gd name="T35" fmla="*/ 93 h 107"/>
                <a:gd name="T36" fmla="*/ 166 w 257"/>
                <a:gd name="T37" fmla="*/ 60 h 107"/>
                <a:gd name="T38" fmla="*/ 153 w 257"/>
                <a:gd name="T39" fmla="*/ 66 h 107"/>
                <a:gd name="T40" fmla="*/ 164 w 257"/>
                <a:gd name="T41" fmla="*/ 58 h 107"/>
                <a:gd name="T42" fmla="*/ 142 w 257"/>
                <a:gd name="T43" fmla="*/ 61 h 107"/>
                <a:gd name="T44" fmla="*/ 141 w 257"/>
                <a:gd name="T45" fmla="*/ 61 h 107"/>
                <a:gd name="T46" fmla="*/ 67 w 257"/>
                <a:gd name="T47" fmla="*/ 67 h 107"/>
                <a:gd name="T48" fmla="*/ 116 w 257"/>
                <a:gd name="T49" fmla="*/ 57 h 107"/>
                <a:gd name="T50" fmla="*/ 76 w 257"/>
                <a:gd name="T51" fmla="*/ 63 h 107"/>
                <a:gd name="T52" fmla="*/ 88 w 257"/>
                <a:gd name="T53" fmla="*/ 60 h 107"/>
                <a:gd name="T54" fmla="*/ 87 w 257"/>
                <a:gd name="T55" fmla="*/ 60 h 107"/>
                <a:gd name="T56" fmla="*/ 118 w 257"/>
                <a:gd name="T57" fmla="*/ 50 h 107"/>
                <a:gd name="T58" fmla="*/ 179 w 257"/>
                <a:gd name="T59" fmla="*/ 25 h 107"/>
                <a:gd name="T60" fmla="*/ 179 w 257"/>
                <a:gd name="T61" fmla="*/ 25 h 107"/>
                <a:gd name="T62" fmla="*/ 172 w 257"/>
                <a:gd name="T63" fmla="*/ 13 h 107"/>
                <a:gd name="T64" fmla="*/ 181 w 257"/>
                <a:gd name="T65" fmla="*/ 29 h 107"/>
                <a:gd name="T66" fmla="*/ 185 w 257"/>
                <a:gd name="T67" fmla="*/ 94 h 107"/>
                <a:gd name="T68" fmla="*/ 182 w 257"/>
                <a:gd name="T69" fmla="*/ 63 h 107"/>
                <a:gd name="T70" fmla="*/ 58 w 257"/>
                <a:gd name="T71" fmla="*/ 61 h 107"/>
                <a:gd name="T72" fmla="*/ 11 w 257"/>
                <a:gd name="T73" fmla="*/ 81 h 107"/>
                <a:gd name="T74" fmla="*/ 129 w 257"/>
                <a:gd name="T75" fmla="*/ 18 h 107"/>
                <a:gd name="T76" fmla="*/ 180 w 257"/>
                <a:gd name="T77" fmla="*/ 29 h 107"/>
                <a:gd name="T78" fmla="*/ 181 w 257"/>
                <a:gd name="T79" fmla="*/ 5 h 107"/>
                <a:gd name="T80" fmla="*/ 168 w 257"/>
                <a:gd name="T81" fmla="*/ 9 h 107"/>
                <a:gd name="T82" fmla="*/ 52 w 257"/>
                <a:gd name="T83" fmla="*/ 37 h 107"/>
                <a:gd name="T84" fmla="*/ 0 w 257"/>
                <a:gd name="T85" fmla="*/ 89 h 107"/>
                <a:gd name="T86" fmla="*/ 17 w 257"/>
                <a:gd name="T87" fmla="*/ 104 h 107"/>
                <a:gd name="T88" fmla="*/ 111 w 257"/>
                <a:gd name="T89" fmla="*/ 61 h 107"/>
                <a:gd name="T90" fmla="*/ 166 w 257"/>
                <a:gd name="T91" fmla="*/ 105 h 107"/>
                <a:gd name="T92" fmla="*/ 167 w 257"/>
                <a:gd name="T93" fmla="*/ 106 h 107"/>
                <a:gd name="T94" fmla="*/ 168 w 257"/>
                <a:gd name="T95" fmla="*/ 107 h 107"/>
                <a:gd name="T96" fmla="*/ 169 w 257"/>
                <a:gd name="T97" fmla="*/ 107 h 107"/>
                <a:gd name="T98" fmla="*/ 235 w 257"/>
                <a:gd name="T99" fmla="*/ 84 h 107"/>
                <a:gd name="T100" fmla="*/ 257 w 257"/>
                <a:gd name="T101"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7" h="107">
                  <a:moveTo>
                    <a:pt x="16" y="100"/>
                  </a:moveTo>
                  <a:cubicBezTo>
                    <a:pt x="16" y="100"/>
                    <a:pt x="15" y="99"/>
                    <a:pt x="14" y="98"/>
                  </a:cubicBezTo>
                  <a:cubicBezTo>
                    <a:pt x="15" y="98"/>
                    <a:pt x="17" y="98"/>
                    <a:pt x="18" y="97"/>
                  </a:cubicBezTo>
                  <a:cubicBezTo>
                    <a:pt x="17" y="98"/>
                    <a:pt x="17" y="99"/>
                    <a:pt x="16" y="100"/>
                  </a:cubicBezTo>
                  <a:moveTo>
                    <a:pt x="170" y="102"/>
                  </a:moveTo>
                  <a:cubicBezTo>
                    <a:pt x="170" y="100"/>
                    <a:pt x="169" y="97"/>
                    <a:pt x="169" y="95"/>
                  </a:cubicBezTo>
                  <a:cubicBezTo>
                    <a:pt x="173" y="95"/>
                    <a:pt x="177" y="95"/>
                    <a:pt x="181" y="95"/>
                  </a:cubicBezTo>
                  <a:cubicBezTo>
                    <a:pt x="181" y="95"/>
                    <a:pt x="181" y="95"/>
                    <a:pt x="181" y="95"/>
                  </a:cubicBezTo>
                  <a:cubicBezTo>
                    <a:pt x="178" y="97"/>
                    <a:pt x="173" y="100"/>
                    <a:pt x="170" y="102"/>
                  </a:cubicBezTo>
                  <a:moveTo>
                    <a:pt x="13" y="97"/>
                  </a:moveTo>
                  <a:cubicBezTo>
                    <a:pt x="12" y="96"/>
                    <a:pt x="11" y="95"/>
                    <a:pt x="10" y="95"/>
                  </a:cubicBezTo>
                  <a:cubicBezTo>
                    <a:pt x="9" y="94"/>
                    <a:pt x="9" y="94"/>
                    <a:pt x="9" y="94"/>
                  </a:cubicBezTo>
                  <a:cubicBezTo>
                    <a:pt x="12" y="94"/>
                    <a:pt x="14" y="93"/>
                    <a:pt x="16" y="91"/>
                  </a:cubicBezTo>
                  <a:cubicBezTo>
                    <a:pt x="17" y="92"/>
                    <a:pt x="18" y="92"/>
                    <a:pt x="19" y="93"/>
                  </a:cubicBezTo>
                  <a:cubicBezTo>
                    <a:pt x="19" y="93"/>
                    <a:pt x="20" y="93"/>
                    <a:pt x="20" y="94"/>
                  </a:cubicBezTo>
                  <a:cubicBezTo>
                    <a:pt x="20" y="94"/>
                    <a:pt x="20" y="95"/>
                    <a:pt x="19" y="95"/>
                  </a:cubicBezTo>
                  <a:cubicBezTo>
                    <a:pt x="17" y="96"/>
                    <a:pt x="15" y="96"/>
                    <a:pt x="13" y="97"/>
                  </a:cubicBezTo>
                  <a:cubicBezTo>
                    <a:pt x="13" y="97"/>
                    <a:pt x="13" y="97"/>
                    <a:pt x="13" y="97"/>
                  </a:cubicBezTo>
                  <a:moveTo>
                    <a:pt x="8" y="93"/>
                  </a:moveTo>
                  <a:cubicBezTo>
                    <a:pt x="6" y="92"/>
                    <a:pt x="5" y="91"/>
                    <a:pt x="4" y="90"/>
                  </a:cubicBezTo>
                  <a:cubicBezTo>
                    <a:pt x="7" y="89"/>
                    <a:pt x="9" y="88"/>
                    <a:pt x="12" y="87"/>
                  </a:cubicBezTo>
                  <a:cubicBezTo>
                    <a:pt x="12" y="88"/>
                    <a:pt x="13" y="89"/>
                    <a:pt x="14" y="90"/>
                  </a:cubicBezTo>
                  <a:cubicBezTo>
                    <a:pt x="15" y="90"/>
                    <a:pt x="15" y="90"/>
                    <a:pt x="15" y="90"/>
                  </a:cubicBezTo>
                  <a:cubicBezTo>
                    <a:pt x="13" y="91"/>
                    <a:pt x="10" y="92"/>
                    <a:pt x="8" y="93"/>
                  </a:cubicBezTo>
                  <a:cubicBezTo>
                    <a:pt x="8" y="93"/>
                    <a:pt x="8" y="93"/>
                    <a:pt x="8" y="93"/>
                  </a:cubicBezTo>
                  <a:moveTo>
                    <a:pt x="181" y="93"/>
                  </a:moveTo>
                  <a:cubicBezTo>
                    <a:pt x="177" y="93"/>
                    <a:pt x="173" y="93"/>
                    <a:pt x="169" y="93"/>
                  </a:cubicBezTo>
                  <a:cubicBezTo>
                    <a:pt x="169" y="91"/>
                    <a:pt x="169" y="89"/>
                    <a:pt x="169" y="87"/>
                  </a:cubicBezTo>
                  <a:cubicBezTo>
                    <a:pt x="173" y="87"/>
                    <a:pt x="177" y="87"/>
                    <a:pt x="181" y="88"/>
                  </a:cubicBezTo>
                  <a:cubicBezTo>
                    <a:pt x="181" y="89"/>
                    <a:pt x="181" y="91"/>
                    <a:pt x="181" y="93"/>
                  </a:cubicBezTo>
                  <a:moveTo>
                    <a:pt x="5" y="88"/>
                  </a:moveTo>
                  <a:cubicBezTo>
                    <a:pt x="5" y="87"/>
                    <a:pt x="5" y="87"/>
                    <a:pt x="6" y="86"/>
                  </a:cubicBezTo>
                  <a:cubicBezTo>
                    <a:pt x="6" y="85"/>
                    <a:pt x="7" y="84"/>
                    <a:pt x="8" y="83"/>
                  </a:cubicBezTo>
                  <a:cubicBezTo>
                    <a:pt x="8" y="84"/>
                    <a:pt x="9" y="85"/>
                    <a:pt x="10" y="86"/>
                  </a:cubicBezTo>
                  <a:cubicBezTo>
                    <a:pt x="8" y="87"/>
                    <a:pt x="6" y="87"/>
                    <a:pt x="5" y="88"/>
                  </a:cubicBezTo>
                  <a:moveTo>
                    <a:pt x="181" y="86"/>
                  </a:moveTo>
                  <a:cubicBezTo>
                    <a:pt x="177" y="85"/>
                    <a:pt x="173" y="85"/>
                    <a:pt x="170" y="85"/>
                  </a:cubicBezTo>
                  <a:cubicBezTo>
                    <a:pt x="169" y="85"/>
                    <a:pt x="169" y="85"/>
                    <a:pt x="169" y="85"/>
                  </a:cubicBezTo>
                  <a:cubicBezTo>
                    <a:pt x="169" y="84"/>
                    <a:pt x="168" y="83"/>
                    <a:pt x="168" y="82"/>
                  </a:cubicBezTo>
                  <a:cubicBezTo>
                    <a:pt x="171" y="81"/>
                    <a:pt x="174" y="81"/>
                    <a:pt x="177" y="81"/>
                  </a:cubicBezTo>
                  <a:cubicBezTo>
                    <a:pt x="178" y="81"/>
                    <a:pt x="179" y="81"/>
                    <a:pt x="180" y="81"/>
                  </a:cubicBezTo>
                  <a:cubicBezTo>
                    <a:pt x="181" y="82"/>
                    <a:pt x="181" y="84"/>
                    <a:pt x="181" y="86"/>
                  </a:cubicBezTo>
                  <a:moveTo>
                    <a:pt x="214" y="86"/>
                  </a:moveTo>
                  <a:cubicBezTo>
                    <a:pt x="223" y="82"/>
                    <a:pt x="233" y="79"/>
                    <a:pt x="241" y="76"/>
                  </a:cubicBezTo>
                  <a:cubicBezTo>
                    <a:pt x="239" y="78"/>
                    <a:pt x="236" y="79"/>
                    <a:pt x="234" y="81"/>
                  </a:cubicBezTo>
                  <a:cubicBezTo>
                    <a:pt x="227" y="82"/>
                    <a:pt x="220" y="84"/>
                    <a:pt x="214" y="86"/>
                  </a:cubicBezTo>
                  <a:moveTo>
                    <a:pt x="168" y="80"/>
                  </a:moveTo>
                  <a:cubicBezTo>
                    <a:pt x="168" y="79"/>
                    <a:pt x="168" y="78"/>
                    <a:pt x="168" y="76"/>
                  </a:cubicBezTo>
                  <a:cubicBezTo>
                    <a:pt x="168" y="76"/>
                    <a:pt x="168" y="75"/>
                    <a:pt x="168" y="75"/>
                  </a:cubicBezTo>
                  <a:cubicBezTo>
                    <a:pt x="172" y="75"/>
                    <a:pt x="176" y="74"/>
                    <a:pt x="180" y="74"/>
                  </a:cubicBezTo>
                  <a:cubicBezTo>
                    <a:pt x="180" y="75"/>
                    <a:pt x="180" y="76"/>
                    <a:pt x="180" y="77"/>
                  </a:cubicBezTo>
                  <a:cubicBezTo>
                    <a:pt x="180" y="78"/>
                    <a:pt x="180" y="79"/>
                    <a:pt x="180" y="79"/>
                  </a:cubicBezTo>
                  <a:cubicBezTo>
                    <a:pt x="179" y="79"/>
                    <a:pt x="178" y="79"/>
                    <a:pt x="177" y="79"/>
                  </a:cubicBezTo>
                  <a:cubicBezTo>
                    <a:pt x="174" y="79"/>
                    <a:pt x="171" y="79"/>
                    <a:pt x="168" y="80"/>
                  </a:cubicBezTo>
                  <a:moveTo>
                    <a:pt x="168" y="73"/>
                  </a:moveTo>
                  <a:cubicBezTo>
                    <a:pt x="172" y="71"/>
                    <a:pt x="176" y="68"/>
                    <a:pt x="179" y="66"/>
                  </a:cubicBezTo>
                  <a:cubicBezTo>
                    <a:pt x="179" y="68"/>
                    <a:pt x="180" y="70"/>
                    <a:pt x="180" y="72"/>
                  </a:cubicBezTo>
                  <a:cubicBezTo>
                    <a:pt x="176" y="72"/>
                    <a:pt x="172" y="73"/>
                    <a:pt x="168" y="73"/>
                  </a:cubicBezTo>
                  <a:moveTo>
                    <a:pt x="165" y="71"/>
                  </a:moveTo>
                  <a:cubicBezTo>
                    <a:pt x="162" y="69"/>
                    <a:pt x="159" y="68"/>
                    <a:pt x="156" y="67"/>
                  </a:cubicBezTo>
                  <a:cubicBezTo>
                    <a:pt x="162" y="66"/>
                    <a:pt x="168" y="65"/>
                    <a:pt x="174" y="65"/>
                  </a:cubicBezTo>
                  <a:cubicBezTo>
                    <a:pt x="171" y="67"/>
                    <a:pt x="168" y="69"/>
                    <a:pt x="165" y="71"/>
                  </a:cubicBezTo>
                  <a:moveTo>
                    <a:pt x="25" y="93"/>
                  </a:moveTo>
                  <a:cubicBezTo>
                    <a:pt x="32" y="84"/>
                    <a:pt x="43" y="73"/>
                    <a:pt x="59" y="65"/>
                  </a:cubicBezTo>
                  <a:cubicBezTo>
                    <a:pt x="60" y="64"/>
                    <a:pt x="61" y="64"/>
                    <a:pt x="62" y="63"/>
                  </a:cubicBezTo>
                  <a:cubicBezTo>
                    <a:pt x="54" y="70"/>
                    <a:pt x="45" y="77"/>
                    <a:pt x="39" y="84"/>
                  </a:cubicBezTo>
                  <a:cubicBezTo>
                    <a:pt x="34" y="87"/>
                    <a:pt x="29" y="91"/>
                    <a:pt x="24" y="94"/>
                  </a:cubicBezTo>
                  <a:cubicBezTo>
                    <a:pt x="25" y="94"/>
                    <a:pt x="25" y="94"/>
                    <a:pt x="25" y="94"/>
                  </a:cubicBezTo>
                  <a:cubicBezTo>
                    <a:pt x="25" y="93"/>
                    <a:pt x="25" y="93"/>
                    <a:pt x="25" y="93"/>
                  </a:cubicBezTo>
                  <a:cubicBezTo>
                    <a:pt x="25" y="93"/>
                    <a:pt x="25" y="93"/>
                    <a:pt x="25" y="93"/>
                  </a:cubicBezTo>
                  <a:cubicBezTo>
                    <a:pt x="25" y="93"/>
                    <a:pt x="25" y="93"/>
                    <a:pt x="25" y="93"/>
                  </a:cubicBezTo>
                  <a:cubicBezTo>
                    <a:pt x="25" y="93"/>
                    <a:pt x="25" y="93"/>
                    <a:pt x="25" y="93"/>
                  </a:cubicBezTo>
                  <a:moveTo>
                    <a:pt x="153" y="66"/>
                  </a:moveTo>
                  <a:cubicBezTo>
                    <a:pt x="151" y="65"/>
                    <a:pt x="148" y="64"/>
                    <a:pt x="145" y="63"/>
                  </a:cubicBezTo>
                  <a:cubicBezTo>
                    <a:pt x="149" y="63"/>
                    <a:pt x="152" y="62"/>
                    <a:pt x="155" y="62"/>
                  </a:cubicBezTo>
                  <a:cubicBezTo>
                    <a:pt x="158" y="61"/>
                    <a:pt x="162" y="60"/>
                    <a:pt x="166" y="60"/>
                  </a:cubicBezTo>
                  <a:cubicBezTo>
                    <a:pt x="167" y="59"/>
                    <a:pt x="167" y="59"/>
                    <a:pt x="167" y="59"/>
                  </a:cubicBezTo>
                  <a:cubicBezTo>
                    <a:pt x="170" y="61"/>
                    <a:pt x="173" y="62"/>
                    <a:pt x="176" y="63"/>
                  </a:cubicBezTo>
                  <a:cubicBezTo>
                    <a:pt x="168" y="63"/>
                    <a:pt x="161" y="64"/>
                    <a:pt x="154" y="65"/>
                  </a:cubicBezTo>
                  <a:cubicBezTo>
                    <a:pt x="153" y="66"/>
                    <a:pt x="153" y="66"/>
                    <a:pt x="153" y="66"/>
                  </a:cubicBezTo>
                  <a:moveTo>
                    <a:pt x="141" y="61"/>
                  </a:moveTo>
                  <a:cubicBezTo>
                    <a:pt x="138" y="61"/>
                    <a:pt x="135" y="60"/>
                    <a:pt x="132" y="59"/>
                  </a:cubicBezTo>
                  <a:cubicBezTo>
                    <a:pt x="139" y="58"/>
                    <a:pt x="145" y="56"/>
                    <a:pt x="152" y="54"/>
                  </a:cubicBezTo>
                  <a:cubicBezTo>
                    <a:pt x="156" y="55"/>
                    <a:pt x="160" y="57"/>
                    <a:pt x="164" y="58"/>
                  </a:cubicBezTo>
                  <a:cubicBezTo>
                    <a:pt x="161" y="59"/>
                    <a:pt x="157" y="59"/>
                    <a:pt x="154" y="60"/>
                  </a:cubicBezTo>
                  <a:cubicBezTo>
                    <a:pt x="151" y="60"/>
                    <a:pt x="147" y="61"/>
                    <a:pt x="144" y="61"/>
                  </a:cubicBezTo>
                  <a:cubicBezTo>
                    <a:pt x="143" y="61"/>
                    <a:pt x="143" y="61"/>
                    <a:pt x="142" y="61"/>
                  </a:cubicBezTo>
                  <a:cubicBezTo>
                    <a:pt x="142" y="61"/>
                    <a:pt x="142" y="61"/>
                    <a:pt x="142" y="61"/>
                  </a:cubicBezTo>
                  <a:cubicBezTo>
                    <a:pt x="142" y="61"/>
                    <a:pt x="142" y="61"/>
                    <a:pt x="142" y="61"/>
                  </a:cubicBezTo>
                  <a:cubicBezTo>
                    <a:pt x="142" y="61"/>
                    <a:pt x="142" y="61"/>
                    <a:pt x="141" y="61"/>
                  </a:cubicBezTo>
                  <a:cubicBezTo>
                    <a:pt x="141" y="61"/>
                    <a:pt x="141" y="61"/>
                    <a:pt x="141" y="61"/>
                  </a:cubicBezTo>
                  <a:cubicBezTo>
                    <a:pt x="141" y="61"/>
                    <a:pt x="141" y="61"/>
                    <a:pt x="141" y="61"/>
                  </a:cubicBezTo>
                  <a:moveTo>
                    <a:pt x="50" y="76"/>
                  </a:moveTo>
                  <a:cubicBezTo>
                    <a:pt x="56" y="70"/>
                    <a:pt x="64" y="64"/>
                    <a:pt x="70" y="60"/>
                  </a:cubicBezTo>
                  <a:cubicBezTo>
                    <a:pt x="76" y="57"/>
                    <a:pt x="82" y="55"/>
                    <a:pt x="89" y="53"/>
                  </a:cubicBezTo>
                  <a:cubicBezTo>
                    <a:pt x="82" y="58"/>
                    <a:pt x="74" y="63"/>
                    <a:pt x="67" y="67"/>
                  </a:cubicBezTo>
                  <a:cubicBezTo>
                    <a:pt x="67" y="67"/>
                    <a:pt x="67" y="67"/>
                    <a:pt x="67" y="67"/>
                  </a:cubicBezTo>
                  <a:cubicBezTo>
                    <a:pt x="61" y="70"/>
                    <a:pt x="55" y="73"/>
                    <a:pt x="50" y="76"/>
                  </a:cubicBezTo>
                  <a:moveTo>
                    <a:pt x="128" y="59"/>
                  </a:moveTo>
                  <a:cubicBezTo>
                    <a:pt x="124" y="58"/>
                    <a:pt x="120" y="58"/>
                    <a:pt x="116" y="57"/>
                  </a:cubicBezTo>
                  <a:cubicBezTo>
                    <a:pt x="122" y="55"/>
                    <a:pt x="127" y="53"/>
                    <a:pt x="133" y="51"/>
                  </a:cubicBezTo>
                  <a:cubicBezTo>
                    <a:pt x="138" y="51"/>
                    <a:pt x="143" y="52"/>
                    <a:pt x="148" y="53"/>
                  </a:cubicBezTo>
                  <a:cubicBezTo>
                    <a:pt x="141" y="55"/>
                    <a:pt x="135" y="57"/>
                    <a:pt x="128" y="59"/>
                  </a:cubicBezTo>
                  <a:moveTo>
                    <a:pt x="76" y="63"/>
                  </a:moveTo>
                  <a:cubicBezTo>
                    <a:pt x="83" y="60"/>
                    <a:pt x="89" y="55"/>
                    <a:pt x="95" y="52"/>
                  </a:cubicBezTo>
                  <a:cubicBezTo>
                    <a:pt x="100" y="51"/>
                    <a:pt x="105" y="50"/>
                    <a:pt x="111" y="50"/>
                  </a:cubicBezTo>
                  <a:cubicBezTo>
                    <a:pt x="103" y="53"/>
                    <a:pt x="96" y="56"/>
                    <a:pt x="89" y="59"/>
                  </a:cubicBezTo>
                  <a:cubicBezTo>
                    <a:pt x="88" y="60"/>
                    <a:pt x="88" y="60"/>
                    <a:pt x="88" y="60"/>
                  </a:cubicBezTo>
                  <a:cubicBezTo>
                    <a:pt x="88" y="60"/>
                    <a:pt x="88" y="60"/>
                    <a:pt x="88" y="60"/>
                  </a:cubicBezTo>
                  <a:cubicBezTo>
                    <a:pt x="88" y="60"/>
                    <a:pt x="88" y="60"/>
                    <a:pt x="88" y="60"/>
                  </a:cubicBezTo>
                  <a:cubicBezTo>
                    <a:pt x="87" y="60"/>
                    <a:pt x="87" y="60"/>
                    <a:pt x="87" y="60"/>
                  </a:cubicBezTo>
                  <a:cubicBezTo>
                    <a:pt x="87" y="60"/>
                    <a:pt x="87" y="60"/>
                    <a:pt x="87" y="60"/>
                  </a:cubicBezTo>
                  <a:cubicBezTo>
                    <a:pt x="83" y="61"/>
                    <a:pt x="80" y="62"/>
                    <a:pt x="76" y="63"/>
                  </a:cubicBezTo>
                  <a:moveTo>
                    <a:pt x="95" y="59"/>
                  </a:moveTo>
                  <a:cubicBezTo>
                    <a:pt x="102" y="56"/>
                    <a:pt x="109" y="53"/>
                    <a:pt x="116" y="50"/>
                  </a:cubicBezTo>
                  <a:cubicBezTo>
                    <a:pt x="117" y="50"/>
                    <a:pt x="117" y="50"/>
                    <a:pt x="118" y="50"/>
                  </a:cubicBezTo>
                  <a:cubicBezTo>
                    <a:pt x="122" y="50"/>
                    <a:pt x="125" y="50"/>
                    <a:pt x="129" y="50"/>
                  </a:cubicBezTo>
                  <a:cubicBezTo>
                    <a:pt x="123" y="53"/>
                    <a:pt x="117" y="55"/>
                    <a:pt x="111" y="57"/>
                  </a:cubicBezTo>
                  <a:cubicBezTo>
                    <a:pt x="106" y="57"/>
                    <a:pt x="100" y="58"/>
                    <a:pt x="95" y="59"/>
                  </a:cubicBezTo>
                  <a:moveTo>
                    <a:pt x="179" y="25"/>
                  </a:moveTo>
                  <a:cubicBezTo>
                    <a:pt x="176" y="24"/>
                    <a:pt x="173" y="22"/>
                    <a:pt x="170" y="21"/>
                  </a:cubicBezTo>
                  <a:cubicBezTo>
                    <a:pt x="170" y="20"/>
                    <a:pt x="170" y="19"/>
                    <a:pt x="170" y="18"/>
                  </a:cubicBezTo>
                  <a:cubicBezTo>
                    <a:pt x="173" y="19"/>
                    <a:pt x="176" y="20"/>
                    <a:pt x="180" y="20"/>
                  </a:cubicBezTo>
                  <a:cubicBezTo>
                    <a:pt x="179" y="22"/>
                    <a:pt x="179" y="23"/>
                    <a:pt x="179" y="25"/>
                  </a:cubicBezTo>
                  <a:moveTo>
                    <a:pt x="180" y="18"/>
                  </a:moveTo>
                  <a:cubicBezTo>
                    <a:pt x="177" y="18"/>
                    <a:pt x="174" y="18"/>
                    <a:pt x="171" y="17"/>
                  </a:cubicBezTo>
                  <a:cubicBezTo>
                    <a:pt x="171" y="15"/>
                    <a:pt x="171" y="14"/>
                    <a:pt x="171" y="13"/>
                  </a:cubicBezTo>
                  <a:cubicBezTo>
                    <a:pt x="172" y="13"/>
                    <a:pt x="172" y="13"/>
                    <a:pt x="172" y="13"/>
                  </a:cubicBezTo>
                  <a:cubicBezTo>
                    <a:pt x="175" y="13"/>
                    <a:pt x="178" y="13"/>
                    <a:pt x="180" y="14"/>
                  </a:cubicBezTo>
                  <a:cubicBezTo>
                    <a:pt x="180" y="15"/>
                    <a:pt x="180" y="17"/>
                    <a:pt x="180" y="18"/>
                  </a:cubicBezTo>
                  <a:moveTo>
                    <a:pt x="181" y="29"/>
                  </a:moveTo>
                  <a:cubicBezTo>
                    <a:pt x="181" y="29"/>
                    <a:pt x="181" y="29"/>
                    <a:pt x="181" y="29"/>
                  </a:cubicBezTo>
                  <a:cubicBezTo>
                    <a:pt x="182" y="29"/>
                    <a:pt x="182" y="28"/>
                    <a:pt x="182" y="28"/>
                  </a:cubicBezTo>
                  <a:cubicBezTo>
                    <a:pt x="183" y="19"/>
                    <a:pt x="184" y="14"/>
                    <a:pt x="185" y="6"/>
                  </a:cubicBezTo>
                  <a:cubicBezTo>
                    <a:pt x="208" y="24"/>
                    <a:pt x="232" y="52"/>
                    <a:pt x="252" y="69"/>
                  </a:cubicBezTo>
                  <a:cubicBezTo>
                    <a:pt x="234" y="74"/>
                    <a:pt x="207" y="83"/>
                    <a:pt x="185" y="94"/>
                  </a:cubicBezTo>
                  <a:cubicBezTo>
                    <a:pt x="184" y="86"/>
                    <a:pt x="184" y="79"/>
                    <a:pt x="184" y="74"/>
                  </a:cubicBezTo>
                  <a:cubicBezTo>
                    <a:pt x="183" y="71"/>
                    <a:pt x="183" y="68"/>
                    <a:pt x="183" y="66"/>
                  </a:cubicBezTo>
                  <a:cubicBezTo>
                    <a:pt x="183" y="65"/>
                    <a:pt x="183" y="64"/>
                    <a:pt x="182" y="64"/>
                  </a:cubicBezTo>
                  <a:cubicBezTo>
                    <a:pt x="182" y="63"/>
                    <a:pt x="182" y="63"/>
                    <a:pt x="182" y="63"/>
                  </a:cubicBezTo>
                  <a:cubicBezTo>
                    <a:pt x="182" y="62"/>
                    <a:pt x="181" y="62"/>
                    <a:pt x="181" y="62"/>
                  </a:cubicBezTo>
                  <a:cubicBezTo>
                    <a:pt x="159" y="50"/>
                    <a:pt x="137" y="46"/>
                    <a:pt x="118" y="46"/>
                  </a:cubicBezTo>
                  <a:cubicBezTo>
                    <a:pt x="118" y="46"/>
                    <a:pt x="118" y="46"/>
                    <a:pt x="118" y="46"/>
                  </a:cubicBezTo>
                  <a:cubicBezTo>
                    <a:pt x="95" y="46"/>
                    <a:pt x="74" y="53"/>
                    <a:pt x="58" y="61"/>
                  </a:cubicBezTo>
                  <a:cubicBezTo>
                    <a:pt x="42" y="70"/>
                    <a:pt x="29" y="81"/>
                    <a:pt x="23" y="91"/>
                  </a:cubicBezTo>
                  <a:cubicBezTo>
                    <a:pt x="22" y="90"/>
                    <a:pt x="22" y="90"/>
                    <a:pt x="22" y="90"/>
                  </a:cubicBezTo>
                  <a:cubicBezTo>
                    <a:pt x="20" y="90"/>
                    <a:pt x="17" y="87"/>
                    <a:pt x="14" y="85"/>
                  </a:cubicBezTo>
                  <a:cubicBezTo>
                    <a:pt x="13" y="84"/>
                    <a:pt x="11" y="82"/>
                    <a:pt x="11" y="81"/>
                  </a:cubicBezTo>
                  <a:cubicBezTo>
                    <a:pt x="10" y="81"/>
                    <a:pt x="10" y="80"/>
                    <a:pt x="10" y="80"/>
                  </a:cubicBezTo>
                  <a:cubicBezTo>
                    <a:pt x="10" y="80"/>
                    <a:pt x="10" y="80"/>
                    <a:pt x="10" y="80"/>
                  </a:cubicBezTo>
                  <a:cubicBezTo>
                    <a:pt x="17" y="68"/>
                    <a:pt x="33" y="52"/>
                    <a:pt x="53" y="40"/>
                  </a:cubicBezTo>
                  <a:cubicBezTo>
                    <a:pt x="74" y="27"/>
                    <a:pt x="101" y="18"/>
                    <a:pt x="129" y="18"/>
                  </a:cubicBezTo>
                  <a:cubicBezTo>
                    <a:pt x="141" y="18"/>
                    <a:pt x="154" y="20"/>
                    <a:pt x="167" y="24"/>
                  </a:cubicBezTo>
                  <a:cubicBezTo>
                    <a:pt x="168" y="25"/>
                    <a:pt x="168" y="25"/>
                    <a:pt x="168" y="25"/>
                  </a:cubicBezTo>
                  <a:cubicBezTo>
                    <a:pt x="168" y="25"/>
                    <a:pt x="168" y="25"/>
                    <a:pt x="168" y="25"/>
                  </a:cubicBezTo>
                  <a:cubicBezTo>
                    <a:pt x="172" y="26"/>
                    <a:pt x="176" y="27"/>
                    <a:pt x="180" y="29"/>
                  </a:cubicBezTo>
                  <a:cubicBezTo>
                    <a:pt x="180" y="29"/>
                    <a:pt x="180" y="29"/>
                    <a:pt x="181" y="29"/>
                  </a:cubicBezTo>
                  <a:moveTo>
                    <a:pt x="181" y="12"/>
                  </a:moveTo>
                  <a:cubicBezTo>
                    <a:pt x="178" y="11"/>
                    <a:pt x="175" y="11"/>
                    <a:pt x="172" y="11"/>
                  </a:cubicBezTo>
                  <a:cubicBezTo>
                    <a:pt x="175" y="9"/>
                    <a:pt x="178" y="7"/>
                    <a:pt x="181" y="5"/>
                  </a:cubicBezTo>
                  <a:cubicBezTo>
                    <a:pt x="181" y="8"/>
                    <a:pt x="181" y="10"/>
                    <a:pt x="181" y="12"/>
                  </a:cubicBezTo>
                  <a:moveTo>
                    <a:pt x="184" y="0"/>
                  </a:moveTo>
                  <a:cubicBezTo>
                    <a:pt x="183" y="0"/>
                    <a:pt x="183" y="0"/>
                    <a:pt x="183" y="0"/>
                  </a:cubicBezTo>
                  <a:cubicBezTo>
                    <a:pt x="178" y="3"/>
                    <a:pt x="173" y="6"/>
                    <a:pt x="168" y="9"/>
                  </a:cubicBezTo>
                  <a:cubicBezTo>
                    <a:pt x="168" y="9"/>
                    <a:pt x="168" y="10"/>
                    <a:pt x="167" y="10"/>
                  </a:cubicBezTo>
                  <a:cubicBezTo>
                    <a:pt x="167" y="14"/>
                    <a:pt x="167" y="17"/>
                    <a:pt x="167" y="20"/>
                  </a:cubicBezTo>
                  <a:cubicBezTo>
                    <a:pt x="154" y="16"/>
                    <a:pt x="141" y="14"/>
                    <a:pt x="129" y="14"/>
                  </a:cubicBezTo>
                  <a:cubicBezTo>
                    <a:pt x="100" y="14"/>
                    <a:pt x="73" y="24"/>
                    <a:pt x="52" y="37"/>
                  </a:cubicBezTo>
                  <a:cubicBezTo>
                    <a:pt x="30" y="49"/>
                    <a:pt x="14" y="65"/>
                    <a:pt x="6" y="78"/>
                  </a:cubicBezTo>
                  <a:cubicBezTo>
                    <a:pt x="6" y="78"/>
                    <a:pt x="6" y="78"/>
                    <a:pt x="6" y="78"/>
                  </a:cubicBezTo>
                  <a:cubicBezTo>
                    <a:pt x="5" y="81"/>
                    <a:pt x="3" y="83"/>
                    <a:pt x="3" y="84"/>
                  </a:cubicBezTo>
                  <a:cubicBezTo>
                    <a:pt x="2" y="86"/>
                    <a:pt x="1" y="87"/>
                    <a:pt x="0" y="89"/>
                  </a:cubicBezTo>
                  <a:cubicBezTo>
                    <a:pt x="0" y="90"/>
                    <a:pt x="0" y="90"/>
                    <a:pt x="1" y="91"/>
                  </a:cubicBezTo>
                  <a:cubicBezTo>
                    <a:pt x="2" y="92"/>
                    <a:pt x="4" y="95"/>
                    <a:pt x="7" y="97"/>
                  </a:cubicBezTo>
                  <a:cubicBezTo>
                    <a:pt x="10" y="100"/>
                    <a:pt x="13" y="103"/>
                    <a:pt x="16" y="104"/>
                  </a:cubicBezTo>
                  <a:cubicBezTo>
                    <a:pt x="16" y="104"/>
                    <a:pt x="16" y="104"/>
                    <a:pt x="17" y="104"/>
                  </a:cubicBezTo>
                  <a:cubicBezTo>
                    <a:pt x="17" y="104"/>
                    <a:pt x="18" y="104"/>
                    <a:pt x="18" y="104"/>
                  </a:cubicBezTo>
                  <a:cubicBezTo>
                    <a:pt x="18" y="104"/>
                    <a:pt x="18" y="104"/>
                    <a:pt x="18" y="104"/>
                  </a:cubicBezTo>
                  <a:cubicBezTo>
                    <a:pt x="41" y="86"/>
                    <a:pt x="71" y="61"/>
                    <a:pt x="111" y="61"/>
                  </a:cubicBezTo>
                  <a:cubicBezTo>
                    <a:pt x="111" y="61"/>
                    <a:pt x="111" y="61"/>
                    <a:pt x="111" y="61"/>
                  </a:cubicBezTo>
                  <a:cubicBezTo>
                    <a:pt x="127" y="61"/>
                    <a:pt x="144" y="65"/>
                    <a:pt x="164" y="74"/>
                  </a:cubicBezTo>
                  <a:cubicBezTo>
                    <a:pt x="164" y="74"/>
                    <a:pt x="164" y="75"/>
                    <a:pt x="164" y="75"/>
                  </a:cubicBezTo>
                  <a:cubicBezTo>
                    <a:pt x="165" y="81"/>
                    <a:pt x="166" y="97"/>
                    <a:pt x="166" y="105"/>
                  </a:cubicBezTo>
                  <a:cubicBezTo>
                    <a:pt x="166" y="105"/>
                    <a:pt x="166" y="105"/>
                    <a:pt x="166" y="105"/>
                  </a:cubicBezTo>
                  <a:cubicBezTo>
                    <a:pt x="166" y="106"/>
                    <a:pt x="166" y="106"/>
                    <a:pt x="166" y="106"/>
                  </a:cubicBezTo>
                  <a:cubicBezTo>
                    <a:pt x="167" y="106"/>
                    <a:pt x="167" y="106"/>
                    <a:pt x="167" y="106"/>
                  </a:cubicBezTo>
                  <a:cubicBezTo>
                    <a:pt x="167" y="106"/>
                    <a:pt x="167" y="106"/>
                    <a:pt x="167" y="106"/>
                  </a:cubicBezTo>
                  <a:cubicBezTo>
                    <a:pt x="167" y="106"/>
                    <a:pt x="167" y="106"/>
                    <a:pt x="167" y="106"/>
                  </a:cubicBezTo>
                  <a:cubicBezTo>
                    <a:pt x="167" y="106"/>
                    <a:pt x="167" y="106"/>
                    <a:pt x="167" y="106"/>
                  </a:cubicBezTo>
                  <a:cubicBezTo>
                    <a:pt x="167" y="107"/>
                    <a:pt x="167" y="107"/>
                    <a:pt x="167" y="107"/>
                  </a:cubicBezTo>
                  <a:cubicBezTo>
                    <a:pt x="168" y="107"/>
                    <a:pt x="168" y="107"/>
                    <a:pt x="168" y="107"/>
                  </a:cubicBezTo>
                  <a:cubicBezTo>
                    <a:pt x="168" y="107"/>
                    <a:pt x="168" y="107"/>
                    <a:pt x="168" y="107"/>
                  </a:cubicBezTo>
                  <a:cubicBezTo>
                    <a:pt x="168" y="107"/>
                    <a:pt x="168" y="107"/>
                    <a:pt x="168" y="107"/>
                  </a:cubicBezTo>
                  <a:cubicBezTo>
                    <a:pt x="168" y="107"/>
                    <a:pt x="168" y="107"/>
                    <a:pt x="168" y="107"/>
                  </a:cubicBezTo>
                  <a:cubicBezTo>
                    <a:pt x="169" y="107"/>
                    <a:pt x="169" y="107"/>
                    <a:pt x="169" y="107"/>
                  </a:cubicBezTo>
                  <a:cubicBezTo>
                    <a:pt x="169" y="107"/>
                    <a:pt x="169" y="107"/>
                    <a:pt x="169" y="107"/>
                  </a:cubicBezTo>
                  <a:cubicBezTo>
                    <a:pt x="169" y="107"/>
                    <a:pt x="169" y="107"/>
                    <a:pt x="169" y="107"/>
                  </a:cubicBezTo>
                  <a:cubicBezTo>
                    <a:pt x="169" y="106"/>
                    <a:pt x="170" y="106"/>
                    <a:pt x="170" y="106"/>
                  </a:cubicBezTo>
                  <a:cubicBezTo>
                    <a:pt x="191" y="96"/>
                    <a:pt x="214" y="88"/>
                    <a:pt x="235" y="85"/>
                  </a:cubicBezTo>
                  <a:cubicBezTo>
                    <a:pt x="235" y="84"/>
                    <a:pt x="235" y="84"/>
                    <a:pt x="235" y="84"/>
                  </a:cubicBezTo>
                  <a:cubicBezTo>
                    <a:pt x="241" y="80"/>
                    <a:pt x="248" y="76"/>
                    <a:pt x="254" y="73"/>
                  </a:cubicBezTo>
                  <a:cubicBezTo>
                    <a:pt x="254" y="72"/>
                    <a:pt x="255" y="72"/>
                    <a:pt x="256" y="72"/>
                  </a:cubicBezTo>
                  <a:cubicBezTo>
                    <a:pt x="256" y="72"/>
                    <a:pt x="257" y="71"/>
                    <a:pt x="257" y="71"/>
                  </a:cubicBezTo>
                  <a:cubicBezTo>
                    <a:pt x="257" y="70"/>
                    <a:pt x="257" y="69"/>
                    <a:pt x="257" y="69"/>
                  </a:cubicBezTo>
                  <a:cubicBezTo>
                    <a:pt x="237" y="51"/>
                    <a:pt x="211" y="21"/>
                    <a:pt x="186" y="2"/>
                  </a:cubicBezTo>
                  <a:cubicBezTo>
                    <a:pt x="185" y="1"/>
                    <a:pt x="185" y="1"/>
                    <a:pt x="185" y="1"/>
                  </a:cubicBezTo>
                  <a:cubicBezTo>
                    <a:pt x="185" y="0"/>
                    <a:pt x="184" y="0"/>
                    <a:pt x="18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10" name="Freeform 878"/>
            <p:cNvSpPr>
              <a:spLocks noEditPoints="1"/>
            </p:cNvSpPr>
            <p:nvPr/>
          </p:nvSpPr>
          <p:spPr bwMode="auto">
            <a:xfrm>
              <a:off x="2372" y="3078"/>
              <a:ext cx="545" cy="564"/>
            </a:xfrm>
            <a:custGeom>
              <a:avLst/>
              <a:gdLst>
                <a:gd name="T0" fmla="*/ 216 w 230"/>
                <a:gd name="T1" fmla="*/ 232 h 238"/>
                <a:gd name="T2" fmla="*/ 216 w 230"/>
                <a:gd name="T3" fmla="*/ 232 h 238"/>
                <a:gd name="T4" fmla="*/ 217 w 230"/>
                <a:gd name="T5" fmla="*/ 220 h 238"/>
                <a:gd name="T6" fmla="*/ 225 w 230"/>
                <a:gd name="T7" fmla="*/ 222 h 238"/>
                <a:gd name="T8" fmla="*/ 218 w 230"/>
                <a:gd name="T9" fmla="*/ 212 h 238"/>
                <a:gd name="T10" fmla="*/ 226 w 230"/>
                <a:gd name="T11" fmla="*/ 214 h 238"/>
                <a:gd name="T12" fmla="*/ 226 w 230"/>
                <a:gd name="T13" fmla="*/ 214 h 238"/>
                <a:gd name="T14" fmla="*/ 214 w 230"/>
                <a:gd name="T15" fmla="*/ 207 h 238"/>
                <a:gd name="T16" fmla="*/ 212 w 230"/>
                <a:gd name="T17" fmla="*/ 207 h 238"/>
                <a:gd name="T18" fmla="*/ 146 w 230"/>
                <a:gd name="T19" fmla="*/ 190 h 238"/>
                <a:gd name="T20" fmla="*/ 155 w 230"/>
                <a:gd name="T21" fmla="*/ 187 h 238"/>
                <a:gd name="T22" fmla="*/ 104 w 230"/>
                <a:gd name="T23" fmla="*/ 158 h 238"/>
                <a:gd name="T24" fmla="*/ 133 w 230"/>
                <a:gd name="T25" fmla="*/ 173 h 238"/>
                <a:gd name="T26" fmla="*/ 100 w 230"/>
                <a:gd name="T27" fmla="*/ 153 h 238"/>
                <a:gd name="T28" fmla="*/ 19 w 230"/>
                <a:gd name="T29" fmla="*/ 128 h 238"/>
                <a:gd name="T30" fmla="*/ 108 w 230"/>
                <a:gd name="T31" fmla="*/ 147 h 238"/>
                <a:gd name="T32" fmla="*/ 108 w 230"/>
                <a:gd name="T33" fmla="*/ 147 h 238"/>
                <a:gd name="T34" fmla="*/ 27 w 230"/>
                <a:gd name="T35" fmla="*/ 126 h 238"/>
                <a:gd name="T36" fmla="*/ 28 w 230"/>
                <a:gd name="T37" fmla="*/ 111 h 238"/>
                <a:gd name="T38" fmla="*/ 77 w 230"/>
                <a:gd name="T39" fmla="*/ 115 h 238"/>
                <a:gd name="T40" fmla="*/ 92 w 230"/>
                <a:gd name="T41" fmla="*/ 119 h 238"/>
                <a:gd name="T42" fmla="*/ 97 w 230"/>
                <a:gd name="T43" fmla="*/ 130 h 238"/>
                <a:gd name="T44" fmla="*/ 86 w 230"/>
                <a:gd name="T45" fmla="*/ 101 h 238"/>
                <a:gd name="T46" fmla="*/ 71 w 230"/>
                <a:gd name="T47" fmla="*/ 96 h 238"/>
                <a:gd name="T48" fmla="*/ 90 w 230"/>
                <a:gd name="T49" fmla="*/ 114 h 238"/>
                <a:gd name="T50" fmla="*/ 83 w 230"/>
                <a:gd name="T51" fmla="*/ 84 h 238"/>
                <a:gd name="T52" fmla="*/ 80 w 230"/>
                <a:gd name="T53" fmla="*/ 68 h 238"/>
                <a:gd name="T54" fmla="*/ 91 w 230"/>
                <a:gd name="T55" fmla="*/ 77 h 238"/>
                <a:gd name="T56" fmla="*/ 93 w 230"/>
                <a:gd name="T57" fmla="*/ 74 h 238"/>
                <a:gd name="T58" fmla="*/ 87 w 230"/>
                <a:gd name="T59" fmla="*/ 61 h 238"/>
                <a:gd name="T60" fmla="*/ 103 w 230"/>
                <a:gd name="T61" fmla="*/ 67 h 238"/>
                <a:gd name="T62" fmla="*/ 103 w 230"/>
                <a:gd name="T63" fmla="*/ 67 h 238"/>
                <a:gd name="T64" fmla="*/ 60 w 230"/>
                <a:gd name="T65" fmla="*/ 31 h 238"/>
                <a:gd name="T66" fmla="*/ 90 w 230"/>
                <a:gd name="T67" fmla="*/ 52 h 238"/>
                <a:gd name="T68" fmla="*/ 62 w 230"/>
                <a:gd name="T69" fmla="*/ 79 h 238"/>
                <a:gd name="T70" fmla="*/ 209 w 230"/>
                <a:gd name="T71" fmla="*/ 212 h 238"/>
                <a:gd name="T72" fmla="*/ 212 w 230"/>
                <a:gd name="T73" fmla="*/ 230 h 238"/>
                <a:gd name="T74" fmla="*/ 199 w 230"/>
                <a:gd name="T75" fmla="*/ 233 h 238"/>
                <a:gd name="T76" fmla="*/ 32 w 230"/>
                <a:gd name="T77" fmla="*/ 107 h 238"/>
                <a:gd name="T78" fmla="*/ 5 w 230"/>
                <a:gd name="T79" fmla="*/ 120 h 238"/>
                <a:gd name="T80" fmla="*/ 0 w 230"/>
                <a:gd name="T81" fmla="*/ 118 h 238"/>
                <a:gd name="T82" fmla="*/ 21 w 230"/>
                <a:gd name="T83" fmla="*/ 134 h 238"/>
                <a:gd name="T84" fmla="*/ 103 w 230"/>
                <a:gd name="T85" fmla="*/ 208 h 238"/>
                <a:gd name="T86" fmla="*/ 221 w 230"/>
                <a:gd name="T87" fmla="*/ 236 h 238"/>
                <a:gd name="T88" fmla="*/ 230 w 230"/>
                <a:gd name="T89" fmla="*/ 213 h 238"/>
                <a:gd name="T90" fmla="*/ 227 w 230"/>
                <a:gd name="T91" fmla="*/ 206 h 238"/>
                <a:gd name="T92" fmla="*/ 101 w 230"/>
                <a:gd name="T93" fmla="*/ 75 h 238"/>
                <a:gd name="T94" fmla="*/ 116 w 230"/>
                <a:gd name="T95" fmla="*/ 61 h 238"/>
                <a:gd name="T96" fmla="*/ 116 w 230"/>
                <a:gd name="T97" fmla="*/ 60 h 238"/>
                <a:gd name="T98" fmla="*/ 115 w 230"/>
                <a:gd name="T99" fmla="*/ 58 h 238"/>
                <a:gd name="T100" fmla="*/ 113 w 230"/>
                <a:gd name="T101" fmla="*/ 57 h 238"/>
                <a:gd name="T102" fmla="*/ 15 w 230"/>
                <a:gd name="T103" fmla="*/ 1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0" h="238">
                  <a:moveTo>
                    <a:pt x="211" y="233"/>
                  </a:moveTo>
                  <a:cubicBezTo>
                    <a:pt x="211" y="233"/>
                    <a:pt x="211" y="233"/>
                    <a:pt x="211" y="233"/>
                  </a:cubicBezTo>
                  <a:cubicBezTo>
                    <a:pt x="211" y="233"/>
                    <a:pt x="211" y="233"/>
                    <a:pt x="211" y="233"/>
                  </a:cubicBezTo>
                  <a:moveTo>
                    <a:pt x="216" y="232"/>
                  </a:moveTo>
                  <a:cubicBezTo>
                    <a:pt x="216" y="231"/>
                    <a:pt x="217" y="229"/>
                    <a:pt x="217" y="227"/>
                  </a:cubicBezTo>
                  <a:cubicBezTo>
                    <a:pt x="219" y="229"/>
                    <a:pt x="221" y="230"/>
                    <a:pt x="223" y="231"/>
                  </a:cubicBezTo>
                  <a:cubicBezTo>
                    <a:pt x="222" y="231"/>
                    <a:pt x="221" y="232"/>
                    <a:pt x="220" y="232"/>
                  </a:cubicBezTo>
                  <a:cubicBezTo>
                    <a:pt x="219" y="232"/>
                    <a:pt x="218" y="232"/>
                    <a:pt x="216" y="232"/>
                  </a:cubicBezTo>
                  <a:moveTo>
                    <a:pt x="225" y="230"/>
                  </a:moveTo>
                  <a:cubicBezTo>
                    <a:pt x="222" y="228"/>
                    <a:pt x="220" y="227"/>
                    <a:pt x="217" y="225"/>
                  </a:cubicBezTo>
                  <a:cubicBezTo>
                    <a:pt x="217" y="223"/>
                    <a:pt x="217" y="222"/>
                    <a:pt x="217" y="221"/>
                  </a:cubicBezTo>
                  <a:cubicBezTo>
                    <a:pt x="217" y="220"/>
                    <a:pt x="217" y="220"/>
                    <a:pt x="217" y="220"/>
                  </a:cubicBezTo>
                  <a:cubicBezTo>
                    <a:pt x="220" y="221"/>
                    <a:pt x="223" y="222"/>
                    <a:pt x="225" y="224"/>
                  </a:cubicBezTo>
                  <a:cubicBezTo>
                    <a:pt x="225" y="225"/>
                    <a:pt x="225" y="225"/>
                    <a:pt x="225" y="225"/>
                  </a:cubicBezTo>
                  <a:cubicBezTo>
                    <a:pt x="225" y="227"/>
                    <a:pt x="225" y="228"/>
                    <a:pt x="225" y="230"/>
                  </a:cubicBezTo>
                  <a:moveTo>
                    <a:pt x="225" y="222"/>
                  </a:moveTo>
                  <a:cubicBezTo>
                    <a:pt x="223" y="220"/>
                    <a:pt x="220" y="218"/>
                    <a:pt x="217" y="217"/>
                  </a:cubicBezTo>
                  <a:cubicBezTo>
                    <a:pt x="217" y="216"/>
                    <a:pt x="217" y="214"/>
                    <a:pt x="217" y="212"/>
                  </a:cubicBezTo>
                  <a:cubicBezTo>
                    <a:pt x="216" y="212"/>
                    <a:pt x="216" y="212"/>
                    <a:pt x="216" y="212"/>
                  </a:cubicBezTo>
                  <a:cubicBezTo>
                    <a:pt x="217" y="212"/>
                    <a:pt x="218" y="212"/>
                    <a:pt x="218" y="212"/>
                  </a:cubicBezTo>
                  <a:cubicBezTo>
                    <a:pt x="220" y="213"/>
                    <a:pt x="223" y="215"/>
                    <a:pt x="225" y="216"/>
                  </a:cubicBezTo>
                  <a:cubicBezTo>
                    <a:pt x="225" y="216"/>
                    <a:pt x="225" y="216"/>
                    <a:pt x="225" y="216"/>
                  </a:cubicBezTo>
                  <a:cubicBezTo>
                    <a:pt x="225" y="218"/>
                    <a:pt x="225" y="220"/>
                    <a:pt x="225" y="222"/>
                  </a:cubicBezTo>
                  <a:moveTo>
                    <a:pt x="226" y="214"/>
                  </a:moveTo>
                  <a:cubicBezTo>
                    <a:pt x="224" y="213"/>
                    <a:pt x="223" y="212"/>
                    <a:pt x="222" y="211"/>
                  </a:cubicBezTo>
                  <a:cubicBezTo>
                    <a:pt x="223" y="211"/>
                    <a:pt x="224" y="211"/>
                    <a:pt x="226" y="211"/>
                  </a:cubicBezTo>
                  <a:cubicBezTo>
                    <a:pt x="226" y="211"/>
                    <a:pt x="226" y="212"/>
                    <a:pt x="226" y="213"/>
                  </a:cubicBezTo>
                  <a:cubicBezTo>
                    <a:pt x="226" y="214"/>
                    <a:pt x="226" y="214"/>
                    <a:pt x="226" y="214"/>
                  </a:cubicBezTo>
                  <a:moveTo>
                    <a:pt x="209" y="207"/>
                  </a:moveTo>
                  <a:cubicBezTo>
                    <a:pt x="194" y="207"/>
                    <a:pt x="175" y="204"/>
                    <a:pt x="155" y="194"/>
                  </a:cubicBezTo>
                  <a:cubicBezTo>
                    <a:pt x="167" y="197"/>
                    <a:pt x="181" y="200"/>
                    <a:pt x="192" y="202"/>
                  </a:cubicBezTo>
                  <a:cubicBezTo>
                    <a:pt x="200" y="204"/>
                    <a:pt x="207" y="206"/>
                    <a:pt x="214" y="207"/>
                  </a:cubicBezTo>
                  <a:cubicBezTo>
                    <a:pt x="213" y="207"/>
                    <a:pt x="213" y="207"/>
                    <a:pt x="213" y="207"/>
                  </a:cubicBezTo>
                  <a:cubicBezTo>
                    <a:pt x="212" y="207"/>
                    <a:pt x="212" y="207"/>
                    <a:pt x="212" y="207"/>
                  </a:cubicBezTo>
                  <a:cubicBezTo>
                    <a:pt x="212" y="207"/>
                    <a:pt x="212" y="207"/>
                    <a:pt x="212" y="207"/>
                  </a:cubicBezTo>
                  <a:cubicBezTo>
                    <a:pt x="212" y="207"/>
                    <a:pt x="212" y="207"/>
                    <a:pt x="212" y="207"/>
                  </a:cubicBezTo>
                  <a:cubicBezTo>
                    <a:pt x="211" y="207"/>
                    <a:pt x="210" y="207"/>
                    <a:pt x="209" y="207"/>
                  </a:cubicBezTo>
                  <a:cubicBezTo>
                    <a:pt x="209" y="207"/>
                    <a:pt x="209" y="207"/>
                    <a:pt x="209" y="207"/>
                  </a:cubicBezTo>
                  <a:moveTo>
                    <a:pt x="177" y="197"/>
                  </a:moveTo>
                  <a:cubicBezTo>
                    <a:pt x="166" y="195"/>
                    <a:pt x="154" y="192"/>
                    <a:pt x="146" y="190"/>
                  </a:cubicBezTo>
                  <a:cubicBezTo>
                    <a:pt x="140" y="187"/>
                    <a:pt x="135" y="184"/>
                    <a:pt x="130" y="180"/>
                  </a:cubicBezTo>
                  <a:cubicBezTo>
                    <a:pt x="128" y="179"/>
                    <a:pt x="126" y="178"/>
                    <a:pt x="124" y="176"/>
                  </a:cubicBezTo>
                  <a:cubicBezTo>
                    <a:pt x="134" y="180"/>
                    <a:pt x="145" y="183"/>
                    <a:pt x="154" y="187"/>
                  </a:cubicBezTo>
                  <a:cubicBezTo>
                    <a:pt x="155" y="187"/>
                    <a:pt x="155" y="187"/>
                    <a:pt x="155" y="187"/>
                  </a:cubicBezTo>
                  <a:cubicBezTo>
                    <a:pt x="162" y="191"/>
                    <a:pt x="170" y="194"/>
                    <a:pt x="177" y="197"/>
                  </a:cubicBezTo>
                  <a:moveTo>
                    <a:pt x="144" y="181"/>
                  </a:moveTo>
                  <a:cubicBezTo>
                    <a:pt x="135" y="178"/>
                    <a:pt x="126" y="175"/>
                    <a:pt x="119" y="172"/>
                  </a:cubicBezTo>
                  <a:cubicBezTo>
                    <a:pt x="114" y="167"/>
                    <a:pt x="109" y="163"/>
                    <a:pt x="104" y="158"/>
                  </a:cubicBezTo>
                  <a:cubicBezTo>
                    <a:pt x="113" y="162"/>
                    <a:pt x="122" y="167"/>
                    <a:pt x="131" y="172"/>
                  </a:cubicBezTo>
                  <a:cubicBezTo>
                    <a:pt x="132" y="172"/>
                    <a:pt x="132" y="172"/>
                    <a:pt x="132" y="172"/>
                  </a:cubicBezTo>
                  <a:cubicBezTo>
                    <a:pt x="132" y="173"/>
                    <a:pt x="132" y="173"/>
                    <a:pt x="132" y="173"/>
                  </a:cubicBezTo>
                  <a:cubicBezTo>
                    <a:pt x="132" y="173"/>
                    <a:pt x="133" y="173"/>
                    <a:pt x="133" y="173"/>
                  </a:cubicBezTo>
                  <a:cubicBezTo>
                    <a:pt x="133" y="173"/>
                    <a:pt x="133" y="173"/>
                    <a:pt x="133" y="173"/>
                  </a:cubicBezTo>
                  <a:cubicBezTo>
                    <a:pt x="137" y="176"/>
                    <a:pt x="140" y="178"/>
                    <a:pt x="144" y="181"/>
                  </a:cubicBezTo>
                  <a:moveTo>
                    <a:pt x="125" y="166"/>
                  </a:moveTo>
                  <a:cubicBezTo>
                    <a:pt x="117" y="162"/>
                    <a:pt x="108" y="157"/>
                    <a:pt x="100" y="153"/>
                  </a:cubicBezTo>
                  <a:cubicBezTo>
                    <a:pt x="97" y="149"/>
                    <a:pt x="94" y="144"/>
                    <a:pt x="91" y="140"/>
                  </a:cubicBezTo>
                  <a:cubicBezTo>
                    <a:pt x="98" y="143"/>
                    <a:pt x="105" y="148"/>
                    <a:pt x="111" y="152"/>
                  </a:cubicBezTo>
                  <a:cubicBezTo>
                    <a:pt x="116" y="157"/>
                    <a:pt x="120" y="162"/>
                    <a:pt x="125" y="166"/>
                  </a:cubicBezTo>
                  <a:moveTo>
                    <a:pt x="19" y="128"/>
                  </a:moveTo>
                  <a:cubicBezTo>
                    <a:pt x="15" y="127"/>
                    <a:pt x="11" y="125"/>
                    <a:pt x="7" y="124"/>
                  </a:cubicBezTo>
                  <a:cubicBezTo>
                    <a:pt x="10" y="122"/>
                    <a:pt x="12" y="121"/>
                    <a:pt x="14" y="119"/>
                  </a:cubicBezTo>
                  <a:cubicBezTo>
                    <a:pt x="16" y="122"/>
                    <a:pt x="17" y="125"/>
                    <a:pt x="19" y="128"/>
                  </a:cubicBezTo>
                  <a:moveTo>
                    <a:pt x="108" y="147"/>
                  </a:moveTo>
                  <a:cubicBezTo>
                    <a:pt x="101" y="143"/>
                    <a:pt x="95" y="139"/>
                    <a:pt x="88" y="136"/>
                  </a:cubicBezTo>
                  <a:cubicBezTo>
                    <a:pt x="85" y="131"/>
                    <a:pt x="82" y="125"/>
                    <a:pt x="79" y="119"/>
                  </a:cubicBezTo>
                  <a:cubicBezTo>
                    <a:pt x="86" y="124"/>
                    <a:pt x="93" y="129"/>
                    <a:pt x="100" y="134"/>
                  </a:cubicBezTo>
                  <a:cubicBezTo>
                    <a:pt x="102" y="139"/>
                    <a:pt x="105" y="143"/>
                    <a:pt x="108" y="147"/>
                  </a:cubicBezTo>
                  <a:moveTo>
                    <a:pt x="22" y="128"/>
                  </a:moveTo>
                  <a:cubicBezTo>
                    <a:pt x="20" y="125"/>
                    <a:pt x="18" y="122"/>
                    <a:pt x="16" y="118"/>
                  </a:cubicBezTo>
                  <a:cubicBezTo>
                    <a:pt x="18" y="117"/>
                    <a:pt x="20" y="116"/>
                    <a:pt x="21" y="115"/>
                  </a:cubicBezTo>
                  <a:cubicBezTo>
                    <a:pt x="23" y="118"/>
                    <a:pt x="25" y="122"/>
                    <a:pt x="27" y="126"/>
                  </a:cubicBezTo>
                  <a:cubicBezTo>
                    <a:pt x="25" y="127"/>
                    <a:pt x="24" y="127"/>
                    <a:pt x="22" y="128"/>
                  </a:cubicBezTo>
                  <a:moveTo>
                    <a:pt x="28" y="124"/>
                  </a:moveTo>
                  <a:cubicBezTo>
                    <a:pt x="27" y="121"/>
                    <a:pt x="25" y="117"/>
                    <a:pt x="23" y="114"/>
                  </a:cubicBezTo>
                  <a:cubicBezTo>
                    <a:pt x="25" y="113"/>
                    <a:pt x="26" y="112"/>
                    <a:pt x="28" y="111"/>
                  </a:cubicBezTo>
                  <a:cubicBezTo>
                    <a:pt x="29" y="115"/>
                    <a:pt x="30" y="118"/>
                    <a:pt x="31" y="122"/>
                  </a:cubicBezTo>
                  <a:cubicBezTo>
                    <a:pt x="30" y="123"/>
                    <a:pt x="29" y="123"/>
                    <a:pt x="28" y="124"/>
                  </a:cubicBezTo>
                  <a:moveTo>
                    <a:pt x="97" y="130"/>
                  </a:moveTo>
                  <a:cubicBezTo>
                    <a:pt x="91" y="125"/>
                    <a:pt x="84" y="120"/>
                    <a:pt x="77" y="115"/>
                  </a:cubicBezTo>
                  <a:cubicBezTo>
                    <a:pt x="75" y="110"/>
                    <a:pt x="74" y="105"/>
                    <a:pt x="72" y="100"/>
                  </a:cubicBezTo>
                  <a:cubicBezTo>
                    <a:pt x="75" y="103"/>
                    <a:pt x="78" y="106"/>
                    <a:pt x="81" y="108"/>
                  </a:cubicBezTo>
                  <a:cubicBezTo>
                    <a:pt x="84" y="111"/>
                    <a:pt x="87" y="114"/>
                    <a:pt x="90" y="117"/>
                  </a:cubicBezTo>
                  <a:cubicBezTo>
                    <a:pt x="90" y="118"/>
                    <a:pt x="91" y="118"/>
                    <a:pt x="92" y="119"/>
                  </a:cubicBezTo>
                  <a:cubicBezTo>
                    <a:pt x="92" y="119"/>
                    <a:pt x="92" y="119"/>
                    <a:pt x="92" y="119"/>
                  </a:cubicBezTo>
                  <a:cubicBezTo>
                    <a:pt x="91" y="119"/>
                    <a:pt x="92" y="120"/>
                    <a:pt x="92" y="120"/>
                  </a:cubicBezTo>
                  <a:cubicBezTo>
                    <a:pt x="93" y="120"/>
                    <a:pt x="93" y="120"/>
                    <a:pt x="93" y="120"/>
                  </a:cubicBezTo>
                  <a:cubicBezTo>
                    <a:pt x="94" y="124"/>
                    <a:pt x="96" y="127"/>
                    <a:pt x="97" y="130"/>
                  </a:cubicBezTo>
                  <a:moveTo>
                    <a:pt x="86" y="101"/>
                  </a:moveTo>
                  <a:cubicBezTo>
                    <a:pt x="81" y="96"/>
                    <a:pt x="76" y="91"/>
                    <a:pt x="71" y="85"/>
                  </a:cubicBezTo>
                  <a:cubicBezTo>
                    <a:pt x="75" y="86"/>
                    <a:pt x="79" y="88"/>
                    <a:pt x="83" y="89"/>
                  </a:cubicBezTo>
                  <a:cubicBezTo>
                    <a:pt x="84" y="93"/>
                    <a:pt x="85" y="97"/>
                    <a:pt x="86" y="101"/>
                  </a:cubicBezTo>
                  <a:moveTo>
                    <a:pt x="90" y="114"/>
                  </a:moveTo>
                  <a:cubicBezTo>
                    <a:pt x="88" y="112"/>
                    <a:pt x="85" y="109"/>
                    <a:pt x="82" y="107"/>
                  </a:cubicBezTo>
                  <a:cubicBezTo>
                    <a:pt x="79" y="103"/>
                    <a:pt x="75" y="100"/>
                    <a:pt x="71" y="97"/>
                  </a:cubicBezTo>
                  <a:cubicBezTo>
                    <a:pt x="71" y="96"/>
                    <a:pt x="71" y="96"/>
                    <a:pt x="71" y="96"/>
                  </a:cubicBezTo>
                  <a:cubicBezTo>
                    <a:pt x="70" y="93"/>
                    <a:pt x="69" y="89"/>
                    <a:pt x="68" y="85"/>
                  </a:cubicBezTo>
                  <a:cubicBezTo>
                    <a:pt x="73" y="92"/>
                    <a:pt x="79" y="98"/>
                    <a:pt x="86" y="104"/>
                  </a:cubicBezTo>
                  <a:cubicBezTo>
                    <a:pt x="87" y="105"/>
                    <a:pt x="87" y="105"/>
                    <a:pt x="87" y="105"/>
                  </a:cubicBezTo>
                  <a:cubicBezTo>
                    <a:pt x="88" y="108"/>
                    <a:pt x="89" y="111"/>
                    <a:pt x="90" y="114"/>
                  </a:cubicBezTo>
                  <a:moveTo>
                    <a:pt x="83" y="84"/>
                  </a:moveTo>
                  <a:cubicBezTo>
                    <a:pt x="78" y="83"/>
                    <a:pt x="73" y="81"/>
                    <a:pt x="68" y="79"/>
                  </a:cubicBezTo>
                  <a:cubicBezTo>
                    <a:pt x="69" y="78"/>
                    <a:pt x="71" y="76"/>
                    <a:pt x="73" y="74"/>
                  </a:cubicBezTo>
                  <a:cubicBezTo>
                    <a:pt x="76" y="77"/>
                    <a:pt x="80" y="81"/>
                    <a:pt x="83" y="84"/>
                  </a:cubicBezTo>
                  <a:moveTo>
                    <a:pt x="85" y="83"/>
                  </a:moveTo>
                  <a:cubicBezTo>
                    <a:pt x="82" y="80"/>
                    <a:pt x="78" y="76"/>
                    <a:pt x="75" y="72"/>
                  </a:cubicBezTo>
                  <a:cubicBezTo>
                    <a:pt x="76" y="72"/>
                    <a:pt x="77" y="71"/>
                    <a:pt x="78" y="70"/>
                  </a:cubicBezTo>
                  <a:cubicBezTo>
                    <a:pt x="78" y="69"/>
                    <a:pt x="79" y="69"/>
                    <a:pt x="80" y="68"/>
                  </a:cubicBezTo>
                  <a:cubicBezTo>
                    <a:pt x="82" y="72"/>
                    <a:pt x="86" y="76"/>
                    <a:pt x="90" y="79"/>
                  </a:cubicBezTo>
                  <a:cubicBezTo>
                    <a:pt x="89" y="80"/>
                    <a:pt x="88" y="81"/>
                    <a:pt x="87" y="82"/>
                  </a:cubicBezTo>
                  <a:cubicBezTo>
                    <a:pt x="86" y="83"/>
                    <a:pt x="86" y="83"/>
                    <a:pt x="85" y="83"/>
                  </a:cubicBezTo>
                  <a:moveTo>
                    <a:pt x="91" y="77"/>
                  </a:moveTo>
                  <a:cubicBezTo>
                    <a:pt x="87" y="74"/>
                    <a:pt x="84" y="71"/>
                    <a:pt x="81" y="67"/>
                  </a:cubicBezTo>
                  <a:cubicBezTo>
                    <a:pt x="83" y="65"/>
                    <a:pt x="84" y="64"/>
                    <a:pt x="86" y="63"/>
                  </a:cubicBezTo>
                  <a:cubicBezTo>
                    <a:pt x="88" y="66"/>
                    <a:pt x="91" y="70"/>
                    <a:pt x="93" y="74"/>
                  </a:cubicBezTo>
                  <a:cubicBezTo>
                    <a:pt x="93" y="74"/>
                    <a:pt x="93" y="74"/>
                    <a:pt x="93" y="74"/>
                  </a:cubicBezTo>
                  <a:cubicBezTo>
                    <a:pt x="93" y="74"/>
                    <a:pt x="93" y="75"/>
                    <a:pt x="94" y="75"/>
                  </a:cubicBezTo>
                  <a:cubicBezTo>
                    <a:pt x="93" y="76"/>
                    <a:pt x="92" y="77"/>
                    <a:pt x="91" y="77"/>
                  </a:cubicBezTo>
                  <a:moveTo>
                    <a:pt x="96" y="73"/>
                  </a:moveTo>
                  <a:cubicBezTo>
                    <a:pt x="93" y="69"/>
                    <a:pt x="90" y="65"/>
                    <a:pt x="87" y="61"/>
                  </a:cubicBezTo>
                  <a:cubicBezTo>
                    <a:pt x="89" y="60"/>
                    <a:pt x="91" y="58"/>
                    <a:pt x="93" y="56"/>
                  </a:cubicBezTo>
                  <a:cubicBezTo>
                    <a:pt x="96" y="60"/>
                    <a:pt x="98" y="64"/>
                    <a:pt x="101" y="68"/>
                  </a:cubicBezTo>
                  <a:cubicBezTo>
                    <a:pt x="100" y="70"/>
                    <a:pt x="98" y="72"/>
                    <a:pt x="96" y="73"/>
                  </a:cubicBezTo>
                  <a:moveTo>
                    <a:pt x="103" y="67"/>
                  </a:moveTo>
                  <a:cubicBezTo>
                    <a:pt x="100" y="63"/>
                    <a:pt x="97" y="59"/>
                    <a:pt x="94" y="55"/>
                  </a:cubicBezTo>
                  <a:cubicBezTo>
                    <a:pt x="94" y="55"/>
                    <a:pt x="94" y="55"/>
                    <a:pt x="94" y="55"/>
                  </a:cubicBezTo>
                  <a:cubicBezTo>
                    <a:pt x="99" y="56"/>
                    <a:pt x="105" y="59"/>
                    <a:pt x="110" y="61"/>
                  </a:cubicBezTo>
                  <a:cubicBezTo>
                    <a:pt x="108" y="63"/>
                    <a:pt x="105" y="65"/>
                    <a:pt x="103" y="67"/>
                  </a:cubicBezTo>
                  <a:moveTo>
                    <a:pt x="60" y="31"/>
                  </a:moveTo>
                  <a:cubicBezTo>
                    <a:pt x="49" y="25"/>
                    <a:pt x="39" y="18"/>
                    <a:pt x="30" y="12"/>
                  </a:cubicBezTo>
                  <a:cubicBezTo>
                    <a:pt x="34" y="13"/>
                    <a:pt x="37" y="14"/>
                    <a:pt x="41" y="15"/>
                  </a:cubicBezTo>
                  <a:cubicBezTo>
                    <a:pt x="47" y="21"/>
                    <a:pt x="53" y="26"/>
                    <a:pt x="60" y="31"/>
                  </a:cubicBezTo>
                  <a:moveTo>
                    <a:pt x="5" y="120"/>
                  </a:moveTo>
                  <a:cubicBezTo>
                    <a:pt x="5" y="119"/>
                    <a:pt x="5" y="119"/>
                    <a:pt x="5" y="118"/>
                  </a:cubicBezTo>
                  <a:cubicBezTo>
                    <a:pt x="5" y="82"/>
                    <a:pt x="13" y="39"/>
                    <a:pt x="15" y="7"/>
                  </a:cubicBezTo>
                  <a:cubicBezTo>
                    <a:pt x="34" y="20"/>
                    <a:pt x="62" y="40"/>
                    <a:pt x="90" y="52"/>
                  </a:cubicBezTo>
                  <a:cubicBezTo>
                    <a:pt x="83" y="59"/>
                    <a:pt x="77" y="64"/>
                    <a:pt x="72" y="69"/>
                  </a:cubicBezTo>
                  <a:cubicBezTo>
                    <a:pt x="69" y="71"/>
                    <a:pt x="67" y="74"/>
                    <a:pt x="65" y="75"/>
                  </a:cubicBezTo>
                  <a:cubicBezTo>
                    <a:pt x="64" y="76"/>
                    <a:pt x="64" y="77"/>
                    <a:pt x="63" y="78"/>
                  </a:cubicBezTo>
                  <a:cubicBezTo>
                    <a:pt x="63" y="78"/>
                    <a:pt x="63" y="79"/>
                    <a:pt x="62" y="79"/>
                  </a:cubicBezTo>
                  <a:cubicBezTo>
                    <a:pt x="62" y="79"/>
                    <a:pt x="62" y="80"/>
                    <a:pt x="62" y="81"/>
                  </a:cubicBezTo>
                  <a:cubicBezTo>
                    <a:pt x="62" y="81"/>
                    <a:pt x="62" y="81"/>
                    <a:pt x="62" y="81"/>
                  </a:cubicBezTo>
                  <a:cubicBezTo>
                    <a:pt x="73" y="131"/>
                    <a:pt x="99" y="164"/>
                    <a:pt x="128" y="184"/>
                  </a:cubicBezTo>
                  <a:cubicBezTo>
                    <a:pt x="156" y="204"/>
                    <a:pt x="188" y="212"/>
                    <a:pt x="209" y="212"/>
                  </a:cubicBezTo>
                  <a:cubicBezTo>
                    <a:pt x="210" y="212"/>
                    <a:pt x="211" y="212"/>
                    <a:pt x="212" y="212"/>
                  </a:cubicBezTo>
                  <a:cubicBezTo>
                    <a:pt x="212" y="212"/>
                    <a:pt x="212" y="212"/>
                    <a:pt x="212" y="212"/>
                  </a:cubicBezTo>
                  <a:cubicBezTo>
                    <a:pt x="212" y="214"/>
                    <a:pt x="213" y="217"/>
                    <a:pt x="213" y="221"/>
                  </a:cubicBezTo>
                  <a:cubicBezTo>
                    <a:pt x="213" y="224"/>
                    <a:pt x="212" y="227"/>
                    <a:pt x="212" y="230"/>
                  </a:cubicBezTo>
                  <a:cubicBezTo>
                    <a:pt x="212" y="231"/>
                    <a:pt x="211" y="232"/>
                    <a:pt x="211" y="232"/>
                  </a:cubicBezTo>
                  <a:cubicBezTo>
                    <a:pt x="211" y="233"/>
                    <a:pt x="211" y="233"/>
                    <a:pt x="211" y="233"/>
                  </a:cubicBezTo>
                  <a:cubicBezTo>
                    <a:pt x="208" y="233"/>
                    <a:pt x="204" y="233"/>
                    <a:pt x="200" y="233"/>
                  </a:cubicBezTo>
                  <a:cubicBezTo>
                    <a:pt x="200" y="233"/>
                    <a:pt x="200" y="233"/>
                    <a:pt x="199" y="233"/>
                  </a:cubicBezTo>
                  <a:cubicBezTo>
                    <a:pt x="174" y="233"/>
                    <a:pt x="138" y="225"/>
                    <a:pt x="105" y="204"/>
                  </a:cubicBezTo>
                  <a:cubicBezTo>
                    <a:pt x="76" y="187"/>
                    <a:pt x="50" y="160"/>
                    <a:pt x="36" y="123"/>
                  </a:cubicBezTo>
                  <a:cubicBezTo>
                    <a:pt x="36" y="122"/>
                    <a:pt x="36" y="122"/>
                    <a:pt x="36" y="122"/>
                  </a:cubicBezTo>
                  <a:cubicBezTo>
                    <a:pt x="34" y="117"/>
                    <a:pt x="33" y="112"/>
                    <a:pt x="32" y="107"/>
                  </a:cubicBezTo>
                  <a:cubicBezTo>
                    <a:pt x="31" y="106"/>
                    <a:pt x="31" y="106"/>
                    <a:pt x="30" y="106"/>
                  </a:cubicBezTo>
                  <a:cubicBezTo>
                    <a:pt x="30" y="105"/>
                    <a:pt x="30" y="105"/>
                    <a:pt x="29" y="105"/>
                  </a:cubicBezTo>
                  <a:cubicBezTo>
                    <a:pt x="29" y="105"/>
                    <a:pt x="29" y="105"/>
                    <a:pt x="28" y="106"/>
                  </a:cubicBezTo>
                  <a:cubicBezTo>
                    <a:pt x="19" y="111"/>
                    <a:pt x="13" y="115"/>
                    <a:pt x="5" y="120"/>
                  </a:cubicBezTo>
                  <a:moveTo>
                    <a:pt x="13" y="0"/>
                  </a:moveTo>
                  <a:cubicBezTo>
                    <a:pt x="13" y="0"/>
                    <a:pt x="13" y="0"/>
                    <a:pt x="12" y="0"/>
                  </a:cubicBezTo>
                  <a:cubicBezTo>
                    <a:pt x="12" y="1"/>
                    <a:pt x="11" y="2"/>
                    <a:pt x="11" y="2"/>
                  </a:cubicBezTo>
                  <a:cubicBezTo>
                    <a:pt x="9" y="34"/>
                    <a:pt x="0" y="80"/>
                    <a:pt x="0" y="118"/>
                  </a:cubicBezTo>
                  <a:cubicBezTo>
                    <a:pt x="0" y="120"/>
                    <a:pt x="0" y="121"/>
                    <a:pt x="0" y="123"/>
                  </a:cubicBezTo>
                  <a:cubicBezTo>
                    <a:pt x="0" y="123"/>
                    <a:pt x="0" y="123"/>
                    <a:pt x="0" y="123"/>
                  </a:cubicBezTo>
                  <a:cubicBezTo>
                    <a:pt x="0" y="124"/>
                    <a:pt x="0" y="126"/>
                    <a:pt x="1" y="126"/>
                  </a:cubicBezTo>
                  <a:cubicBezTo>
                    <a:pt x="8" y="129"/>
                    <a:pt x="14" y="131"/>
                    <a:pt x="21" y="134"/>
                  </a:cubicBezTo>
                  <a:cubicBezTo>
                    <a:pt x="21" y="134"/>
                    <a:pt x="22" y="134"/>
                    <a:pt x="22" y="134"/>
                  </a:cubicBezTo>
                  <a:cubicBezTo>
                    <a:pt x="22" y="134"/>
                    <a:pt x="23" y="134"/>
                    <a:pt x="23" y="133"/>
                  </a:cubicBezTo>
                  <a:cubicBezTo>
                    <a:pt x="27" y="131"/>
                    <a:pt x="30" y="129"/>
                    <a:pt x="33" y="126"/>
                  </a:cubicBezTo>
                  <a:cubicBezTo>
                    <a:pt x="47" y="164"/>
                    <a:pt x="74" y="190"/>
                    <a:pt x="103" y="208"/>
                  </a:cubicBezTo>
                  <a:cubicBezTo>
                    <a:pt x="136" y="229"/>
                    <a:pt x="173" y="238"/>
                    <a:pt x="200" y="238"/>
                  </a:cubicBezTo>
                  <a:cubicBezTo>
                    <a:pt x="204" y="238"/>
                    <a:pt x="208" y="238"/>
                    <a:pt x="212" y="237"/>
                  </a:cubicBezTo>
                  <a:cubicBezTo>
                    <a:pt x="212" y="237"/>
                    <a:pt x="212" y="237"/>
                    <a:pt x="212" y="237"/>
                  </a:cubicBezTo>
                  <a:cubicBezTo>
                    <a:pt x="216" y="237"/>
                    <a:pt x="219" y="236"/>
                    <a:pt x="221" y="236"/>
                  </a:cubicBezTo>
                  <a:cubicBezTo>
                    <a:pt x="223" y="236"/>
                    <a:pt x="225" y="235"/>
                    <a:pt x="227" y="235"/>
                  </a:cubicBezTo>
                  <a:cubicBezTo>
                    <a:pt x="228" y="234"/>
                    <a:pt x="229" y="234"/>
                    <a:pt x="229" y="233"/>
                  </a:cubicBezTo>
                  <a:cubicBezTo>
                    <a:pt x="229" y="231"/>
                    <a:pt x="229" y="228"/>
                    <a:pt x="230" y="225"/>
                  </a:cubicBezTo>
                  <a:cubicBezTo>
                    <a:pt x="230" y="221"/>
                    <a:pt x="230" y="217"/>
                    <a:pt x="230" y="213"/>
                  </a:cubicBezTo>
                  <a:cubicBezTo>
                    <a:pt x="230" y="211"/>
                    <a:pt x="230" y="209"/>
                    <a:pt x="230" y="208"/>
                  </a:cubicBezTo>
                  <a:cubicBezTo>
                    <a:pt x="230" y="207"/>
                    <a:pt x="229" y="206"/>
                    <a:pt x="228" y="206"/>
                  </a:cubicBezTo>
                  <a:cubicBezTo>
                    <a:pt x="228" y="206"/>
                    <a:pt x="228" y="206"/>
                    <a:pt x="227" y="206"/>
                  </a:cubicBezTo>
                  <a:cubicBezTo>
                    <a:pt x="227" y="206"/>
                    <a:pt x="227" y="206"/>
                    <a:pt x="227" y="206"/>
                  </a:cubicBezTo>
                  <a:cubicBezTo>
                    <a:pt x="203" y="200"/>
                    <a:pt x="173" y="194"/>
                    <a:pt x="147" y="177"/>
                  </a:cubicBezTo>
                  <a:cubicBezTo>
                    <a:pt x="121" y="161"/>
                    <a:pt x="98" y="134"/>
                    <a:pt x="87" y="88"/>
                  </a:cubicBezTo>
                  <a:cubicBezTo>
                    <a:pt x="87" y="88"/>
                    <a:pt x="88" y="87"/>
                    <a:pt x="88" y="87"/>
                  </a:cubicBezTo>
                  <a:cubicBezTo>
                    <a:pt x="90" y="85"/>
                    <a:pt x="95" y="80"/>
                    <a:pt x="101" y="75"/>
                  </a:cubicBezTo>
                  <a:cubicBezTo>
                    <a:pt x="106" y="70"/>
                    <a:pt x="112" y="65"/>
                    <a:pt x="115" y="62"/>
                  </a:cubicBezTo>
                  <a:cubicBezTo>
                    <a:pt x="115" y="62"/>
                    <a:pt x="115" y="62"/>
                    <a:pt x="115" y="62"/>
                  </a:cubicBezTo>
                  <a:cubicBezTo>
                    <a:pt x="116" y="61"/>
                    <a:pt x="116" y="61"/>
                    <a:pt x="116" y="61"/>
                  </a:cubicBezTo>
                  <a:cubicBezTo>
                    <a:pt x="116" y="61"/>
                    <a:pt x="116" y="61"/>
                    <a:pt x="116" y="61"/>
                  </a:cubicBezTo>
                  <a:cubicBezTo>
                    <a:pt x="116" y="61"/>
                    <a:pt x="116" y="61"/>
                    <a:pt x="116" y="61"/>
                  </a:cubicBezTo>
                  <a:cubicBezTo>
                    <a:pt x="116" y="60"/>
                    <a:pt x="116" y="60"/>
                    <a:pt x="116" y="60"/>
                  </a:cubicBezTo>
                  <a:cubicBezTo>
                    <a:pt x="116" y="60"/>
                    <a:pt x="116" y="60"/>
                    <a:pt x="116" y="60"/>
                  </a:cubicBezTo>
                  <a:cubicBezTo>
                    <a:pt x="116" y="60"/>
                    <a:pt x="116" y="60"/>
                    <a:pt x="116" y="60"/>
                  </a:cubicBezTo>
                  <a:cubicBezTo>
                    <a:pt x="116" y="59"/>
                    <a:pt x="116" y="59"/>
                    <a:pt x="116" y="59"/>
                  </a:cubicBezTo>
                  <a:cubicBezTo>
                    <a:pt x="116" y="59"/>
                    <a:pt x="116" y="59"/>
                    <a:pt x="116" y="59"/>
                  </a:cubicBezTo>
                  <a:cubicBezTo>
                    <a:pt x="115" y="58"/>
                    <a:pt x="115" y="58"/>
                    <a:pt x="115" y="58"/>
                  </a:cubicBezTo>
                  <a:cubicBezTo>
                    <a:pt x="115" y="58"/>
                    <a:pt x="115" y="58"/>
                    <a:pt x="115" y="58"/>
                  </a:cubicBezTo>
                  <a:cubicBezTo>
                    <a:pt x="115" y="58"/>
                    <a:pt x="115" y="58"/>
                    <a:pt x="115" y="58"/>
                  </a:cubicBezTo>
                  <a:cubicBezTo>
                    <a:pt x="115" y="58"/>
                    <a:pt x="115" y="58"/>
                    <a:pt x="115" y="58"/>
                  </a:cubicBezTo>
                  <a:cubicBezTo>
                    <a:pt x="115" y="58"/>
                    <a:pt x="115" y="58"/>
                    <a:pt x="115" y="58"/>
                  </a:cubicBezTo>
                  <a:cubicBezTo>
                    <a:pt x="114" y="58"/>
                    <a:pt x="114" y="58"/>
                    <a:pt x="113" y="57"/>
                  </a:cubicBezTo>
                  <a:cubicBezTo>
                    <a:pt x="87" y="45"/>
                    <a:pt x="62" y="29"/>
                    <a:pt x="43" y="11"/>
                  </a:cubicBezTo>
                  <a:cubicBezTo>
                    <a:pt x="42" y="11"/>
                    <a:pt x="42" y="11"/>
                    <a:pt x="42" y="11"/>
                  </a:cubicBezTo>
                  <a:cubicBezTo>
                    <a:pt x="34" y="8"/>
                    <a:pt x="25" y="5"/>
                    <a:pt x="17" y="2"/>
                  </a:cubicBezTo>
                  <a:cubicBezTo>
                    <a:pt x="16" y="2"/>
                    <a:pt x="15" y="1"/>
                    <a:pt x="15" y="1"/>
                  </a:cubicBezTo>
                  <a:cubicBezTo>
                    <a:pt x="14"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11" name="Freeform 879"/>
            <p:cNvSpPr>
              <a:spLocks noEditPoints="1"/>
            </p:cNvSpPr>
            <p:nvPr/>
          </p:nvSpPr>
          <p:spPr bwMode="auto">
            <a:xfrm>
              <a:off x="4044" y="1022"/>
              <a:ext cx="236" cy="239"/>
            </a:xfrm>
            <a:custGeom>
              <a:avLst/>
              <a:gdLst>
                <a:gd name="T0" fmla="*/ 37 w 100"/>
                <a:gd name="T1" fmla="*/ 97 h 101"/>
                <a:gd name="T2" fmla="*/ 7 w 100"/>
                <a:gd name="T3" fmla="*/ 88 h 101"/>
                <a:gd name="T4" fmla="*/ 4 w 100"/>
                <a:gd name="T5" fmla="*/ 67 h 101"/>
                <a:gd name="T6" fmla="*/ 6 w 100"/>
                <a:gd name="T7" fmla="*/ 33 h 101"/>
                <a:gd name="T8" fmla="*/ 13 w 100"/>
                <a:gd name="T9" fmla="*/ 20 h 101"/>
                <a:gd name="T10" fmla="*/ 45 w 100"/>
                <a:gd name="T11" fmla="*/ 16 h 101"/>
                <a:gd name="T12" fmla="*/ 75 w 100"/>
                <a:gd name="T13" fmla="*/ 19 h 101"/>
                <a:gd name="T14" fmla="*/ 40 w 100"/>
                <a:gd name="T15" fmla="*/ 48 h 101"/>
                <a:gd name="T16" fmla="*/ 31 w 100"/>
                <a:gd name="T17" fmla="*/ 31 h 101"/>
                <a:gd name="T18" fmla="*/ 20 w 100"/>
                <a:gd name="T19" fmla="*/ 43 h 101"/>
                <a:gd name="T20" fmla="*/ 20 w 100"/>
                <a:gd name="T21" fmla="*/ 46 h 101"/>
                <a:gd name="T22" fmla="*/ 45 w 100"/>
                <a:gd name="T23" fmla="*/ 83 h 101"/>
                <a:gd name="T24" fmla="*/ 87 w 100"/>
                <a:gd name="T25" fmla="*/ 27 h 101"/>
                <a:gd name="T26" fmla="*/ 89 w 100"/>
                <a:gd name="T27" fmla="*/ 48 h 101"/>
                <a:gd name="T28" fmla="*/ 85 w 100"/>
                <a:gd name="T29" fmla="*/ 83 h 101"/>
                <a:gd name="T30" fmla="*/ 66 w 100"/>
                <a:gd name="T31" fmla="*/ 96 h 101"/>
                <a:gd name="T32" fmla="*/ 46 w 100"/>
                <a:gd name="T33" fmla="*/ 66 h 101"/>
                <a:gd name="T34" fmla="*/ 88 w 100"/>
                <a:gd name="T35" fmla="*/ 7 h 101"/>
                <a:gd name="T36" fmla="*/ 94 w 100"/>
                <a:gd name="T37" fmla="*/ 15 h 101"/>
                <a:gd name="T38" fmla="*/ 24 w 100"/>
                <a:gd name="T39" fmla="*/ 45 h 101"/>
                <a:gd name="T40" fmla="*/ 37 w 100"/>
                <a:gd name="T41" fmla="*/ 49 h 101"/>
                <a:gd name="T42" fmla="*/ 46 w 100"/>
                <a:gd name="T43" fmla="*/ 66 h 101"/>
                <a:gd name="T44" fmla="*/ 87 w 100"/>
                <a:gd name="T45" fmla="*/ 3 h 101"/>
                <a:gd name="T46" fmla="*/ 56 w 100"/>
                <a:gd name="T47" fmla="*/ 12 h 101"/>
                <a:gd name="T48" fmla="*/ 22 w 100"/>
                <a:gd name="T49" fmla="*/ 14 h 101"/>
                <a:gd name="T50" fmla="*/ 4 w 100"/>
                <a:gd name="T51" fmla="*/ 23 h 101"/>
                <a:gd name="T52" fmla="*/ 0 w 100"/>
                <a:gd name="T53" fmla="*/ 67 h 101"/>
                <a:gd name="T54" fmla="*/ 4 w 100"/>
                <a:gd name="T55" fmla="*/ 90 h 101"/>
                <a:gd name="T56" fmla="*/ 37 w 100"/>
                <a:gd name="T57" fmla="*/ 101 h 101"/>
                <a:gd name="T58" fmla="*/ 67 w 100"/>
                <a:gd name="T59" fmla="*/ 100 h 101"/>
                <a:gd name="T60" fmla="*/ 88 w 100"/>
                <a:gd name="T61" fmla="*/ 85 h 101"/>
                <a:gd name="T62" fmla="*/ 93 w 100"/>
                <a:gd name="T63" fmla="*/ 48 h 101"/>
                <a:gd name="T64" fmla="*/ 93 w 100"/>
                <a:gd name="T65" fmla="*/ 32 h 101"/>
                <a:gd name="T66" fmla="*/ 90 w 100"/>
                <a:gd name="T67" fmla="*/ 25 h 101"/>
                <a:gd name="T68" fmla="*/ 100 w 100"/>
                <a:gd name="T69" fmla="*/ 14 h 101"/>
                <a:gd name="T70" fmla="*/ 93 w 100"/>
                <a:gd name="T71" fmla="*/ 9 h 101"/>
                <a:gd name="T72" fmla="*/ 89 w 100"/>
                <a:gd name="T7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101">
                  <a:moveTo>
                    <a:pt x="50" y="97"/>
                  </a:moveTo>
                  <a:cubicBezTo>
                    <a:pt x="46" y="97"/>
                    <a:pt x="41" y="97"/>
                    <a:pt x="37" y="97"/>
                  </a:cubicBezTo>
                  <a:cubicBezTo>
                    <a:pt x="32" y="97"/>
                    <a:pt x="25" y="97"/>
                    <a:pt x="20" y="95"/>
                  </a:cubicBezTo>
                  <a:cubicBezTo>
                    <a:pt x="15" y="94"/>
                    <a:pt x="10" y="92"/>
                    <a:pt x="7" y="88"/>
                  </a:cubicBezTo>
                  <a:cubicBezTo>
                    <a:pt x="4" y="84"/>
                    <a:pt x="3" y="79"/>
                    <a:pt x="3" y="73"/>
                  </a:cubicBezTo>
                  <a:cubicBezTo>
                    <a:pt x="3" y="71"/>
                    <a:pt x="4" y="69"/>
                    <a:pt x="4" y="67"/>
                  </a:cubicBezTo>
                  <a:cubicBezTo>
                    <a:pt x="4" y="62"/>
                    <a:pt x="4" y="53"/>
                    <a:pt x="5" y="45"/>
                  </a:cubicBezTo>
                  <a:cubicBezTo>
                    <a:pt x="5" y="40"/>
                    <a:pt x="5" y="36"/>
                    <a:pt x="6" y="33"/>
                  </a:cubicBezTo>
                  <a:cubicBezTo>
                    <a:pt x="6" y="29"/>
                    <a:pt x="7" y="27"/>
                    <a:pt x="8" y="25"/>
                  </a:cubicBezTo>
                  <a:cubicBezTo>
                    <a:pt x="9" y="23"/>
                    <a:pt x="10" y="22"/>
                    <a:pt x="13" y="20"/>
                  </a:cubicBezTo>
                  <a:cubicBezTo>
                    <a:pt x="17" y="19"/>
                    <a:pt x="22" y="17"/>
                    <a:pt x="28" y="17"/>
                  </a:cubicBezTo>
                  <a:cubicBezTo>
                    <a:pt x="33" y="16"/>
                    <a:pt x="39" y="16"/>
                    <a:pt x="45" y="16"/>
                  </a:cubicBezTo>
                  <a:cubicBezTo>
                    <a:pt x="50" y="16"/>
                    <a:pt x="54" y="16"/>
                    <a:pt x="56" y="16"/>
                  </a:cubicBezTo>
                  <a:cubicBezTo>
                    <a:pt x="66" y="16"/>
                    <a:pt x="70" y="17"/>
                    <a:pt x="75" y="19"/>
                  </a:cubicBezTo>
                  <a:cubicBezTo>
                    <a:pt x="66" y="30"/>
                    <a:pt x="57" y="43"/>
                    <a:pt x="46" y="60"/>
                  </a:cubicBezTo>
                  <a:cubicBezTo>
                    <a:pt x="44" y="56"/>
                    <a:pt x="42" y="52"/>
                    <a:pt x="40" y="48"/>
                  </a:cubicBezTo>
                  <a:cubicBezTo>
                    <a:pt x="37" y="42"/>
                    <a:pt x="35" y="36"/>
                    <a:pt x="33" y="33"/>
                  </a:cubicBezTo>
                  <a:cubicBezTo>
                    <a:pt x="31" y="31"/>
                    <a:pt x="31" y="31"/>
                    <a:pt x="31" y="31"/>
                  </a:cubicBezTo>
                  <a:cubicBezTo>
                    <a:pt x="30" y="33"/>
                    <a:pt x="30" y="33"/>
                    <a:pt x="30" y="33"/>
                  </a:cubicBezTo>
                  <a:cubicBezTo>
                    <a:pt x="27" y="37"/>
                    <a:pt x="24" y="40"/>
                    <a:pt x="20" y="43"/>
                  </a:cubicBezTo>
                  <a:cubicBezTo>
                    <a:pt x="19" y="45"/>
                    <a:pt x="19" y="45"/>
                    <a:pt x="19" y="45"/>
                  </a:cubicBezTo>
                  <a:cubicBezTo>
                    <a:pt x="20" y="46"/>
                    <a:pt x="20" y="46"/>
                    <a:pt x="20" y="46"/>
                  </a:cubicBezTo>
                  <a:cubicBezTo>
                    <a:pt x="25" y="52"/>
                    <a:pt x="39" y="69"/>
                    <a:pt x="44" y="80"/>
                  </a:cubicBezTo>
                  <a:cubicBezTo>
                    <a:pt x="45" y="83"/>
                    <a:pt x="45" y="83"/>
                    <a:pt x="45" y="83"/>
                  </a:cubicBezTo>
                  <a:cubicBezTo>
                    <a:pt x="47" y="80"/>
                    <a:pt x="47" y="80"/>
                    <a:pt x="47" y="80"/>
                  </a:cubicBezTo>
                  <a:cubicBezTo>
                    <a:pt x="59" y="62"/>
                    <a:pt x="73" y="44"/>
                    <a:pt x="87" y="27"/>
                  </a:cubicBezTo>
                  <a:cubicBezTo>
                    <a:pt x="88" y="28"/>
                    <a:pt x="89" y="29"/>
                    <a:pt x="89" y="32"/>
                  </a:cubicBezTo>
                  <a:cubicBezTo>
                    <a:pt x="89" y="38"/>
                    <a:pt x="89" y="43"/>
                    <a:pt x="89" y="48"/>
                  </a:cubicBezTo>
                  <a:cubicBezTo>
                    <a:pt x="89" y="56"/>
                    <a:pt x="89" y="64"/>
                    <a:pt x="88" y="74"/>
                  </a:cubicBezTo>
                  <a:cubicBezTo>
                    <a:pt x="87" y="78"/>
                    <a:pt x="86" y="81"/>
                    <a:pt x="85" y="83"/>
                  </a:cubicBezTo>
                  <a:cubicBezTo>
                    <a:pt x="84" y="85"/>
                    <a:pt x="82" y="88"/>
                    <a:pt x="79" y="90"/>
                  </a:cubicBezTo>
                  <a:cubicBezTo>
                    <a:pt x="76" y="93"/>
                    <a:pt x="71" y="95"/>
                    <a:pt x="66" y="96"/>
                  </a:cubicBezTo>
                  <a:cubicBezTo>
                    <a:pt x="61" y="97"/>
                    <a:pt x="56" y="97"/>
                    <a:pt x="50" y="97"/>
                  </a:cubicBezTo>
                  <a:moveTo>
                    <a:pt x="46" y="66"/>
                  </a:moveTo>
                  <a:cubicBezTo>
                    <a:pt x="48" y="64"/>
                    <a:pt x="48" y="64"/>
                    <a:pt x="48" y="64"/>
                  </a:cubicBezTo>
                  <a:cubicBezTo>
                    <a:pt x="64" y="40"/>
                    <a:pt x="74" y="24"/>
                    <a:pt x="88" y="7"/>
                  </a:cubicBezTo>
                  <a:cubicBezTo>
                    <a:pt x="89" y="9"/>
                    <a:pt x="89" y="10"/>
                    <a:pt x="90" y="11"/>
                  </a:cubicBezTo>
                  <a:cubicBezTo>
                    <a:pt x="91" y="12"/>
                    <a:pt x="93" y="13"/>
                    <a:pt x="94" y="15"/>
                  </a:cubicBezTo>
                  <a:cubicBezTo>
                    <a:pt x="76" y="34"/>
                    <a:pt x="60" y="54"/>
                    <a:pt x="46" y="76"/>
                  </a:cubicBezTo>
                  <a:cubicBezTo>
                    <a:pt x="40" y="65"/>
                    <a:pt x="29" y="51"/>
                    <a:pt x="24" y="45"/>
                  </a:cubicBezTo>
                  <a:cubicBezTo>
                    <a:pt x="26" y="42"/>
                    <a:pt x="29" y="40"/>
                    <a:pt x="31" y="37"/>
                  </a:cubicBezTo>
                  <a:cubicBezTo>
                    <a:pt x="33" y="40"/>
                    <a:pt x="35" y="45"/>
                    <a:pt x="37" y="49"/>
                  </a:cubicBezTo>
                  <a:cubicBezTo>
                    <a:pt x="40" y="55"/>
                    <a:pt x="42" y="60"/>
                    <a:pt x="45" y="64"/>
                  </a:cubicBezTo>
                  <a:cubicBezTo>
                    <a:pt x="46" y="66"/>
                    <a:pt x="46" y="66"/>
                    <a:pt x="46" y="66"/>
                  </a:cubicBezTo>
                  <a:moveTo>
                    <a:pt x="89" y="0"/>
                  </a:moveTo>
                  <a:cubicBezTo>
                    <a:pt x="87" y="3"/>
                    <a:pt x="87" y="3"/>
                    <a:pt x="87" y="3"/>
                  </a:cubicBezTo>
                  <a:cubicBezTo>
                    <a:pt x="83" y="7"/>
                    <a:pt x="80" y="11"/>
                    <a:pt x="77" y="16"/>
                  </a:cubicBezTo>
                  <a:cubicBezTo>
                    <a:pt x="72" y="14"/>
                    <a:pt x="67" y="13"/>
                    <a:pt x="56" y="12"/>
                  </a:cubicBezTo>
                  <a:cubicBezTo>
                    <a:pt x="54" y="12"/>
                    <a:pt x="50" y="12"/>
                    <a:pt x="45" y="12"/>
                  </a:cubicBezTo>
                  <a:cubicBezTo>
                    <a:pt x="38" y="12"/>
                    <a:pt x="29" y="12"/>
                    <a:pt x="22" y="14"/>
                  </a:cubicBezTo>
                  <a:cubicBezTo>
                    <a:pt x="18" y="15"/>
                    <a:pt x="14" y="16"/>
                    <a:pt x="11" y="17"/>
                  </a:cubicBezTo>
                  <a:cubicBezTo>
                    <a:pt x="8" y="19"/>
                    <a:pt x="6" y="21"/>
                    <a:pt x="4" y="23"/>
                  </a:cubicBezTo>
                  <a:cubicBezTo>
                    <a:pt x="3" y="26"/>
                    <a:pt x="3" y="29"/>
                    <a:pt x="2" y="32"/>
                  </a:cubicBezTo>
                  <a:cubicBezTo>
                    <a:pt x="1" y="43"/>
                    <a:pt x="1" y="60"/>
                    <a:pt x="0" y="67"/>
                  </a:cubicBezTo>
                  <a:cubicBezTo>
                    <a:pt x="0" y="69"/>
                    <a:pt x="0" y="71"/>
                    <a:pt x="0" y="73"/>
                  </a:cubicBezTo>
                  <a:cubicBezTo>
                    <a:pt x="0" y="79"/>
                    <a:pt x="1" y="85"/>
                    <a:pt x="4" y="90"/>
                  </a:cubicBezTo>
                  <a:cubicBezTo>
                    <a:pt x="8" y="95"/>
                    <a:pt x="13" y="97"/>
                    <a:pt x="19" y="99"/>
                  </a:cubicBezTo>
                  <a:cubicBezTo>
                    <a:pt x="25" y="100"/>
                    <a:pt x="31" y="101"/>
                    <a:pt x="37" y="101"/>
                  </a:cubicBezTo>
                  <a:cubicBezTo>
                    <a:pt x="41" y="101"/>
                    <a:pt x="46" y="101"/>
                    <a:pt x="50" y="101"/>
                  </a:cubicBezTo>
                  <a:cubicBezTo>
                    <a:pt x="56" y="101"/>
                    <a:pt x="62" y="101"/>
                    <a:pt x="67" y="100"/>
                  </a:cubicBezTo>
                  <a:cubicBezTo>
                    <a:pt x="72" y="99"/>
                    <a:pt x="77" y="97"/>
                    <a:pt x="81" y="93"/>
                  </a:cubicBezTo>
                  <a:cubicBezTo>
                    <a:pt x="85" y="90"/>
                    <a:pt x="87" y="88"/>
                    <a:pt x="88" y="85"/>
                  </a:cubicBezTo>
                  <a:cubicBezTo>
                    <a:pt x="90" y="82"/>
                    <a:pt x="90" y="79"/>
                    <a:pt x="91" y="75"/>
                  </a:cubicBezTo>
                  <a:cubicBezTo>
                    <a:pt x="93" y="65"/>
                    <a:pt x="93" y="56"/>
                    <a:pt x="93" y="48"/>
                  </a:cubicBezTo>
                  <a:cubicBezTo>
                    <a:pt x="93" y="43"/>
                    <a:pt x="93" y="38"/>
                    <a:pt x="93" y="32"/>
                  </a:cubicBezTo>
                  <a:cubicBezTo>
                    <a:pt x="93" y="32"/>
                    <a:pt x="93" y="32"/>
                    <a:pt x="93" y="32"/>
                  </a:cubicBezTo>
                  <a:cubicBezTo>
                    <a:pt x="93" y="32"/>
                    <a:pt x="93" y="32"/>
                    <a:pt x="93" y="32"/>
                  </a:cubicBezTo>
                  <a:cubicBezTo>
                    <a:pt x="92" y="28"/>
                    <a:pt x="91" y="26"/>
                    <a:pt x="90" y="25"/>
                  </a:cubicBezTo>
                  <a:cubicBezTo>
                    <a:pt x="93" y="22"/>
                    <a:pt x="95" y="19"/>
                    <a:pt x="98" y="16"/>
                  </a:cubicBezTo>
                  <a:cubicBezTo>
                    <a:pt x="100" y="14"/>
                    <a:pt x="100" y="14"/>
                    <a:pt x="100" y="14"/>
                  </a:cubicBezTo>
                  <a:cubicBezTo>
                    <a:pt x="98" y="13"/>
                    <a:pt x="98" y="13"/>
                    <a:pt x="98" y="13"/>
                  </a:cubicBezTo>
                  <a:cubicBezTo>
                    <a:pt x="96" y="11"/>
                    <a:pt x="94" y="10"/>
                    <a:pt x="93" y="9"/>
                  </a:cubicBezTo>
                  <a:cubicBezTo>
                    <a:pt x="92" y="7"/>
                    <a:pt x="91" y="6"/>
                    <a:pt x="90" y="3"/>
                  </a:cubicBezTo>
                  <a:cubicBezTo>
                    <a:pt x="89" y="0"/>
                    <a:pt x="89" y="0"/>
                    <a:pt x="8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12" name="Freeform 880"/>
            <p:cNvSpPr/>
            <p:nvPr/>
          </p:nvSpPr>
          <p:spPr bwMode="auto">
            <a:xfrm>
              <a:off x="2879" y="160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13" name="Freeform 881"/>
            <p:cNvSpPr/>
            <p:nvPr/>
          </p:nvSpPr>
          <p:spPr bwMode="auto">
            <a:xfrm>
              <a:off x="2879" y="1604"/>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14" name="Freeform 882"/>
            <p:cNvSpPr/>
            <p:nvPr/>
          </p:nvSpPr>
          <p:spPr bwMode="auto">
            <a:xfrm>
              <a:off x="2749" y="176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15" name="Freeform 883"/>
            <p:cNvSpPr/>
            <p:nvPr/>
          </p:nvSpPr>
          <p:spPr bwMode="auto">
            <a:xfrm>
              <a:off x="2749" y="1762"/>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16" name="Freeform 884"/>
            <p:cNvSpPr>
              <a:spLocks noEditPoints="1"/>
            </p:cNvSpPr>
            <p:nvPr/>
          </p:nvSpPr>
          <p:spPr bwMode="auto">
            <a:xfrm>
              <a:off x="2803" y="724"/>
              <a:ext cx="277" cy="433"/>
            </a:xfrm>
            <a:custGeom>
              <a:avLst/>
              <a:gdLst>
                <a:gd name="T0" fmla="*/ 78 w 117"/>
                <a:gd name="T1" fmla="*/ 178 h 183"/>
                <a:gd name="T2" fmla="*/ 91 w 117"/>
                <a:gd name="T3" fmla="*/ 179 h 183"/>
                <a:gd name="T4" fmla="*/ 86 w 117"/>
                <a:gd name="T5" fmla="*/ 178 h 183"/>
                <a:gd name="T6" fmla="*/ 94 w 117"/>
                <a:gd name="T7" fmla="*/ 179 h 183"/>
                <a:gd name="T8" fmla="*/ 64 w 117"/>
                <a:gd name="T9" fmla="*/ 174 h 183"/>
                <a:gd name="T10" fmla="*/ 100 w 117"/>
                <a:gd name="T11" fmla="*/ 178 h 183"/>
                <a:gd name="T12" fmla="*/ 106 w 117"/>
                <a:gd name="T13" fmla="*/ 175 h 183"/>
                <a:gd name="T14" fmla="*/ 57 w 117"/>
                <a:gd name="T15" fmla="*/ 172 h 183"/>
                <a:gd name="T16" fmla="*/ 11 w 117"/>
                <a:gd name="T17" fmla="*/ 167 h 183"/>
                <a:gd name="T18" fmla="*/ 47 w 117"/>
                <a:gd name="T19" fmla="*/ 169 h 183"/>
                <a:gd name="T20" fmla="*/ 18 w 117"/>
                <a:gd name="T21" fmla="*/ 164 h 183"/>
                <a:gd name="T22" fmla="*/ 41 w 117"/>
                <a:gd name="T23" fmla="*/ 157 h 183"/>
                <a:gd name="T24" fmla="*/ 32 w 117"/>
                <a:gd name="T25" fmla="*/ 157 h 183"/>
                <a:gd name="T26" fmla="*/ 35 w 117"/>
                <a:gd name="T27" fmla="*/ 157 h 183"/>
                <a:gd name="T28" fmla="*/ 12 w 117"/>
                <a:gd name="T29" fmla="*/ 151 h 183"/>
                <a:gd name="T30" fmla="*/ 5 w 117"/>
                <a:gd name="T31" fmla="*/ 154 h 183"/>
                <a:gd name="T32" fmla="*/ 6 w 117"/>
                <a:gd name="T33" fmla="*/ 142 h 183"/>
                <a:gd name="T34" fmla="*/ 86 w 117"/>
                <a:gd name="T35" fmla="*/ 103 h 183"/>
                <a:gd name="T36" fmla="*/ 73 w 117"/>
                <a:gd name="T37" fmla="*/ 112 h 183"/>
                <a:gd name="T38" fmla="*/ 66 w 117"/>
                <a:gd name="T39" fmla="*/ 102 h 183"/>
                <a:gd name="T40" fmla="*/ 12 w 117"/>
                <a:gd name="T41" fmla="*/ 103 h 183"/>
                <a:gd name="T42" fmla="*/ 10 w 117"/>
                <a:gd name="T43" fmla="*/ 111 h 183"/>
                <a:gd name="T44" fmla="*/ 19 w 117"/>
                <a:gd name="T45" fmla="*/ 102 h 183"/>
                <a:gd name="T46" fmla="*/ 30 w 117"/>
                <a:gd name="T47" fmla="*/ 101 h 183"/>
                <a:gd name="T48" fmla="*/ 102 w 117"/>
                <a:gd name="T49" fmla="*/ 56 h 183"/>
                <a:gd name="T50" fmla="*/ 84 w 117"/>
                <a:gd name="T51" fmla="*/ 53 h 183"/>
                <a:gd name="T52" fmla="*/ 80 w 117"/>
                <a:gd name="T53" fmla="*/ 63 h 183"/>
                <a:gd name="T54" fmla="*/ 89 w 117"/>
                <a:gd name="T55" fmla="*/ 60 h 183"/>
                <a:gd name="T56" fmla="*/ 76 w 117"/>
                <a:gd name="T57" fmla="*/ 52 h 183"/>
                <a:gd name="T58" fmla="*/ 103 w 117"/>
                <a:gd name="T59" fmla="*/ 52 h 183"/>
                <a:gd name="T60" fmla="*/ 97 w 117"/>
                <a:gd name="T61" fmla="*/ 49 h 183"/>
                <a:gd name="T62" fmla="*/ 72 w 117"/>
                <a:gd name="T63" fmla="*/ 48 h 183"/>
                <a:gd name="T64" fmla="*/ 53 w 117"/>
                <a:gd name="T65" fmla="*/ 46 h 183"/>
                <a:gd name="T66" fmla="*/ 73 w 117"/>
                <a:gd name="T67" fmla="*/ 37 h 183"/>
                <a:gd name="T68" fmla="*/ 54 w 117"/>
                <a:gd name="T69" fmla="*/ 50 h 183"/>
                <a:gd name="T70" fmla="*/ 66 w 117"/>
                <a:gd name="T71" fmla="*/ 36 h 183"/>
                <a:gd name="T72" fmla="*/ 65 w 117"/>
                <a:gd name="T73" fmla="*/ 46 h 183"/>
                <a:gd name="T74" fmla="*/ 30 w 117"/>
                <a:gd name="T75" fmla="*/ 79 h 183"/>
                <a:gd name="T76" fmla="*/ 62 w 117"/>
                <a:gd name="T77" fmla="*/ 4 h 183"/>
                <a:gd name="T78" fmla="*/ 75 w 117"/>
                <a:gd name="T79" fmla="*/ 33 h 183"/>
                <a:gd name="T80" fmla="*/ 49 w 117"/>
                <a:gd name="T81" fmla="*/ 54 h 183"/>
                <a:gd name="T82" fmla="*/ 57 w 117"/>
                <a:gd name="T83" fmla="*/ 81 h 183"/>
                <a:gd name="T84" fmla="*/ 58 w 117"/>
                <a:gd name="T85" fmla="*/ 98 h 183"/>
                <a:gd name="T86" fmla="*/ 54 w 117"/>
                <a:gd name="T87" fmla="*/ 114 h 183"/>
                <a:gd name="T88" fmla="*/ 83 w 117"/>
                <a:gd name="T89" fmla="*/ 142 h 183"/>
                <a:gd name="T90" fmla="*/ 34 w 117"/>
                <a:gd name="T91" fmla="*/ 153 h 183"/>
                <a:gd name="T92" fmla="*/ 25 w 117"/>
                <a:gd name="T93" fmla="*/ 120 h 183"/>
                <a:gd name="T94" fmla="*/ 33 w 117"/>
                <a:gd name="T95" fmla="*/ 98 h 183"/>
                <a:gd name="T96" fmla="*/ 32 w 117"/>
                <a:gd name="T97" fmla="*/ 97 h 183"/>
                <a:gd name="T98" fmla="*/ 22 w 117"/>
                <a:gd name="T99" fmla="*/ 32 h 183"/>
                <a:gd name="T100" fmla="*/ 7 w 117"/>
                <a:gd name="T101" fmla="*/ 115 h 183"/>
                <a:gd name="T102" fmla="*/ 10 w 117"/>
                <a:gd name="T103" fmla="*/ 117 h 183"/>
                <a:gd name="T104" fmla="*/ 4 w 117"/>
                <a:gd name="T105" fmla="*/ 132 h 183"/>
                <a:gd name="T106" fmla="*/ 8 w 117"/>
                <a:gd name="T107" fmla="*/ 170 h 183"/>
                <a:gd name="T108" fmla="*/ 36 w 117"/>
                <a:gd name="T109" fmla="*/ 173 h 183"/>
                <a:gd name="T110" fmla="*/ 111 w 117"/>
                <a:gd name="T111" fmla="*/ 180 h 183"/>
                <a:gd name="T112" fmla="*/ 111 w 117"/>
                <a:gd name="T113" fmla="*/ 136 h 183"/>
                <a:gd name="T114" fmla="*/ 50 w 117"/>
                <a:gd name="T115" fmla="*/ 130 h 183"/>
                <a:gd name="T116" fmla="*/ 87 w 117"/>
                <a:gd name="T117" fmla="*/ 116 h 183"/>
                <a:gd name="T118" fmla="*/ 90 w 117"/>
                <a:gd name="T119" fmla="*/ 95 h 183"/>
                <a:gd name="T120" fmla="*/ 55 w 117"/>
                <a:gd name="T121" fmla="*/ 64 h 183"/>
                <a:gd name="T122" fmla="*/ 73 w 117"/>
                <a:gd name="T123" fmla="*/ 60 h 183"/>
                <a:gd name="T124" fmla="*/ 104 w 117"/>
                <a:gd name="T125" fmla="*/ 5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 h="183">
                  <a:moveTo>
                    <a:pt x="78" y="178"/>
                  </a:moveTo>
                  <a:cubicBezTo>
                    <a:pt x="77" y="178"/>
                    <a:pt x="75" y="177"/>
                    <a:pt x="74" y="177"/>
                  </a:cubicBezTo>
                  <a:cubicBezTo>
                    <a:pt x="75" y="173"/>
                    <a:pt x="77" y="170"/>
                    <a:pt x="79" y="166"/>
                  </a:cubicBezTo>
                  <a:cubicBezTo>
                    <a:pt x="79" y="165"/>
                    <a:pt x="79" y="165"/>
                    <a:pt x="79" y="165"/>
                  </a:cubicBezTo>
                  <a:cubicBezTo>
                    <a:pt x="79" y="165"/>
                    <a:pt x="79" y="165"/>
                    <a:pt x="79" y="165"/>
                  </a:cubicBezTo>
                  <a:cubicBezTo>
                    <a:pt x="81" y="165"/>
                    <a:pt x="82" y="166"/>
                    <a:pt x="84" y="166"/>
                  </a:cubicBezTo>
                  <a:cubicBezTo>
                    <a:pt x="82" y="170"/>
                    <a:pt x="80" y="174"/>
                    <a:pt x="78" y="178"/>
                  </a:cubicBezTo>
                  <a:moveTo>
                    <a:pt x="86" y="178"/>
                  </a:moveTo>
                  <a:cubicBezTo>
                    <a:pt x="87" y="178"/>
                    <a:pt x="87" y="178"/>
                    <a:pt x="87" y="178"/>
                  </a:cubicBezTo>
                  <a:cubicBezTo>
                    <a:pt x="89" y="174"/>
                    <a:pt x="92" y="170"/>
                    <a:pt x="94" y="166"/>
                  </a:cubicBezTo>
                  <a:cubicBezTo>
                    <a:pt x="94" y="165"/>
                    <a:pt x="94" y="165"/>
                    <a:pt x="94" y="165"/>
                  </a:cubicBezTo>
                  <a:cubicBezTo>
                    <a:pt x="96" y="165"/>
                    <a:pt x="97" y="165"/>
                    <a:pt x="98" y="165"/>
                  </a:cubicBezTo>
                  <a:cubicBezTo>
                    <a:pt x="96" y="169"/>
                    <a:pt x="94" y="174"/>
                    <a:pt x="91" y="179"/>
                  </a:cubicBezTo>
                  <a:cubicBezTo>
                    <a:pt x="91" y="179"/>
                    <a:pt x="91" y="179"/>
                    <a:pt x="91" y="179"/>
                  </a:cubicBezTo>
                  <a:cubicBezTo>
                    <a:pt x="87" y="179"/>
                    <a:pt x="84" y="179"/>
                    <a:pt x="80" y="178"/>
                  </a:cubicBezTo>
                  <a:cubicBezTo>
                    <a:pt x="82" y="174"/>
                    <a:pt x="84" y="170"/>
                    <a:pt x="86" y="166"/>
                  </a:cubicBezTo>
                  <a:cubicBezTo>
                    <a:pt x="86" y="166"/>
                    <a:pt x="87" y="166"/>
                    <a:pt x="87" y="166"/>
                  </a:cubicBezTo>
                  <a:cubicBezTo>
                    <a:pt x="89" y="166"/>
                    <a:pt x="90" y="166"/>
                    <a:pt x="92" y="166"/>
                  </a:cubicBezTo>
                  <a:cubicBezTo>
                    <a:pt x="90" y="169"/>
                    <a:pt x="88" y="173"/>
                    <a:pt x="86" y="177"/>
                  </a:cubicBezTo>
                  <a:cubicBezTo>
                    <a:pt x="85" y="178"/>
                    <a:pt x="86" y="178"/>
                    <a:pt x="86" y="178"/>
                  </a:cubicBezTo>
                  <a:cubicBezTo>
                    <a:pt x="86" y="178"/>
                    <a:pt x="86" y="178"/>
                    <a:pt x="86" y="178"/>
                  </a:cubicBezTo>
                  <a:moveTo>
                    <a:pt x="72" y="176"/>
                  </a:moveTo>
                  <a:cubicBezTo>
                    <a:pt x="70" y="176"/>
                    <a:pt x="68" y="175"/>
                    <a:pt x="65" y="175"/>
                  </a:cubicBezTo>
                  <a:cubicBezTo>
                    <a:pt x="68" y="171"/>
                    <a:pt x="70" y="168"/>
                    <a:pt x="73" y="164"/>
                  </a:cubicBezTo>
                  <a:cubicBezTo>
                    <a:pt x="73" y="164"/>
                    <a:pt x="73" y="164"/>
                    <a:pt x="73" y="164"/>
                  </a:cubicBezTo>
                  <a:cubicBezTo>
                    <a:pt x="74" y="164"/>
                    <a:pt x="76" y="165"/>
                    <a:pt x="77" y="165"/>
                  </a:cubicBezTo>
                  <a:cubicBezTo>
                    <a:pt x="75" y="169"/>
                    <a:pt x="74" y="173"/>
                    <a:pt x="72" y="176"/>
                  </a:cubicBezTo>
                  <a:moveTo>
                    <a:pt x="94" y="179"/>
                  </a:moveTo>
                  <a:cubicBezTo>
                    <a:pt x="96" y="174"/>
                    <a:pt x="98" y="169"/>
                    <a:pt x="101" y="164"/>
                  </a:cubicBezTo>
                  <a:cubicBezTo>
                    <a:pt x="102" y="164"/>
                    <a:pt x="104" y="164"/>
                    <a:pt x="105" y="163"/>
                  </a:cubicBezTo>
                  <a:cubicBezTo>
                    <a:pt x="103" y="168"/>
                    <a:pt x="101" y="172"/>
                    <a:pt x="99" y="177"/>
                  </a:cubicBezTo>
                  <a:cubicBezTo>
                    <a:pt x="98" y="178"/>
                    <a:pt x="99" y="178"/>
                    <a:pt x="99" y="178"/>
                  </a:cubicBezTo>
                  <a:cubicBezTo>
                    <a:pt x="100" y="178"/>
                    <a:pt x="100" y="178"/>
                    <a:pt x="100" y="178"/>
                  </a:cubicBezTo>
                  <a:cubicBezTo>
                    <a:pt x="98" y="179"/>
                    <a:pt x="96" y="179"/>
                    <a:pt x="94" y="179"/>
                  </a:cubicBezTo>
                  <a:moveTo>
                    <a:pt x="64" y="174"/>
                  </a:moveTo>
                  <a:cubicBezTo>
                    <a:pt x="62" y="173"/>
                    <a:pt x="61" y="173"/>
                    <a:pt x="59" y="172"/>
                  </a:cubicBezTo>
                  <a:cubicBezTo>
                    <a:pt x="61" y="169"/>
                    <a:pt x="63" y="165"/>
                    <a:pt x="65" y="162"/>
                  </a:cubicBezTo>
                  <a:cubicBezTo>
                    <a:pt x="66" y="162"/>
                    <a:pt x="66" y="163"/>
                    <a:pt x="67" y="163"/>
                  </a:cubicBezTo>
                  <a:cubicBezTo>
                    <a:pt x="68" y="163"/>
                    <a:pt x="69" y="163"/>
                    <a:pt x="71" y="164"/>
                  </a:cubicBezTo>
                  <a:cubicBezTo>
                    <a:pt x="68" y="167"/>
                    <a:pt x="66" y="170"/>
                    <a:pt x="64" y="174"/>
                  </a:cubicBezTo>
                  <a:moveTo>
                    <a:pt x="100" y="178"/>
                  </a:moveTo>
                  <a:cubicBezTo>
                    <a:pt x="100" y="178"/>
                    <a:pt x="100" y="178"/>
                    <a:pt x="100" y="178"/>
                  </a:cubicBezTo>
                  <a:cubicBezTo>
                    <a:pt x="103" y="173"/>
                    <a:pt x="105" y="167"/>
                    <a:pt x="108" y="162"/>
                  </a:cubicBezTo>
                  <a:cubicBezTo>
                    <a:pt x="108" y="162"/>
                    <a:pt x="108" y="162"/>
                    <a:pt x="108" y="162"/>
                  </a:cubicBezTo>
                  <a:cubicBezTo>
                    <a:pt x="110" y="162"/>
                    <a:pt x="111" y="161"/>
                    <a:pt x="113" y="161"/>
                  </a:cubicBezTo>
                  <a:cubicBezTo>
                    <a:pt x="112" y="161"/>
                    <a:pt x="112" y="161"/>
                    <a:pt x="112" y="161"/>
                  </a:cubicBezTo>
                  <a:cubicBezTo>
                    <a:pt x="112" y="161"/>
                    <a:pt x="112" y="161"/>
                    <a:pt x="112" y="161"/>
                  </a:cubicBezTo>
                  <a:cubicBezTo>
                    <a:pt x="112" y="161"/>
                    <a:pt x="112" y="161"/>
                    <a:pt x="112" y="161"/>
                  </a:cubicBezTo>
                  <a:cubicBezTo>
                    <a:pt x="110" y="166"/>
                    <a:pt x="108" y="171"/>
                    <a:pt x="106" y="175"/>
                  </a:cubicBezTo>
                  <a:cubicBezTo>
                    <a:pt x="105" y="176"/>
                    <a:pt x="106" y="176"/>
                    <a:pt x="106" y="177"/>
                  </a:cubicBezTo>
                  <a:cubicBezTo>
                    <a:pt x="106" y="177"/>
                    <a:pt x="106" y="177"/>
                    <a:pt x="107" y="177"/>
                  </a:cubicBezTo>
                  <a:cubicBezTo>
                    <a:pt x="107" y="177"/>
                    <a:pt x="107" y="176"/>
                    <a:pt x="107" y="176"/>
                  </a:cubicBezTo>
                  <a:cubicBezTo>
                    <a:pt x="109" y="174"/>
                    <a:pt x="110" y="171"/>
                    <a:pt x="111" y="169"/>
                  </a:cubicBezTo>
                  <a:cubicBezTo>
                    <a:pt x="110" y="171"/>
                    <a:pt x="110" y="173"/>
                    <a:pt x="109" y="176"/>
                  </a:cubicBezTo>
                  <a:cubicBezTo>
                    <a:pt x="106" y="177"/>
                    <a:pt x="103" y="178"/>
                    <a:pt x="100" y="178"/>
                  </a:cubicBezTo>
                  <a:moveTo>
                    <a:pt x="57" y="172"/>
                  </a:moveTo>
                  <a:cubicBezTo>
                    <a:pt x="55" y="171"/>
                    <a:pt x="52" y="170"/>
                    <a:pt x="50" y="170"/>
                  </a:cubicBezTo>
                  <a:cubicBezTo>
                    <a:pt x="51" y="166"/>
                    <a:pt x="53" y="163"/>
                    <a:pt x="55" y="160"/>
                  </a:cubicBezTo>
                  <a:cubicBezTo>
                    <a:pt x="55" y="160"/>
                    <a:pt x="55" y="160"/>
                    <a:pt x="55" y="160"/>
                  </a:cubicBezTo>
                  <a:cubicBezTo>
                    <a:pt x="58" y="160"/>
                    <a:pt x="60" y="161"/>
                    <a:pt x="63" y="162"/>
                  </a:cubicBezTo>
                  <a:cubicBezTo>
                    <a:pt x="61" y="165"/>
                    <a:pt x="59" y="168"/>
                    <a:pt x="57" y="172"/>
                  </a:cubicBezTo>
                  <a:moveTo>
                    <a:pt x="13" y="172"/>
                  </a:moveTo>
                  <a:cubicBezTo>
                    <a:pt x="13" y="170"/>
                    <a:pt x="12" y="169"/>
                    <a:pt x="11" y="167"/>
                  </a:cubicBezTo>
                  <a:cubicBezTo>
                    <a:pt x="11" y="167"/>
                    <a:pt x="10" y="167"/>
                    <a:pt x="10" y="166"/>
                  </a:cubicBezTo>
                  <a:cubicBezTo>
                    <a:pt x="11" y="163"/>
                    <a:pt x="13" y="161"/>
                    <a:pt x="14" y="160"/>
                  </a:cubicBezTo>
                  <a:cubicBezTo>
                    <a:pt x="15" y="159"/>
                    <a:pt x="15" y="159"/>
                    <a:pt x="15" y="159"/>
                  </a:cubicBezTo>
                  <a:cubicBezTo>
                    <a:pt x="14" y="164"/>
                    <a:pt x="14" y="167"/>
                    <a:pt x="13" y="172"/>
                  </a:cubicBezTo>
                  <a:moveTo>
                    <a:pt x="48" y="169"/>
                  </a:moveTo>
                  <a:cubicBezTo>
                    <a:pt x="47" y="169"/>
                    <a:pt x="47" y="169"/>
                    <a:pt x="47" y="169"/>
                  </a:cubicBezTo>
                  <a:cubicBezTo>
                    <a:pt x="47" y="169"/>
                    <a:pt x="47" y="169"/>
                    <a:pt x="47" y="169"/>
                  </a:cubicBezTo>
                  <a:cubicBezTo>
                    <a:pt x="46" y="169"/>
                    <a:pt x="45" y="169"/>
                    <a:pt x="44" y="169"/>
                  </a:cubicBezTo>
                  <a:cubicBezTo>
                    <a:pt x="45" y="165"/>
                    <a:pt x="47" y="162"/>
                    <a:pt x="50" y="159"/>
                  </a:cubicBezTo>
                  <a:cubicBezTo>
                    <a:pt x="50" y="158"/>
                    <a:pt x="50" y="158"/>
                    <a:pt x="50" y="158"/>
                  </a:cubicBezTo>
                  <a:cubicBezTo>
                    <a:pt x="51" y="159"/>
                    <a:pt x="52" y="159"/>
                    <a:pt x="53" y="159"/>
                  </a:cubicBezTo>
                  <a:cubicBezTo>
                    <a:pt x="51" y="162"/>
                    <a:pt x="50" y="166"/>
                    <a:pt x="48" y="169"/>
                  </a:cubicBezTo>
                  <a:moveTo>
                    <a:pt x="17" y="174"/>
                  </a:moveTo>
                  <a:cubicBezTo>
                    <a:pt x="18" y="170"/>
                    <a:pt x="18" y="167"/>
                    <a:pt x="18" y="164"/>
                  </a:cubicBezTo>
                  <a:cubicBezTo>
                    <a:pt x="19" y="163"/>
                    <a:pt x="19" y="163"/>
                    <a:pt x="19" y="163"/>
                  </a:cubicBezTo>
                  <a:cubicBezTo>
                    <a:pt x="21" y="162"/>
                    <a:pt x="21" y="160"/>
                    <a:pt x="23" y="159"/>
                  </a:cubicBezTo>
                  <a:cubicBezTo>
                    <a:pt x="24" y="159"/>
                    <a:pt x="25" y="158"/>
                    <a:pt x="25" y="158"/>
                  </a:cubicBezTo>
                  <a:cubicBezTo>
                    <a:pt x="23" y="163"/>
                    <a:pt x="20" y="168"/>
                    <a:pt x="17" y="174"/>
                  </a:cubicBezTo>
                  <a:moveTo>
                    <a:pt x="35" y="169"/>
                  </a:moveTo>
                  <a:cubicBezTo>
                    <a:pt x="36" y="169"/>
                    <a:pt x="36" y="169"/>
                    <a:pt x="36" y="169"/>
                  </a:cubicBezTo>
                  <a:cubicBezTo>
                    <a:pt x="37" y="165"/>
                    <a:pt x="39" y="161"/>
                    <a:pt x="41" y="157"/>
                  </a:cubicBezTo>
                  <a:cubicBezTo>
                    <a:pt x="43" y="157"/>
                    <a:pt x="45" y="158"/>
                    <a:pt x="48" y="158"/>
                  </a:cubicBezTo>
                  <a:cubicBezTo>
                    <a:pt x="45" y="161"/>
                    <a:pt x="43" y="165"/>
                    <a:pt x="42" y="169"/>
                  </a:cubicBezTo>
                  <a:cubicBezTo>
                    <a:pt x="40" y="169"/>
                    <a:pt x="37" y="169"/>
                    <a:pt x="35" y="169"/>
                  </a:cubicBezTo>
                  <a:cubicBezTo>
                    <a:pt x="35" y="169"/>
                    <a:pt x="35" y="169"/>
                    <a:pt x="35" y="169"/>
                  </a:cubicBezTo>
                  <a:moveTo>
                    <a:pt x="20" y="173"/>
                  </a:moveTo>
                  <a:cubicBezTo>
                    <a:pt x="22" y="168"/>
                    <a:pt x="25" y="163"/>
                    <a:pt x="28" y="157"/>
                  </a:cubicBezTo>
                  <a:cubicBezTo>
                    <a:pt x="29" y="157"/>
                    <a:pt x="31" y="157"/>
                    <a:pt x="32" y="157"/>
                  </a:cubicBezTo>
                  <a:cubicBezTo>
                    <a:pt x="30" y="161"/>
                    <a:pt x="28" y="166"/>
                    <a:pt x="26" y="170"/>
                  </a:cubicBezTo>
                  <a:cubicBezTo>
                    <a:pt x="26" y="171"/>
                    <a:pt x="26" y="171"/>
                    <a:pt x="26" y="171"/>
                  </a:cubicBezTo>
                  <a:cubicBezTo>
                    <a:pt x="26" y="171"/>
                    <a:pt x="26" y="171"/>
                    <a:pt x="26" y="171"/>
                  </a:cubicBezTo>
                  <a:cubicBezTo>
                    <a:pt x="25" y="171"/>
                    <a:pt x="25" y="171"/>
                    <a:pt x="24" y="171"/>
                  </a:cubicBezTo>
                  <a:cubicBezTo>
                    <a:pt x="22" y="172"/>
                    <a:pt x="21" y="172"/>
                    <a:pt x="20" y="173"/>
                  </a:cubicBezTo>
                  <a:moveTo>
                    <a:pt x="28" y="170"/>
                  </a:moveTo>
                  <a:cubicBezTo>
                    <a:pt x="30" y="166"/>
                    <a:pt x="32" y="161"/>
                    <a:pt x="35" y="157"/>
                  </a:cubicBezTo>
                  <a:cubicBezTo>
                    <a:pt x="36" y="157"/>
                    <a:pt x="37" y="157"/>
                    <a:pt x="39" y="157"/>
                  </a:cubicBezTo>
                  <a:cubicBezTo>
                    <a:pt x="37" y="161"/>
                    <a:pt x="36" y="164"/>
                    <a:pt x="34" y="168"/>
                  </a:cubicBezTo>
                  <a:cubicBezTo>
                    <a:pt x="34" y="169"/>
                    <a:pt x="34" y="169"/>
                    <a:pt x="34" y="169"/>
                  </a:cubicBezTo>
                  <a:cubicBezTo>
                    <a:pt x="32" y="170"/>
                    <a:pt x="30" y="170"/>
                    <a:pt x="28" y="170"/>
                  </a:cubicBezTo>
                  <a:moveTo>
                    <a:pt x="9" y="164"/>
                  </a:moveTo>
                  <a:cubicBezTo>
                    <a:pt x="8" y="163"/>
                    <a:pt x="7" y="162"/>
                    <a:pt x="7" y="160"/>
                  </a:cubicBezTo>
                  <a:cubicBezTo>
                    <a:pt x="8" y="157"/>
                    <a:pt x="10" y="154"/>
                    <a:pt x="12" y="151"/>
                  </a:cubicBezTo>
                  <a:cubicBezTo>
                    <a:pt x="13" y="153"/>
                    <a:pt x="14" y="154"/>
                    <a:pt x="14" y="156"/>
                  </a:cubicBezTo>
                  <a:cubicBezTo>
                    <a:pt x="13" y="157"/>
                    <a:pt x="11" y="160"/>
                    <a:pt x="9" y="164"/>
                  </a:cubicBezTo>
                  <a:moveTo>
                    <a:pt x="6" y="158"/>
                  </a:moveTo>
                  <a:cubicBezTo>
                    <a:pt x="6" y="158"/>
                    <a:pt x="6" y="158"/>
                    <a:pt x="6" y="158"/>
                  </a:cubicBezTo>
                  <a:cubicBezTo>
                    <a:pt x="5" y="157"/>
                    <a:pt x="5" y="156"/>
                    <a:pt x="5" y="155"/>
                  </a:cubicBezTo>
                  <a:cubicBezTo>
                    <a:pt x="5" y="155"/>
                    <a:pt x="5" y="155"/>
                    <a:pt x="5" y="155"/>
                  </a:cubicBezTo>
                  <a:cubicBezTo>
                    <a:pt x="5" y="154"/>
                    <a:pt x="5" y="154"/>
                    <a:pt x="5" y="154"/>
                  </a:cubicBezTo>
                  <a:cubicBezTo>
                    <a:pt x="6" y="152"/>
                    <a:pt x="8" y="149"/>
                    <a:pt x="9" y="147"/>
                  </a:cubicBezTo>
                  <a:cubicBezTo>
                    <a:pt x="10" y="148"/>
                    <a:pt x="10" y="149"/>
                    <a:pt x="11" y="149"/>
                  </a:cubicBezTo>
                  <a:cubicBezTo>
                    <a:pt x="9" y="152"/>
                    <a:pt x="7" y="155"/>
                    <a:pt x="6" y="158"/>
                  </a:cubicBezTo>
                  <a:moveTo>
                    <a:pt x="4" y="152"/>
                  </a:moveTo>
                  <a:cubicBezTo>
                    <a:pt x="4" y="152"/>
                    <a:pt x="4" y="152"/>
                    <a:pt x="4" y="152"/>
                  </a:cubicBezTo>
                  <a:cubicBezTo>
                    <a:pt x="4" y="150"/>
                    <a:pt x="4" y="148"/>
                    <a:pt x="5" y="146"/>
                  </a:cubicBezTo>
                  <a:cubicBezTo>
                    <a:pt x="5" y="144"/>
                    <a:pt x="5" y="143"/>
                    <a:pt x="6" y="142"/>
                  </a:cubicBezTo>
                  <a:cubicBezTo>
                    <a:pt x="6" y="143"/>
                    <a:pt x="7" y="144"/>
                    <a:pt x="8" y="145"/>
                  </a:cubicBezTo>
                  <a:cubicBezTo>
                    <a:pt x="7" y="147"/>
                    <a:pt x="5" y="150"/>
                    <a:pt x="4" y="152"/>
                  </a:cubicBezTo>
                  <a:moveTo>
                    <a:pt x="85" y="112"/>
                  </a:moveTo>
                  <a:cubicBezTo>
                    <a:pt x="84" y="112"/>
                    <a:pt x="83" y="112"/>
                    <a:pt x="81" y="112"/>
                  </a:cubicBezTo>
                  <a:cubicBezTo>
                    <a:pt x="83" y="109"/>
                    <a:pt x="84" y="106"/>
                    <a:pt x="86" y="104"/>
                  </a:cubicBezTo>
                  <a:cubicBezTo>
                    <a:pt x="86" y="103"/>
                    <a:pt x="86" y="103"/>
                    <a:pt x="86" y="103"/>
                  </a:cubicBezTo>
                  <a:cubicBezTo>
                    <a:pt x="86" y="103"/>
                    <a:pt x="86" y="103"/>
                    <a:pt x="86" y="103"/>
                  </a:cubicBezTo>
                  <a:cubicBezTo>
                    <a:pt x="86" y="106"/>
                    <a:pt x="85" y="109"/>
                    <a:pt x="85" y="112"/>
                  </a:cubicBezTo>
                  <a:moveTo>
                    <a:pt x="79" y="112"/>
                  </a:moveTo>
                  <a:cubicBezTo>
                    <a:pt x="78" y="112"/>
                    <a:pt x="77" y="112"/>
                    <a:pt x="75" y="112"/>
                  </a:cubicBezTo>
                  <a:cubicBezTo>
                    <a:pt x="77" y="109"/>
                    <a:pt x="79" y="106"/>
                    <a:pt x="81" y="103"/>
                  </a:cubicBezTo>
                  <a:cubicBezTo>
                    <a:pt x="82" y="103"/>
                    <a:pt x="83" y="103"/>
                    <a:pt x="84" y="103"/>
                  </a:cubicBezTo>
                  <a:cubicBezTo>
                    <a:pt x="82" y="106"/>
                    <a:pt x="81" y="109"/>
                    <a:pt x="79" y="112"/>
                  </a:cubicBezTo>
                  <a:moveTo>
                    <a:pt x="73" y="112"/>
                  </a:moveTo>
                  <a:cubicBezTo>
                    <a:pt x="71" y="112"/>
                    <a:pt x="69" y="112"/>
                    <a:pt x="67" y="112"/>
                  </a:cubicBezTo>
                  <a:cubicBezTo>
                    <a:pt x="69" y="109"/>
                    <a:pt x="71" y="106"/>
                    <a:pt x="73" y="102"/>
                  </a:cubicBezTo>
                  <a:cubicBezTo>
                    <a:pt x="75" y="102"/>
                    <a:pt x="77" y="103"/>
                    <a:pt x="79" y="103"/>
                  </a:cubicBezTo>
                  <a:cubicBezTo>
                    <a:pt x="77" y="106"/>
                    <a:pt x="75" y="109"/>
                    <a:pt x="73" y="112"/>
                  </a:cubicBezTo>
                  <a:moveTo>
                    <a:pt x="65" y="112"/>
                  </a:moveTo>
                  <a:cubicBezTo>
                    <a:pt x="63" y="112"/>
                    <a:pt x="62" y="112"/>
                    <a:pt x="60" y="112"/>
                  </a:cubicBezTo>
                  <a:cubicBezTo>
                    <a:pt x="62" y="109"/>
                    <a:pt x="64" y="105"/>
                    <a:pt x="66" y="102"/>
                  </a:cubicBezTo>
                  <a:cubicBezTo>
                    <a:pt x="67" y="102"/>
                    <a:pt x="69" y="102"/>
                    <a:pt x="71" y="102"/>
                  </a:cubicBezTo>
                  <a:cubicBezTo>
                    <a:pt x="69" y="106"/>
                    <a:pt x="67" y="109"/>
                    <a:pt x="65" y="112"/>
                  </a:cubicBezTo>
                  <a:moveTo>
                    <a:pt x="10" y="107"/>
                  </a:moveTo>
                  <a:cubicBezTo>
                    <a:pt x="10" y="105"/>
                    <a:pt x="10" y="104"/>
                    <a:pt x="10" y="102"/>
                  </a:cubicBezTo>
                  <a:cubicBezTo>
                    <a:pt x="11" y="102"/>
                    <a:pt x="11" y="102"/>
                    <a:pt x="12" y="102"/>
                  </a:cubicBezTo>
                  <a:cubicBezTo>
                    <a:pt x="12" y="102"/>
                    <a:pt x="12" y="102"/>
                    <a:pt x="12" y="102"/>
                  </a:cubicBezTo>
                  <a:cubicBezTo>
                    <a:pt x="12" y="103"/>
                    <a:pt x="12" y="103"/>
                    <a:pt x="12" y="103"/>
                  </a:cubicBezTo>
                  <a:cubicBezTo>
                    <a:pt x="11" y="104"/>
                    <a:pt x="11" y="105"/>
                    <a:pt x="10" y="107"/>
                  </a:cubicBezTo>
                  <a:moveTo>
                    <a:pt x="59" y="109"/>
                  </a:moveTo>
                  <a:cubicBezTo>
                    <a:pt x="60" y="106"/>
                    <a:pt x="60" y="104"/>
                    <a:pt x="60" y="102"/>
                  </a:cubicBezTo>
                  <a:cubicBezTo>
                    <a:pt x="61" y="102"/>
                    <a:pt x="62" y="102"/>
                    <a:pt x="63" y="102"/>
                  </a:cubicBezTo>
                  <a:cubicBezTo>
                    <a:pt x="62" y="104"/>
                    <a:pt x="61" y="106"/>
                    <a:pt x="59" y="109"/>
                  </a:cubicBezTo>
                  <a:moveTo>
                    <a:pt x="10" y="113"/>
                  </a:moveTo>
                  <a:cubicBezTo>
                    <a:pt x="10" y="112"/>
                    <a:pt x="10" y="112"/>
                    <a:pt x="10" y="111"/>
                  </a:cubicBezTo>
                  <a:cubicBezTo>
                    <a:pt x="12" y="108"/>
                    <a:pt x="13" y="105"/>
                    <a:pt x="14" y="102"/>
                  </a:cubicBezTo>
                  <a:cubicBezTo>
                    <a:pt x="15" y="102"/>
                    <a:pt x="16" y="102"/>
                    <a:pt x="17" y="102"/>
                  </a:cubicBezTo>
                  <a:cubicBezTo>
                    <a:pt x="16" y="105"/>
                    <a:pt x="14" y="108"/>
                    <a:pt x="13" y="112"/>
                  </a:cubicBezTo>
                  <a:cubicBezTo>
                    <a:pt x="13" y="112"/>
                    <a:pt x="13" y="112"/>
                    <a:pt x="13" y="112"/>
                  </a:cubicBezTo>
                  <a:cubicBezTo>
                    <a:pt x="12" y="112"/>
                    <a:pt x="11" y="113"/>
                    <a:pt x="10" y="113"/>
                  </a:cubicBezTo>
                  <a:moveTo>
                    <a:pt x="15" y="112"/>
                  </a:moveTo>
                  <a:cubicBezTo>
                    <a:pt x="16" y="109"/>
                    <a:pt x="18" y="105"/>
                    <a:pt x="19" y="102"/>
                  </a:cubicBezTo>
                  <a:cubicBezTo>
                    <a:pt x="21" y="101"/>
                    <a:pt x="23" y="101"/>
                    <a:pt x="24" y="101"/>
                  </a:cubicBezTo>
                  <a:cubicBezTo>
                    <a:pt x="23" y="105"/>
                    <a:pt x="21" y="108"/>
                    <a:pt x="19" y="112"/>
                  </a:cubicBezTo>
                  <a:cubicBezTo>
                    <a:pt x="19" y="112"/>
                    <a:pt x="19" y="112"/>
                    <a:pt x="19" y="112"/>
                  </a:cubicBezTo>
                  <a:cubicBezTo>
                    <a:pt x="18" y="112"/>
                    <a:pt x="16" y="112"/>
                    <a:pt x="15" y="112"/>
                  </a:cubicBezTo>
                  <a:moveTo>
                    <a:pt x="21" y="112"/>
                  </a:moveTo>
                  <a:cubicBezTo>
                    <a:pt x="23" y="109"/>
                    <a:pt x="25" y="105"/>
                    <a:pt x="27" y="101"/>
                  </a:cubicBezTo>
                  <a:cubicBezTo>
                    <a:pt x="28" y="101"/>
                    <a:pt x="29" y="101"/>
                    <a:pt x="30" y="101"/>
                  </a:cubicBezTo>
                  <a:cubicBezTo>
                    <a:pt x="29" y="105"/>
                    <a:pt x="27" y="108"/>
                    <a:pt x="25" y="112"/>
                  </a:cubicBezTo>
                  <a:cubicBezTo>
                    <a:pt x="24" y="112"/>
                    <a:pt x="22" y="112"/>
                    <a:pt x="21" y="112"/>
                  </a:cubicBezTo>
                  <a:moveTo>
                    <a:pt x="27" y="75"/>
                  </a:moveTo>
                  <a:cubicBezTo>
                    <a:pt x="26" y="72"/>
                    <a:pt x="25" y="68"/>
                    <a:pt x="25" y="64"/>
                  </a:cubicBezTo>
                  <a:cubicBezTo>
                    <a:pt x="26" y="68"/>
                    <a:pt x="27" y="72"/>
                    <a:pt x="27" y="75"/>
                  </a:cubicBezTo>
                  <a:cubicBezTo>
                    <a:pt x="27" y="75"/>
                    <a:pt x="27" y="75"/>
                    <a:pt x="27" y="75"/>
                  </a:cubicBezTo>
                  <a:moveTo>
                    <a:pt x="102" y="56"/>
                  </a:moveTo>
                  <a:cubicBezTo>
                    <a:pt x="103" y="55"/>
                    <a:pt x="103" y="55"/>
                    <a:pt x="103" y="55"/>
                  </a:cubicBezTo>
                  <a:cubicBezTo>
                    <a:pt x="103" y="56"/>
                    <a:pt x="103" y="56"/>
                    <a:pt x="103" y="56"/>
                  </a:cubicBezTo>
                  <a:cubicBezTo>
                    <a:pt x="102" y="56"/>
                    <a:pt x="102" y="56"/>
                    <a:pt x="102" y="56"/>
                  </a:cubicBezTo>
                  <a:moveTo>
                    <a:pt x="80" y="60"/>
                  </a:moveTo>
                  <a:cubicBezTo>
                    <a:pt x="80" y="58"/>
                    <a:pt x="80" y="57"/>
                    <a:pt x="80" y="55"/>
                  </a:cubicBezTo>
                  <a:cubicBezTo>
                    <a:pt x="80" y="55"/>
                    <a:pt x="80" y="54"/>
                    <a:pt x="80" y="54"/>
                  </a:cubicBezTo>
                  <a:cubicBezTo>
                    <a:pt x="81" y="53"/>
                    <a:pt x="82" y="53"/>
                    <a:pt x="84" y="53"/>
                  </a:cubicBezTo>
                  <a:cubicBezTo>
                    <a:pt x="82" y="55"/>
                    <a:pt x="81" y="58"/>
                    <a:pt x="80" y="60"/>
                  </a:cubicBezTo>
                  <a:moveTo>
                    <a:pt x="80" y="63"/>
                  </a:moveTo>
                  <a:cubicBezTo>
                    <a:pt x="82" y="60"/>
                    <a:pt x="84" y="56"/>
                    <a:pt x="86" y="52"/>
                  </a:cubicBezTo>
                  <a:cubicBezTo>
                    <a:pt x="88" y="52"/>
                    <a:pt x="89" y="51"/>
                    <a:pt x="91" y="51"/>
                  </a:cubicBezTo>
                  <a:cubicBezTo>
                    <a:pt x="88" y="54"/>
                    <a:pt x="86" y="58"/>
                    <a:pt x="84" y="61"/>
                  </a:cubicBezTo>
                  <a:cubicBezTo>
                    <a:pt x="84" y="62"/>
                    <a:pt x="84" y="62"/>
                    <a:pt x="84" y="62"/>
                  </a:cubicBezTo>
                  <a:cubicBezTo>
                    <a:pt x="83" y="62"/>
                    <a:pt x="81" y="63"/>
                    <a:pt x="80" y="63"/>
                  </a:cubicBezTo>
                  <a:moveTo>
                    <a:pt x="87" y="61"/>
                  </a:moveTo>
                  <a:cubicBezTo>
                    <a:pt x="89" y="57"/>
                    <a:pt x="91" y="54"/>
                    <a:pt x="93" y="51"/>
                  </a:cubicBezTo>
                  <a:cubicBezTo>
                    <a:pt x="93" y="50"/>
                    <a:pt x="93" y="50"/>
                    <a:pt x="93" y="50"/>
                  </a:cubicBezTo>
                  <a:cubicBezTo>
                    <a:pt x="94" y="50"/>
                    <a:pt x="95" y="50"/>
                    <a:pt x="96" y="49"/>
                  </a:cubicBezTo>
                  <a:cubicBezTo>
                    <a:pt x="95" y="50"/>
                    <a:pt x="95" y="50"/>
                    <a:pt x="95" y="50"/>
                  </a:cubicBezTo>
                  <a:cubicBezTo>
                    <a:pt x="95" y="50"/>
                    <a:pt x="95" y="50"/>
                    <a:pt x="95" y="50"/>
                  </a:cubicBezTo>
                  <a:cubicBezTo>
                    <a:pt x="93" y="53"/>
                    <a:pt x="91" y="56"/>
                    <a:pt x="89" y="60"/>
                  </a:cubicBezTo>
                  <a:cubicBezTo>
                    <a:pt x="88" y="60"/>
                    <a:pt x="87" y="60"/>
                    <a:pt x="87" y="61"/>
                  </a:cubicBezTo>
                  <a:moveTo>
                    <a:pt x="76" y="55"/>
                  </a:moveTo>
                  <a:cubicBezTo>
                    <a:pt x="76" y="54"/>
                    <a:pt x="75" y="53"/>
                    <a:pt x="75" y="52"/>
                  </a:cubicBezTo>
                  <a:cubicBezTo>
                    <a:pt x="74" y="52"/>
                    <a:pt x="74" y="52"/>
                    <a:pt x="74" y="52"/>
                  </a:cubicBezTo>
                  <a:cubicBezTo>
                    <a:pt x="75" y="51"/>
                    <a:pt x="76" y="50"/>
                    <a:pt x="77" y="48"/>
                  </a:cubicBezTo>
                  <a:cubicBezTo>
                    <a:pt x="77" y="49"/>
                    <a:pt x="76" y="50"/>
                    <a:pt x="76" y="50"/>
                  </a:cubicBezTo>
                  <a:cubicBezTo>
                    <a:pt x="76" y="51"/>
                    <a:pt x="76" y="51"/>
                    <a:pt x="76" y="52"/>
                  </a:cubicBezTo>
                  <a:cubicBezTo>
                    <a:pt x="76" y="53"/>
                    <a:pt x="76" y="54"/>
                    <a:pt x="76" y="55"/>
                  </a:cubicBezTo>
                  <a:cubicBezTo>
                    <a:pt x="76" y="55"/>
                    <a:pt x="76" y="55"/>
                    <a:pt x="76" y="55"/>
                  </a:cubicBezTo>
                  <a:moveTo>
                    <a:pt x="98" y="57"/>
                  </a:moveTo>
                  <a:cubicBezTo>
                    <a:pt x="100" y="54"/>
                    <a:pt x="102" y="52"/>
                    <a:pt x="104" y="49"/>
                  </a:cubicBezTo>
                  <a:cubicBezTo>
                    <a:pt x="104" y="48"/>
                    <a:pt x="104" y="48"/>
                    <a:pt x="104" y="48"/>
                  </a:cubicBezTo>
                  <a:cubicBezTo>
                    <a:pt x="104" y="50"/>
                    <a:pt x="104" y="51"/>
                    <a:pt x="104" y="52"/>
                  </a:cubicBezTo>
                  <a:cubicBezTo>
                    <a:pt x="104" y="52"/>
                    <a:pt x="103" y="52"/>
                    <a:pt x="103" y="52"/>
                  </a:cubicBezTo>
                  <a:cubicBezTo>
                    <a:pt x="103" y="52"/>
                    <a:pt x="103" y="52"/>
                    <a:pt x="103" y="52"/>
                  </a:cubicBezTo>
                  <a:cubicBezTo>
                    <a:pt x="101" y="54"/>
                    <a:pt x="100" y="55"/>
                    <a:pt x="99" y="57"/>
                  </a:cubicBezTo>
                  <a:cubicBezTo>
                    <a:pt x="99" y="57"/>
                    <a:pt x="99" y="57"/>
                    <a:pt x="99" y="57"/>
                  </a:cubicBezTo>
                  <a:cubicBezTo>
                    <a:pt x="99" y="57"/>
                    <a:pt x="98" y="57"/>
                    <a:pt x="98" y="57"/>
                  </a:cubicBezTo>
                  <a:moveTo>
                    <a:pt x="92" y="59"/>
                  </a:moveTo>
                  <a:cubicBezTo>
                    <a:pt x="93" y="56"/>
                    <a:pt x="95" y="53"/>
                    <a:pt x="97" y="51"/>
                  </a:cubicBezTo>
                  <a:cubicBezTo>
                    <a:pt x="97" y="50"/>
                    <a:pt x="97" y="50"/>
                    <a:pt x="97" y="49"/>
                  </a:cubicBezTo>
                  <a:cubicBezTo>
                    <a:pt x="96" y="49"/>
                    <a:pt x="96" y="49"/>
                    <a:pt x="96" y="49"/>
                  </a:cubicBezTo>
                  <a:cubicBezTo>
                    <a:pt x="98" y="49"/>
                    <a:pt x="100" y="48"/>
                    <a:pt x="103" y="47"/>
                  </a:cubicBezTo>
                  <a:cubicBezTo>
                    <a:pt x="102" y="48"/>
                    <a:pt x="102" y="48"/>
                    <a:pt x="102" y="48"/>
                  </a:cubicBezTo>
                  <a:cubicBezTo>
                    <a:pt x="100" y="51"/>
                    <a:pt x="97" y="55"/>
                    <a:pt x="95" y="58"/>
                  </a:cubicBezTo>
                  <a:cubicBezTo>
                    <a:pt x="94" y="58"/>
                    <a:pt x="93" y="59"/>
                    <a:pt x="92" y="59"/>
                  </a:cubicBezTo>
                  <a:moveTo>
                    <a:pt x="73" y="50"/>
                  </a:moveTo>
                  <a:cubicBezTo>
                    <a:pt x="73" y="50"/>
                    <a:pt x="72" y="49"/>
                    <a:pt x="72" y="48"/>
                  </a:cubicBezTo>
                  <a:cubicBezTo>
                    <a:pt x="73" y="46"/>
                    <a:pt x="75" y="43"/>
                    <a:pt x="76" y="41"/>
                  </a:cubicBezTo>
                  <a:cubicBezTo>
                    <a:pt x="76" y="42"/>
                    <a:pt x="77" y="43"/>
                    <a:pt x="77" y="45"/>
                  </a:cubicBezTo>
                  <a:cubicBezTo>
                    <a:pt x="76" y="45"/>
                    <a:pt x="76" y="45"/>
                    <a:pt x="76" y="45"/>
                  </a:cubicBezTo>
                  <a:cubicBezTo>
                    <a:pt x="75" y="47"/>
                    <a:pt x="74" y="48"/>
                    <a:pt x="73" y="50"/>
                  </a:cubicBezTo>
                  <a:moveTo>
                    <a:pt x="52" y="50"/>
                  </a:moveTo>
                  <a:cubicBezTo>
                    <a:pt x="52" y="49"/>
                    <a:pt x="52" y="49"/>
                    <a:pt x="52" y="48"/>
                  </a:cubicBezTo>
                  <a:cubicBezTo>
                    <a:pt x="52" y="47"/>
                    <a:pt x="52" y="47"/>
                    <a:pt x="53" y="46"/>
                  </a:cubicBezTo>
                  <a:cubicBezTo>
                    <a:pt x="53" y="43"/>
                    <a:pt x="54" y="41"/>
                    <a:pt x="56" y="40"/>
                  </a:cubicBezTo>
                  <a:cubicBezTo>
                    <a:pt x="55" y="43"/>
                    <a:pt x="54" y="46"/>
                    <a:pt x="53" y="50"/>
                  </a:cubicBezTo>
                  <a:cubicBezTo>
                    <a:pt x="52" y="50"/>
                    <a:pt x="52" y="50"/>
                    <a:pt x="52" y="50"/>
                  </a:cubicBezTo>
                  <a:moveTo>
                    <a:pt x="70" y="47"/>
                  </a:moveTo>
                  <a:cubicBezTo>
                    <a:pt x="69" y="47"/>
                    <a:pt x="69" y="47"/>
                    <a:pt x="68" y="47"/>
                  </a:cubicBezTo>
                  <a:cubicBezTo>
                    <a:pt x="68" y="47"/>
                    <a:pt x="67" y="46"/>
                    <a:pt x="67" y="46"/>
                  </a:cubicBezTo>
                  <a:cubicBezTo>
                    <a:pt x="69" y="43"/>
                    <a:pt x="71" y="40"/>
                    <a:pt x="73" y="37"/>
                  </a:cubicBezTo>
                  <a:cubicBezTo>
                    <a:pt x="73" y="37"/>
                    <a:pt x="73" y="37"/>
                    <a:pt x="73" y="37"/>
                  </a:cubicBezTo>
                  <a:cubicBezTo>
                    <a:pt x="74" y="37"/>
                    <a:pt x="75" y="38"/>
                    <a:pt x="75" y="39"/>
                  </a:cubicBezTo>
                  <a:cubicBezTo>
                    <a:pt x="75" y="39"/>
                    <a:pt x="75" y="39"/>
                    <a:pt x="75" y="39"/>
                  </a:cubicBezTo>
                  <a:cubicBezTo>
                    <a:pt x="73" y="42"/>
                    <a:pt x="71" y="45"/>
                    <a:pt x="70" y="47"/>
                  </a:cubicBezTo>
                  <a:moveTo>
                    <a:pt x="53" y="54"/>
                  </a:moveTo>
                  <a:cubicBezTo>
                    <a:pt x="53" y="54"/>
                    <a:pt x="53" y="54"/>
                    <a:pt x="53" y="54"/>
                  </a:cubicBezTo>
                  <a:cubicBezTo>
                    <a:pt x="53" y="53"/>
                    <a:pt x="54" y="52"/>
                    <a:pt x="54" y="50"/>
                  </a:cubicBezTo>
                  <a:cubicBezTo>
                    <a:pt x="56" y="47"/>
                    <a:pt x="58" y="43"/>
                    <a:pt x="58" y="38"/>
                  </a:cubicBezTo>
                  <a:cubicBezTo>
                    <a:pt x="58" y="38"/>
                    <a:pt x="58" y="38"/>
                    <a:pt x="58" y="38"/>
                  </a:cubicBezTo>
                  <a:cubicBezTo>
                    <a:pt x="60" y="37"/>
                    <a:pt x="62" y="36"/>
                    <a:pt x="64" y="36"/>
                  </a:cubicBezTo>
                  <a:cubicBezTo>
                    <a:pt x="61" y="40"/>
                    <a:pt x="58" y="45"/>
                    <a:pt x="57" y="50"/>
                  </a:cubicBezTo>
                  <a:cubicBezTo>
                    <a:pt x="55" y="51"/>
                    <a:pt x="54" y="52"/>
                    <a:pt x="53" y="54"/>
                  </a:cubicBezTo>
                  <a:moveTo>
                    <a:pt x="59" y="48"/>
                  </a:moveTo>
                  <a:cubicBezTo>
                    <a:pt x="61" y="44"/>
                    <a:pt x="63" y="40"/>
                    <a:pt x="66" y="36"/>
                  </a:cubicBezTo>
                  <a:cubicBezTo>
                    <a:pt x="66" y="35"/>
                    <a:pt x="66" y="35"/>
                    <a:pt x="66" y="35"/>
                  </a:cubicBezTo>
                  <a:cubicBezTo>
                    <a:pt x="67" y="35"/>
                    <a:pt x="67" y="35"/>
                    <a:pt x="68" y="35"/>
                  </a:cubicBezTo>
                  <a:cubicBezTo>
                    <a:pt x="68" y="35"/>
                    <a:pt x="68" y="35"/>
                    <a:pt x="68" y="35"/>
                  </a:cubicBezTo>
                  <a:cubicBezTo>
                    <a:pt x="68" y="35"/>
                    <a:pt x="68" y="35"/>
                    <a:pt x="68" y="35"/>
                  </a:cubicBezTo>
                  <a:cubicBezTo>
                    <a:pt x="68" y="35"/>
                    <a:pt x="68" y="35"/>
                    <a:pt x="68" y="35"/>
                  </a:cubicBezTo>
                  <a:cubicBezTo>
                    <a:pt x="69" y="35"/>
                    <a:pt x="70" y="35"/>
                    <a:pt x="71" y="36"/>
                  </a:cubicBezTo>
                  <a:cubicBezTo>
                    <a:pt x="69" y="39"/>
                    <a:pt x="67" y="43"/>
                    <a:pt x="65" y="46"/>
                  </a:cubicBezTo>
                  <a:cubicBezTo>
                    <a:pt x="64" y="46"/>
                    <a:pt x="63" y="46"/>
                    <a:pt x="63" y="47"/>
                  </a:cubicBezTo>
                  <a:cubicBezTo>
                    <a:pt x="62" y="47"/>
                    <a:pt x="60" y="47"/>
                    <a:pt x="59" y="48"/>
                  </a:cubicBezTo>
                  <a:moveTo>
                    <a:pt x="10" y="98"/>
                  </a:moveTo>
                  <a:cubicBezTo>
                    <a:pt x="10" y="92"/>
                    <a:pt x="10" y="85"/>
                    <a:pt x="10" y="79"/>
                  </a:cubicBezTo>
                  <a:cubicBezTo>
                    <a:pt x="17" y="79"/>
                    <a:pt x="23" y="79"/>
                    <a:pt x="29" y="79"/>
                  </a:cubicBezTo>
                  <a:cubicBezTo>
                    <a:pt x="30" y="79"/>
                    <a:pt x="30" y="79"/>
                    <a:pt x="30" y="79"/>
                  </a:cubicBezTo>
                  <a:cubicBezTo>
                    <a:pt x="30" y="79"/>
                    <a:pt x="30" y="79"/>
                    <a:pt x="30" y="79"/>
                  </a:cubicBezTo>
                  <a:cubicBezTo>
                    <a:pt x="31" y="78"/>
                    <a:pt x="32" y="77"/>
                    <a:pt x="32" y="76"/>
                  </a:cubicBezTo>
                  <a:cubicBezTo>
                    <a:pt x="29" y="66"/>
                    <a:pt x="26" y="50"/>
                    <a:pt x="26" y="38"/>
                  </a:cubicBezTo>
                  <a:cubicBezTo>
                    <a:pt x="26" y="35"/>
                    <a:pt x="26" y="33"/>
                    <a:pt x="26" y="31"/>
                  </a:cubicBezTo>
                  <a:cubicBezTo>
                    <a:pt x="27" y="26"/>
                    <a:pt x="29" y="21"/>
                    <a:pt x="33" y="17"/>
                  </a:cubicBezTo>
                  <a:cubicBezTo>
                    <a:pt x="36" y="13"/>
                    <a:pt x="41" y="9"/>
                    <a:pt x="45" y="7"/>
                  </a:cubicBezTo>
                  <a:cubicBezTo>
                    <a:pt x="48" y="6"/>
                    <a:pt x="55" y="4"/>
                    <a:pt x="62" y="4"/>
                  </a:cubicBezTo>
                  <a:cubicBezTo>
                    <a:pt x="62" y="4"/>
                    <a:pt x="62" y="4"/>
                    <a:pt x="62" y="4"/>
                  </a:cubicBezTo>
                  <a:cubicBezTo>
                    <a:pt x="62" y="4"/>
                    <a:pt x="62" y="4"/>
                    <a:pt x="62" y="4"/>
                  </a:cubicBezTo>
                  <a:cubicBezTo>
                    <a:pt x="71" y="4"/>
                    <a:pt x="81" y="6"/>
                    <a:pt x="89" y="12"/>
                  </a:cubicBezTo>
                  <a:cubicBezTo>
                    <a:pt x="97" y="18"/>
                    <a:pt x="103" y="27"/>
                    <a:pt x="104" y="43"/>
                  </a:cubicBezTo>
                  <a:cubicBezTo>
                    <a:pt x="94" y="46"/>
                    <a:pt x="90" y="47"/>
                    <a:pt x="80" y="50"/>
                  </a:cubicBezTo>
                  <a:cubicBezTo>
                    <a:pt x="81" y="48"/>
                    <a:pt x="81" y="47"/>
                    <a:pt x="81" y="45"/>
                  </a:cubicBezTo>
                  <a:cubicBezTo>
                    <a:pt x="81" y="43"/>
                    <a:pt x="80" y="41"/>
                    <a:pt x="80" y="39"/>
                  </a:cubicBezTo>
                  <a:cubicBezTo>
                    <a:pt x="79" y="37"/>
                    <a:pt x="77" y="35"/>
                    <a:pt x="75" y="33"/>
                  </a:cubicBezTo>
                  <a:cubicBezTo>
                    <a:pt x="73" y="32"/>
                    <a:pt x="70" y="31"/>
                    <a:pt x="68" y="31"/>
                  </a:cubicBezTo>
                  <a:cubicBezTo>
                    <a:pt x="67" y="31"/>
                    <a:pt x="67" y="31"/>
                    <a:pt x="67" y="31"/>
                  </a:cubicBezTo>
                  <a:cubicBezTo>
                    <a:pt x="67" y="31"/>
                    <a:pt x="67" y="31"/>
                    <a:pt x="67" y="31"/>
                  </a:cubicBezTo>
                  <a:cubicBezTo>
                    <a:pt x="63" y="31"/>
                    <a:pt x="59" y="33"/>
                    <a:pt x="56" y="35"/>
                  </a:cubicBezTo>
                  <a:cubicBezTo>
                    <a:pt x="52" y="37"/>
                    <a:pt x="50" y="41"/>
                    <a:pt x="49" y="45"/>
                  </a:cubicBezTo>
                  <a:cubicBezTo>
                    <a:pt x="48" y="46"/>
                    <a:pt x="48" y="47"/>
                    <a:pt x="48" y="48"/>
                  </a:cubicBezTo>
                  <a:cubicBezTo>
                    <a:pt x="48" y="50"/>
                    <a:pt x="49" y="52"/>
                    <a:pt x="49" y="54"/>
                  </a:cubicBezTo>
                  <a:cubicBezTo>
                    <a:pt x="49" y="55"/>
                    <a:pt x="49" y="56"/>
                    <a:pt x="50" y="56"/>
                  </a:cubicBezTo>
                  <a:cubicBezTo>
                    <a:pt x="50" y="56"/>
                    <a:pt x="50" y="56"/>
                    <a:pt x="50" y="56"/>
                  </a:cubicBezTo>
                  <a:cubicBezTo>
                    <a:pt x="49" y="57"/>
                    <a:pt x="49" y="57"/>
                    <a:pt x="50" y="58"/>
                  </a:cubicBezTo>
                  <a:cubicBezTo>
                    <a:pt x="50" y="60"/>
                    <a:pt x="51" y="63"/>
                    <a:pt x="51" y="67"/>
                  </a:cubicBezTo>
                  <a:cubicBezTo>
                    <a:pt x="52" y="72"/>
                    <a:pt x="53" y="76"/>
                    <a:pt x="55" y="79"/>
                  </a:cubicBezTo>
                  <a:cubicBezTo>
                    <a:pt x="55" y="80"/>
                    <a:pt x="55" y="80"/>
                    <a:pt x="56" y="80"/>
                  </a:cubicBezTo>
                  <a:cubicBezTo>
                    <a:pt x="56" y="81"/>
                    <a:pt x="57" y="81"/>
                    <a:pt x="57" y="81"/>
                  </a:cubicBezTo>
                  <a:cubicBezTo>
                    <a:pt x="57" y="81"/>
                    <a:pt x="57" y="81"/>
                    <a:pt x="57" y="81"/>
                  </a:cubicBezTo>
                  <a:cubicBezTo>
                    <a:pt x="68" y="81"/>
                    <a:pt x="78" y="81"/>
                    <a:pt x="88" y="81"/>
                  </a:cubicBezTo>
                  <a:cubicBezTo>
                    <a:pt x="87" y="86"/>
                    <a:pt x="86" y="90"/>
                    <a:pt x="86" y="95"/>
                  </a:cubicBezTo>
                  <a:cubicBezTo>
                    <a:pt x="86" y="96"/>
                    <a:pt x="87" y="98"/>
                    <a:pt x="87" y="99"/>
                  </a:cubicBezTo>
                  <a:cubicBezTo>
                    <a:pt x="87" y="99"/>
                    <a:pt x="87" y="99"/>
                    <a:pt x="87" y="99"/>
                  </a:cubicBezTo>
                  <a:cubicBezTo>
                    <a:pt x="78" y="98"/>
                    <a:pt x="66" y="98"/>
                    <a:pt x="58" y="98"/>
                  </a:cubicBezTo>
                  <a:cubicBezTo>
                    <a:pt x="58" y="98"/>
                    <a:pt x="58" y="98"/>
                    <a:pt x="58" y="98"/>
                  </a:cubicBezTo>
                  <a:cubicBezTo>
                    <a:pt x="57" y="98"/>
                    <a:pt x="56" y="99"/>
                    <a:pt x="56" y="100"/>
                  </a:cubicBezTo>
                  <a:cubicBezTo>
                    <a:pt x="56" y="100"/>
                    <a:pt x="56" y="100"/>
                    <a:pt x="56" y="100"/>
                  </a:cubicBezTo>
                  <a:cubicBezTo>
                    <a:pt x="56" y="100"/>
                    <a:pt x="56" y="100"/>
                    <a:pt x="56" y="100"/>
                  </a:cubicBezTo>
                  <a:cubicBezTo>
                    <a:pt x="56" y="100"/>
                    <a:pt x="56" y="100"/>
                    <a:pt x="56" y="100"/>
                  </a:cubicBezTo>
                  <a:cubicBezTo>
                    <a:pt x="56" y="105"/>
                    <a:pt x="56" y="109"/>
                    <a:pt x="54" y="113"/>
                  </a:cubicBezTo>
                  <a:cubicBezTo>
                    <a:pt x="54" y="113"/>
                    <a:pt x="54" y="113"/>
                    <a:pt x="54" y="114"/>
                  </a:cubicBezTo>
                  <a:cubicBezTo>
                    <a:pt x="54" y="114"/>
                    <a:pt x="54" y="114"/>
                    <a:pt x="54" y="114"/>
                  </a:cubicBezTo>
                  <a:cubicBezTo>
                    <a:pt x="52" y="120"/>
                    <a:pt x="49" y="125"/>
                    <a:pt x="46" y="129"/>
                  </a:cubicBezTo>
                  <a:cubicBezTo>
                    <a:pt x="46" y="129"/>
                    <a:pt x="46" y="129"/>
                    <a:pt x="46" y="129"/>
                  </a:cubicBezTo>
                  <a:cubicBezTo>
                    <a:pt x="45" y="129"/>
                    <a:pt x="45" y="130"/>
                    <a:pt x="45" y="130"/>
                  </a:cubicBezTo>
                  <a:cubicBezTo>
                    <a:pt x="45" y="131"/>
                    <a:pt x="45" y="131"/>
                    <a:pt x="46" y="132"/>
                  </a:cubicBezTo>
                  <a:cubicBezTo>
                    <a:pt x="46" y="132"/>
                    <a:pt x="46" y="132"/>
                    <a:pt x="46" y="132"/>
                  </a:cubicBezTo>
                  <a:cubicBezTo>
                    <a:pt x="47" y="133"/>
                    <a:pt x="48" y="134"/>
                    <a:pt x="50" y="135"/>
                  </a:cubicBezTo>
                  <a:cubicBezTo>
                    <a:pt x="56" y="137"/>
                    <a:pt x="67" y="142"/>
                    <a:pt x="83" y="142"/>
                  </a:cubicBezTo>
                  <a:cubicBezTo>
                    <a:pt x="90" y="142"/>
                    <a:pt x="98" y="141"/>
                    <a:pt x="107" y="138"/>
                  </a:cubicBezTo>
                  <a:cubicBezTo>
                    <a:pt x="108" y="142"/>
                    <a:pt x="108" y="145"/>
                    <a:pt x="109" y="147"/>
                  </a:cubicBezTo>
                  <a:cubicBezTo>
                    <a:pt x="110" y="150"/>
                    <a:pt x="111" y="153"/>
                    <a:pt x="112" y="156"/>
                  </a:cubicBezTo>
                  <a:cubicBezTo>
                    <a:pt x="107" y="159"/>
                    <a:pt x="98" y="162"/>
                    <a:pt x="87" y="162"/>
                  </a:cubicBezTo>
                  <a:cubicBezTo>
                    <a:pt x="81" y="162"/>
                    <a:pt x="75" y="161"/>
                    <a:pt x="68" y="159"/>
                  </a:cubicBezTo>
                  <a:cubicBezTo>
                    <a:pt x="52" y="154"/>
                    <a:pt x="42" y="153"/>
                    <a:pt x="34" y="153"/>
                  </a:cubicBezTo>
                  <a:cubicBezTo>
                    <a:pt x="34" y="153"/>
                    <a:pt x="34" y="153"/>
                    <a:pt x="34" y="153"/>
                  </a:cubicBezTo>
                  <a:cubicBezTo>
                    <a:pt x="28" y="153"/>
                    <a:pt x="24" y="154"/>
                    <a:pt x="21" y="156"/>
                  </a:cubicBezTo>
                  <a:cubicBezTo>
                    <a:pt x="20" y="156"/>
                    <a:pt x="20" y="157"/>
                    <a:pt x="19" y="158"/>
                  </a:cubicBezTo>
                  <a:cubicBezTo>
                    <a:pt x="18" y="154"/>
                    <a:pt x="16" y="151"/>
                    <a:pt x="14" y="148"/>
                  </a:cubicBezTo>
                  <a:cubicBezTo>
                    <a:pt x="12" y="144"/>
                    <a:pt x="9" y="141"/>
                    <a:pt x="7" y="136"/>
                  </a:cubicBezTo>
                  <a:cubicBezTo>
                    <a:pt x="7" y="136"/>
                    <a:pt x="7" y="135"/>
                    <a:pt x="7" y="135"/>
                  </a:cubicBezTo>
                  <a:cubicBezTo>
                    <a:pt x="7" y="135"/>
                    <a:pt x="7" y="135"/>
                    <a:pt x="8" y="134"/>
                  </a:cubicBezTo>
                  <a:cubicBezTo>
                    <a:pt x="14" y="131"/>
                    <a:pt x="20" y="126"/>
                    <a:pt x="25" y="120"/>
                  </a:cubicBezTo>
                  <a:cubicBezTo>
                    <a:pt x="26" y="118"/>
                    <a:pt x="27" y="117"/>
                    <a:pt x="28" y="115"/>
                  </a:cubicBezTo>
                  <a:cubicBezTo>
                    <a:pt x="31" y="110"/>
                    <a:pt x="33" y="105"/>
                    <a:pt x="34" y="99"/>
                  </a:cubicBezTo>
                  <a:cubicBezTo>
                    <a:pt x="34" y="99"/>
                    <a:pt x="34" y="99"/>
                    <a:pt x="34" y="99"/>
                  </a:cubicBezTo>
                  <a:cubicBezTo>
                    <a:pt x="34" y="99"/>
                    <a:pt x="34" y="99"/>
                    <a:pt x="34" y="99"/>
                  </a:cubicBezTo>
                  <a:cubicBezTo>
                    <a:pt x="34" y="99"/>
                    <a:pt x="34" y="99"/>
                    <a:pt x="34" y="99"/>
                  </a:cubicBezTo>
                  <a:cubicBezTo>
                    <a:pt x="34" y="98"/>
                    <a:pt x="34" y="98"/>
                    <a:pt x="34" y="98"/>
                  </a:cubicBezTo>
                  <a:cubicBezTo>
                    <a:pt x="33" y="98"/>
                    <a:pt x="33" y="98"/>
                    <a:pt x="33" y="98"/>
                  </a:cubicBezTo>
                  <a:cubicBezTo>
                    <a:pt x="33" y="98"/>
                    <a:pt x="33" y="98"/>
                    <a:pt x="33" y="98"/>
                  </a:cubicBezTo>
                  <a:cubicBezTo>
                    <a:pt x="33" y="97"/>
                    <a:pt x="33" y="97"/>
                    <a:pt x="33" y="97"/>
                  </a:cubicBezTo>
                  <a:cubicBezTo>
                    <a:pt x="33" y="97"/>
                    <a:pt x="33" y="97"/>
                    <a:pt x="33" y="97"/>
                  </a:cubicBezTo>
                  <a:cubicBezTo>
                    <a:pt x="32" y="97"/>
                    <a:pt x="32" y="97"/>
                    <a:pt x="32" y="97"/>
                  </a:cubicBezTo>
                  <a:cubicBezTo>
                    <a:pt x="32" y="97"/>
                    <a:pt x="32" y="97"/>
                    <a:pt x="32" y="97"/>
                  </a:cubicBezTo>
                  <a:cubicBezTo>
                    <a:pt x="32" y="97"/>
                    <a:pt x="32" y="97"/>
                    <a:pt x="32" y="97"/>
                  </a:cubicBezTo>
                  <a:cubicBezTo>
                    <a:pt x="32" y="97"/>
                    <a:pt x="32" y="97"/>
                    <a:pt x="32" y="97"/>
                  </a:cubicBezTo>
                  <a:cubicBezTo>
                    <a:pt x="24" y="97"/>
                    <a:pt x="20" y="98"/>
                    <a:pt x="10" y="98"/>
                  </a:cubicBezTo>
                  <a:moveTo>
                    <a:pt x="62" y="0"/>
                  </a:moveTo>
                  <a:cubicBezTo>
                    <a:pt x="54" y="0"/>
                    <a:pt x="47" y="2"/>
                    <a:pt x="44" y="4"/>
                  </a:cubicBezTo>
                  <a:cubicBezTo>
                    <a:pt x="38" y="6"/>
                    <a:pt x="33" y="10"/>
                    <a:pt x="30" y="15"/>
                  </a:cubicBezTo>
                  <a:cubicBezTo>
                    <a:pt x="26" y="19"/>
                    <a:pt x="23" y="25"/>
                    <a:pt x="22" y="30"/>
                  </a:cubicBezTo>
                  <a:cubicBezTo>
                    <a:pt x="22" y="31"/>
                    <a:pt x="22" y="31"/>
                    <a:pt x="22" y="31"/>
                  </a:cubicBezTo>
                  <a:cubicBezTo>
                    <a:pt x="22" y="32"/>
                    <a:pt x="22" y="32"/>
                    <a:pt x="22" y="32"/>
                  </a:cubicBezTo>
                  <a:cubicBezTo>
                    <a:pt x="20" y="37"/>
                    <a:pt x="20" y="43"/>
                    <a:pt x="20" y="49"/>
                  </a:cubicBezTo>
                  <a:cubicBezTo>
                    <a:pt x="20" y="58"/>
                    <a:pt x="21" y="68"/>
                    <a:pt x="23" y="75"/>
                  </a:cubicBezTo>
                  <a:cubicBezTo>
                    <a:pt x="18" y="75"/>
                    <a:pt x="13" y="75"/>
                    <a:pt x="8" y="75"/>
                  </a:cubicBezTo>
                  <a:cubicBezTo>
                    <a:pt x="7" y="75"/>
                    <a:pt x="7" y="76"/>
                    <a:pt x="7" y="77"/>
                  </a:cubicBezTo>
                  <a:cubicBezTo>
                    <a:pt x="6" y="84"/>
                    <a:pt x="6" y="91"/>
                    <a:pt x="6" y="99"/>
                  </a:cubicBezTo>
                  <a:cubicBezTo>
                    <a:pt x="6" y="99"/>
                    <a:pt x="6" y="99"/>
                    <a:pt x="6" y="99"/>
                  </a:cubicBezTo>
                  <a:cubicBezTo>
                    <a:pt x="6" y="105"/>
                    <a:pt x="7" y="109"/>
                    <a:pt x="7" y="115"/>
                  </a:cubicBezTo>
                  <a:cubicBezTo>
                    <a:pt x="7" y="116"/>
                    <a:pt x="7" y="117"/>
                    <a:pt x="9" y="117"/>
                  </a:cubicBezTo>
                  <a:cubicBezTo>
                    <a:pt x="9" y="117"/>
                    <a:pt x="9" y="117"/>
                    <a:pt x="9" y="117"/>
                  </a:cubicBezTo>
                  <a:cubicBezTo>
                    <a:pt x="9" y="116"/>
                    <a:pt x="9" y="116"/>
                    <a:pt x="9" y="116"/>
                  </a:cubicBezTo>
                  <a:cubicBezTo>
                    <a:pt x="9" y="116"/>
                    <a:pt x="9" y="116"/>
                    <a:pt x="9" y="116"/>
                  </a:cubicBezTo>
                  <a:cubicBezTo>
                    <a:pt x="9" y="117"/>
                    <a:pt x="9" y="117"/>
                    <a:pt x="9" y="117"/>
                  </a:cubicBezTo>
                  <a:cubicBezTo>
                    <a:pt x="10" y="117"/>
                    <a:pt x="10" y="117"/>
                    <a:pt x="10" y="117"/>
                  </a:cubicBezTo>
                  <a:cubicBezTo>
                    <a:pt x="10" y="117"/>
                    <a:pt x="10" y="117"/>
                    <a:pt x="10" y="117"/>
                  </a:cubicBezTo>
                  <a:cubicBezTo>
                    <a:pt x="10" y="117"/>
                    <a:pt x="10" y="117"/>
                    <a:pt x="10" y="117"/>
                  </a:cubicBezTo>
                  <a:cubicBezTo>
                    <a:pt x="14" y="116"/>
                    <a:pt x="18" y="116"/>
                    <a:pt x="22" y="116"/>
                  </a:cubicBezTo>
                  <a:cubicBezTo>
                    <a:pt x="22" y="117"/>
                    <a:pt x="22" y="117"/>
                    <a:pt x="22" y="117"/>
                  </a:cubicBezTo>
                  <a:cubicBezTo>
                    <a:pt x="17" y="123"/>
                    <a:pt x="11" y="128"/>
                    <a:pt x="6" y="131"/>
                  </a:cubicBezTo>
                  <a:cubicBezTo>
                    <a:pt x="5" y="131"/>
                    <a:pt x="5" y="132"/>
                    <a:pt x="4" y="132"/>
                  </a:cubicBezTo>
                  <a:cubicBezTo>
                    <a:pt x="4" y="132"/>
                    <a:pt x="4" y="132"/>
                    <a:pt x="4" y="132"/>
                  </a:cubicBezTo>
                  <a:cubicBezTo>
                    <a:pt x="4" y="132"/>
                    <a:pt x="4" y="132"/>
                    <a:pt x="4" y="132"/>
                  </a:cubicBezTo>
                  <a:cubicBezTo>
                    <a:pt x="3" y="132"/>
                    <a:pt x="2" y="133"/>
                    <a:pt x="2" y="134"/>
                  </a:cubicBezTo>
                  <a:cubicBezTo>
                    <a:pt x="2" y="135"/>
                    <a:pt x="2" y="136"/>
                    <a:pt x="2" y="137"/>
                  </a:cubicBezTo>
                  <a:cubicBezTo>
                    <a:pt x="2" y="140"/>
                    <a:pt x="2" y="142"/>
                    <a:pt x="1" y="146"/>
                  </a:cubicBezTo>
                  <a:cubicBezTo>
                    <a:pt x="1" y="147"/>
                    <a:pt x="0" y="149"/>
                    <a:pt x="0" y="152"/>
                  </a:cubicBezTo>
                  <a:cubicBezTo>
                    <a:pt x="0" y="152"/>
                    <a:pt x="0" y="153"/>
                    <a:pt x="0" y="153"/>
                  </a:cubicBezTo>
                  <a:cubicBezTo>
                    <a:pt x="0" y="155"/>
                    <a:pt x="1" y="157"/>
                    <a:pt x="2" y="159"/>
                  </a:cubicBezTo>
                  <a:cubicBezTo>
                    <a:pt x="4" y="164"/>
                    <a:pt x="6" y="167"/>
                    <a:pt x="8" y="170"/>
                  </a:cubicBezTo>
                  <a:cubicBezTo>
                    <a:pt x="9" y="172"/>
                    <a:pt x="11" y="175"/>
                    <a:pt x="13" y="179"/>
                  </a:cubicBezTo>
                  <a:cubicBezTo>
                    <a:pt x="13" y="180"/>
                    <a:pt x="14" y="180"/>
                    <a:pt x="14" y="180"/>
                  </a:cubicBezTo>
                  <a:cubicBezTo>
                    <a:pt x="14" y="181"/>
                    <a:pt x="14" y="181"/>
                    <a:pt x="14" y="181"/>
                  </a:cubicBezTo>
                  <a:cubicBezTo>
                    <a:pt x="15" y="181"/>
                    <a:pt x="15" y="181"/>
                    <a:pt x="15" y="181"/>
                  </a:cubicBezTo>
                  <a:cubicBezTo>
                    <a:pt x="16" y="181"/>
                    <a:pt x="17" y="181"/>
                    <a:pt x="17" y="180"/>
                  </a:cubicBezTo>
                  <a:cubicBezTo>
                    <a:pt x="19" y="178"/>
                    <a:pt x="22" y="176"/>
                    <a:pt x="25" y="175"/>
                  </a:cubicBezTo>
                  <a:cubicBezTo>
                    <a:pt x="28" y="174"/>
                    <a:pt x="32" y="174"/>
                    <a:pt x="36" y="173"/>
                  </a:cubicBezTo>
                  <a:cubicBezTo>
                    <a:pt x="38" y="173"/>
                    <a:pt x="41" y="173"/>
                    <a:pt x="43" y="173"/>
                  </a:cubicBezTo>
                  <a:cubicBezTo>
                    <a:pt x="43" y="173"/>
                    <a:pt x="43" y="173"/>
                    <a:pt x="43" y="173"/>
                  </a:cubicBezTo>
                  <a:cubicBezTo>
                    <a:pt x="44" y="173"/>
                    <a:pt x="46" y="173"/>
                    <a:pt x="47" y="173"/>
                  </a:cubicBezTo>
                  <a:cubicBezTo>
                    <a:pt x="47" y="173"/>
                    <a:pt x="47" y="173"/>
                    <a:pt x="47" y="173"/>
                  </a:cubicBezTo>
                  <a:cubicBezTo>
                    <a:pt x="52" y="174"/>
                    <a:pt x="58" y="176"/>
                    <a:pt x="64" y="178"/>
                  </a:cubicBezTo>
                  <a:cubicBezTo>
                    <a:pt x="72" y="181"/>
                    <a:pt x="81" y="183"/>
                    <a:pt x="91" y="183"/>
                  </a:cubicBezTo>
                  <a:cubicBezTo>
                    <a:pt x="97" y="183"/>
                    <a:pt x="104" y="182"/>
                    <a:pt x="111" y="180"/>
                  </a:cubicBezTo>
                  <a:cubicBezTo>
                    <a:pt x="111" y="180"/>
                    <a:pt x="111" y="180"/>
                    <a:pt x="111" y="180"/>
                  </a:cubicBezTo>
                  <a:cubicBezTo>
                    <a:pt x="112" y="180"/>
                    <a:pt x="113" y="179"/>
                    <a:pt x="113" y="178"/>
                  </a:cubicBezTo>
                  <a:cubicBezTo>
                    <a:pt x="113" y="177"/>
                    <a:pt x="113" y="177"/>
                    <a:pt x="113" y="177"/>
                  </a:cubicBezTo>
                  <a:cubicBezTo>
                    <a:pt x="115" y="170"/>
                    <a:pt x="116" y="165"/>
                    <a:pt x="117" y="158"/>
                  </a:cubicBezTo>
                  <a:cubicBezTo>
                    <a:pt x="117" y="157"/>
                    <a:pt x="117" y="157"/>
                    <a:pt x="116" y="156"/>
                  </a:cubicBezTo>
                  <a:cubicBezTo>
                    <a:pt x="115" y="152"/>
                    <a:pt x="114" y="149"/>
                    <a:pt x="113" y="146"/>
                  </a:cubicBezTo>
                  <a:cubicBezTo>
                    <a:pt x="112" y="143"/>
                    <a:pt x="111" y="140"/>
                    <a:pt x="111" y="136"/>
                  </a:cubicBezTo>
                  <a:cubicBezTo>
                    <a:pt x="111" y="135"/>
                    <a:pt x="111" y="134"/>
                    <a:pt x="110" y="134"/>
                  </a:cubicBezTo>
                  <a:cubicBezTo>
                    <a:pt x="110" y="134"/>
                    <a:pt x="110" y="134"/>
                    <a:pt x="109" y="134"/>
                  </a:cubicBezTo>
                  <a:cubicBezTo>
                    <a:pt x="109" y="134"/>
                    <a:pt x="109" y="134"/>
                    <a:pt x="109" y="134"/>
                  </a:cubicBezTo>
                  <a:cubicBezTo>
                    <a:pt x="99" y="137"/>
                    <a:pt x="90" y="138"/>
                    <a:pt x="83" y="138"/>
                  </a:cubicBezTo>
                  <a:cubicBezTo>
                    <a:pt x="72" y="138"/>
                    <a:pt x="63" y="136"/>
                    <a:pt x="57" y="133"/>
                  </a:cubicBezTo>
                  <a:cubicBezTo>
                    <a:pt x="54" y="132"/>
                    <a:pt x="52" y="131"/>
                    <a:pt x="51" y="130"/>
                  </a:cubicBezTo>
                  <a:cubicBezTo>
                    <a:pt x="50" y="130"/>
                    <a:pt x="50" y="130"/>
                    <a:pt x="50" y="130"/>
                  </a:cubicBezTo>
                  <a:cubicBezTo>
                    <a:pt x="53" y="126"/>
                    <a:pt x="56" y="121"/>
                    <a:pt x="58" y="116"/>
                  </a:cubicBezTo>
                  <a:cubicBezTo>
                    <a:pt x="68" y="116"/>
                    <a:pt x="77" y="116"/>
                    <a:pt x="85" y="116"/>
                  </a:cubicBezTo>
                  <a:cubicBezTo>
                    <a:pt x="86" y="116"/>
                    <a:pt x="86" y="116"/>
                    <a:pt x="86" y="116"/>
                  </a:cubicBezTo>
                  <a:cubicBezTo>
                    <a:pt x="87" y="116"/>
                    <a:pt x="87" y="116"/>
                    <a:pt x="87" y="116"/>
                  </a:cubicBezTo>
                  <a:cubicBezTo>
                    <a:pt x="87" y="116"/>
                    <a:pt x="87" y="116"/>
                    <a:pt x="87" y="116"/>
                  </a:cubicBezTo>
                  <a:cubicBezTo>
                    <a:pt x="87" y="116"/>
                    <a:pt x="87" y="116"/>
                    <a:pt x="87" y="116"/>
                  </a:cubicBezTo>
                  <a:cubicBezTo>
                    <a:pt x="87" y="116"/>
                    <a:pt x="87" y="116"/>
                    <a:pt x="87" y="116"/>
                  </a:cubicBezTo>
                  <a:cubicBezTo>
                    <a:pt x="88" y="116"/>
                    <a:pt x="88" y="116"/>
                    <a:pt x="88" y="116"/>
                  </a:cubicBezTo>
                  <a:cubicBezTo>
                    <a:pt x="88" y="115"/>
                    <a:pt x="88" y="115"/>
                    <a:pt x="88" y="115"/>
                  </a:cubicBezTo>
                  <a:cubicBezTo>
                    <a:pt x="88" y="115"/>
                    <a:pt x="88" y="115"/>
                    <a:pt x="88" y="115"/>
                  </a:cubicBezTo>
                  <a:cubicBezTo>
                    <a:pt x="88" y="115"/>
                    <a:pt x="88" y="115"/>
                    <a:pt x="88" y="115"/>
                  </a:cubicBezTo>
                  <a:cubicBezTo>
                    <a:pt x="89" y="111"/>
                    <a:pt x="90" y="107"/>
                    <a:pt x="90" y="103"/>
                  </a:cubicBezTo>
                  <a:cubicBezTo>
                    <a:pt x="91" y="103"/>
                    <a:pt x="91" y="102"/>
                    <a:pt x="91" y="102"/>
                  </a:cubicBezTo>
                  <a:cubicBezTo>
                    <a:pt x="91" y="99"/>
                    <a:pt x="90" y="97"/>
                    <a:pt x="90" y="95"/>
                  </a:cubicBezTo>
                  <a:cubicBezTo>
                    <a:pt x="90" y="90"/>
                    <a:pt x="91" y="85"/>
                    <a:pt x="92" y="79"/>
                  </a:cubicBezTo>
                  <a:cubicBezTo>
                    <a:pt x="92" y="79"/>
                    <a:pt x="92" y="78"/>
                    <a:pt x="92" y="78"/>
                  </a:cubicBezTo>
                  <a:cubicBezTo>
                    <a:pt x="91" y="77"/>
                    <a:pt x="91" y="77"/>
                    <a:pt x="90" y="77"/>
                  </a:cubicBezTo>
                  <a:cubicBezTo>
                    <a:pt x="90" y="77"/>
                    <a:pt x="90" y="77"/>
                    <a:pt x="90" y="77"/>
                  </a:cubicBezTo>
                  <a:cubicBezTo>
                    <a:pt x="80" y="77"/>
                    <a:pt x="69" y="77"/>
                    <a:pt x="58" y="77"/>
                  </a:cubicBezTo>
                  <a:cubicBezTo>
                    <a:pt x="57" y="75"/>
                    <a:pt x="56" y="71"/>
                    <a:pt x="55" y="66"/>
                  </a:cubicBezTo>
                  <a:cubicBezTo>
                    <a:pt x="55" y="65"/>
                    <a:pt x="55" y="65"/>
                    <a:pt x="55" y="64"/>
                  </a:cubicBezTo>
                  <a:cubicBezTo>
                    <a:pt x="55" y="63"/>
                    <a:pt x="55" y="63"/>
                    <a:pt x="55" y="63"/>
                  </a:cubicBezTo>
                  <a:cubicBezTo>
                    <a:pt x="55" y="63"/>
                    <a:pt x="55" y="62"/>
                    <a:pt x="55" y="62"/>
                  </a:cubicBezTo>
                  <a:cubicBezTo>
                    <a:pt x="55" y="57"/>
                    <a:pt x="59" y="51"/>
                    <a:pt x="64" y="50"/>
                  </a:cubicBezTo>
                  <a:cubicBezTo>
                    <a:pt x="64" y="50"/>
                    <a:pt x="65" y="50"/>
                    <a:pt x="66" y="50"/>
                  </a:cubicBezTo>
                  <a:cubicBezTo>
                    <a:pt x="66" y="50"/>
                    <a:pt x="67" y="50"/>
                    <a:pt x="67" y="50"/>
                  </a:cubicBezTo>
                  <a:cubicBezTo>
                    <a:pt x="69" y="51"/>
                    <a:pt x="70" y="52"/>
                    <a:pt x="71" y="54"/>
                  </a:cubicBezTo>
                  <a:cubicBezTo>
                    <a:pt x="72" y="56"/>
                    <a:pt x="73" y="58"/>
                    <a:pt x="73" y="60"/>
                  </a:cubicBezTo>
                  <a:cubicBezTo>
                    <a:pt x="74" y="62"/>
                    <a:pt x="74" y="64"/>
                    <a:pt x="74" y="66"/>
                  </a:cubicBezTo>
                  <a:cubicBezTo>
                    <a:pt x="75" y="67"/>
                    <a:pt x="76" y="67"/>
                    <a:pt x="76" y="67"/>
                  </a:cubicBezTo>
                  <a:cubicBezTo>
                    <a:pt x="77" y="67"/>
                    <a:pt x="77" y="67"/>
                    <a:pt x="77" y="67"/>
                  </a:cubicBezTo>
                  <a:cubicBezTo>
                    <a:pt x="77" y="67"/>
                    <a:pt x="77" y="67"/>
                    <a:pt x="77" y="67"/>
                  </a:cubicBezTo>
                  <a:cubicBezTo>
                    <a:pt x="78" y="68"/>
                    <a:pt x="78" y="68"/>
                    <a:pt x="79" y="68"/>
                  </a:cubicBezTo>
                  <a:cubicBezTo>
                    <a:pt x="79" y="68"/>
                    <a:pt x="79" y="68"/>
                    <a:pt x="79" y="68"/>
                  </a:cubicBezTo>
                  <a:cubicBezTo>
                    <a:pt x="87" y="64"/>
                    <a:pt x="96" y="61"/>
                    <a:pt x="104" y="59"/>
                  </a:cubicBezTo>
                  <a:cubicBezTo>
                    <a:pt x="105" y="59"/>
                    <a:pt x="105" y="59"/>
                    <a:pt x="105" y="59"/>
                  </a:cubicBezTo>
                  <a:cubicBezTo>
                    <a:pt x="106" y="59"/>
                    <a:pt x="106" y="59"/>
                    <a:pt x="106" y="58"/>
                  </a:cubicBezTo>
                  <a:cubicBezTo>
                    <a:pt x="108" y="53"/>
                    <a:pt x="109" y="49"/>
                    <a:pt x="109" y="44"/>
                  </a:cubicBezTo>
                  <a:cubicBezTo>
                    <a:pt x="109" y="43"/>
                    <a:pt x="109" y="42"/>
                    <a:pt x="108" y="42"/>
                  </a:cubicBezTo>
                  <a:cubicBezTo>
                    <a:pt x="107" y="26"/>
                    <a:pt x="100" y="15"/>
                    <a:pt x="92" y="9"/>
                  </a:cubicBezTo>
                  <a:cubicBezTo>
                    <a:pt x="83" y="2"/>
                    <a:pt x="72" y="0"/>
                    <a:pt x="6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nvGrpSpPr>
          <p:cNvPr id="217" name="组合 216"/>
          <p:cNvGrpSpPr/>
          <p:nvPr/>
        </p:nvGrpSpPr>
        <p:grpSpPr>
          <a:xfrm>
            <a:off x="2019014" y="1929264"/>
            <a:ext cx="1402813" cy="4083761"/>
            <a:chOff x="5162550" y="368300"/>
            <a:chExt cx="1866900" cy="5436746"/>
          </a:xfrm>
          <a:solidFill>
            <a:schemeClr val="bg1"/>
          </a:solidFill>
          <a:effectLst>
            <a:outerShdw blurRad="203200" dist="88900" dir="2700000" algn="tl" rotWithShape="0">
              <a:prstClr val="black">
                <a:alpha val="30000"/>
              </a:prstClr>
            </a:outerShdw>
          </a:effectLst>
        </p:grpSpPr>
        <p:sp>
          <p:nvSpPr>
            <p:cNvPr id="218" name="任意多边形 217"/>
            <p:cNvSpPr/>
            <p:nvPr/>
          </p:nvSpPr>
          <p:spPr>
            <a:xfrm>
              <a:off x="5162550" y="368300"/>
              <a:ext cx="1866900" cy="2450803"/>
            </a:xfrm>
            <a:custGeom>
              <a:avLst/>
              <a:gdLst>
                <a:gd name="connsiteX0" fmla="*/ 703729 w 1866900"/>
                <a:gd name="connsiteY0" fmla="*/ 2328771 h 2450803"/>
                <a:gd name="connsiteX1" fmla="*/ 1163171 w 1866900"/>
                <a:gd name="connsiteY1" fmla="*/ 2328771 h 2450803"/>
                <a:gd name="connsiteX2" fmla="*/ 1224187 w 1866900"/>
                <a:gd name="connsiteY2" fmla="*/ 2389787 h 2450803"/>
                <a:gd name="connsiteX3" fmla="*/ 1163171 w 1866900"/>
                <a:gd name="connsiteY3" fmla="*/ 2450803 h 2450803"/>
                <a:gd name="connsiteX4" fmla="*/ 703729 w 1866900"/>
                <a:gd name="connsiteY4" fmla="*/ 2450803 h 2450803"/>
                <a:gd name="connsiteX5" fmla="*/ 642713 w 1866900"/>
                <a:gd name="connsiteY5" fmla="*/ 2389787 h 2450803"/>
                <a:gd name="connsiteX6" fmla="*/ 703729 w 1866900"/>
                <a:gd name="connsiteY6" fmla="*/ 2328771 h 2450803"/>
                <a:gd name="connsiteX7" fmla="*/ 646157 w 1866900"/>
                <a:gd name="connsiteY7" fmla="*/ 2177104 h 2450803"/>
                <a:gd name="connsiteX8" fmla="*/ 1220743 w 1866900"/>
                <a:gd name="connsiteY8" fmla="*/ 2177104 h 2450803"/>
                <a:gd name="connsiteX9" fmla="*/ 1281759 w 1866900"/>
                <a:gd name="connsiteY9" fmla="*/ 2238120 h 2450803"/>
                <a:gd name="connsiteX10" fmla="*/ 1220743 w 1866900"/>
                <a:gd name="connsiteY10" fmla="*/ 2299136 h 2450803"/>
                <a:gd name="connsiteX11" fmla="*/ 646157 w 1866900"/>
                <a:gd name="connsiteY11" fmla="*/ 2299136 h 2450803"/>
                <a:gd name="connsiteX12" fmla="*/ 585141 w 1866900"/>
                <a:gd name="connsiteY12" fmla="*/ 2238120 h 2450803"/>
                <a:gd name="connsiteX13" fmla="*/ 646157 w 1866900"/>
                <a:gd name="connsiteY13" fmla="*/ 2177104 h 2450803"/>
                <a:gd name="connsiteX14" fmla="*/ 601983 w 1866900"/>
                <a:gd name="connsiteY14" fmla="*/ 2025437 h 2450803"/>
                <a:gd name="connsiteX15" fmla="*/ 1264918 w 1866900"/>
                <a:gd name="connsiteY15" fmla="*/ 2025437 h 2450803"/>
                <a:gd name="connsiteX16" fmla="*/ 1325934 w 1866900"/>
                <a:gd name="connsiteY16" fmla="*/ 2086453 h 2450803"/>
                <a:gd name="connsiteX17" fmla="*/ 1264918 w 1866900"/>
                <a:gd name="connsiteY17" fmla="*/ 2147469 h 2450803"/>
                <a:gd name="connsiteX18" fmla="*/ 601983 w 1866900"/>
                <a:gd name="connsiteY18" fmla="*/ 2147469 h 2450803"/>
                <a:gd name="connsiteX19" fmla="*/ 540967 w 1866900"/>
                <a:gd name="connsiteY19" fmla="*/ 2086453 h 2450803"/>
                <a:gd name="connsiteX20" fmla="*/ 601983 w 1866900"/>
                <a:gd name="connsiteY20" fmla="*/ 2025437 h 2450803"/>
                <a:gd name="connsiteX21" fmla="*/ 933450 w 1866900"/>
                <a:gd name="connsiteY21" fmla="*/ 0 h 2450803"/>
                <a:gd name="connsiteX22" fmla="*/ 1866900 w 1866900"/>
                <a:gd name="connsiteY22" fmla="*/ 933450 h 2450803"/>
                <a:gd name="connsiteX23" fmla="*/ 1296791 w 1866900"/>
                <a:gd name="connsiteY23" fmla="*/ 1793545 h 2450803"/>
                <a:gd name="connsiteX24" fmla="*/ 1232555 w 1866900"/>
                <a:gd name="connsiteY24" fmla="*/ 1999556 h 2450803"/>
                <a:gd name="connsiteX25" fmla="*/ 634346 w 1866900"/>
                <a:gd name="connsiteY25" fmla="*/ 1999556 h 2450803"/>
                <a:gd name="connsiteX26" fmla="*/ 570109 w 1866900"/>
                <a:gd name="connsiteY26" fmla="*/ 1793545 h 2450803"/>
                <a:gd name="connsiteX27" fmla="*/ 0 w 1866900"/>
                <a:gd name="connsiteY27" fmla="*/ 933450 h 2450803"/>
                <a:gd name="connsiteX28" fmla="*/ 933450 w 1866900"/>
                <a:gd name="connsiteY28" fmla="*/ 0 h 2450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66900" h="2450803">
                  <a:moveTo>
                    <a:pt x="703729" y="2328771"/>
                  </a:moveTo>
                  <a:lnTo>
                    <a:pt x="1163171" y="2328771"/>
                  </a:lnTo>
                  <a:cubicBezTo>
                    <a:pt x="1196869" y="2328771"/>
                    <a:pt x="1224187" y="2356089"/>
                    <a:pt x="1224187" y="2389787"/>
                  </a:cubicBezTo>
                  <a:cubicBezTo>
                    <a:pt x="1224187" y="2423485"/>
                    <a:pt x="1196869" y="2450803"/>
                    <a:pt x="1163171" y="2450803"/>
                  </a:cubicBezTo>
                  <a:lnTo>
                    <a:pt x="703729" y="2450803"/>
                  </a:lnTo>
                  <a:cubicBezTo>
                    <a:pt x="670031" y="2450803"/>
                    <a:pt x="642713" y="2423485"/>
                    <a:pt x="642713" y="2389787"/>
                  </a:cubicBezTo>
                  <a:cubicBezTo>
                    <a:pt x="642713" y="2356089"/>
                    <a:pt x="670031" y="2328771"/>
                    <a:pt x="703729" y="2328771"/>
                  </a:cubicBezTo>
                  <a:close/>
                  <a:moveTo>
                    <a:pt x="646157" y="2177104"/>
                  </a:moveTo>
                  <a:lnTo>
                    <a:pt x="1220743" y="2177104"/>
                  </a:lnTo>
                  <a:cubicBezTo>
                    <a:pt x="1254441" y="2177104"/>
                    <a:pt x="1281759" y="2204422"/>
                    <a:pt x="1281759" y="2238120"/>
                  </a:cubicBezTo>
                  <a:cubicBezTo>
                    <a:pt x="1281759" y="2271818"/>
                    <a:pt x="1254441" y="2299136"/>
                    <a:pt x="1220743" y="2299136"/>
                  </a:cubicBezTo>
                  <a:lnTo>
                    <a:pt x="646157" y="2299136"/>
                  </a:lnTo>
                  <a:cubicBezTo>
                    <a:pt x="612459" y="2299136"/>
                    <a:pt x="585141" y="2271818"/>
                    <a:pt x="585141" y="2238120"/>
                  </a:cubicBezTo>
                  <a:cubicBezTo>
                    <a:pt x="585141" y="2204422"/>
                    <a:pt x="612459" y="2177104"/>
                    <a:pt x="646157" y="2177104"/>
                  </a:cubicBezTo>
                  <a:close/>
                  <a:moveTo>
                    <a:pt x="601983" y="2025437"/>
                  </a:moveTo>
                  <a:lnTo>
                    <a:pt x="1264918" y="2025437"/>
                  </a:lnTo>
                  <a:cubicBezTo>
                    <a:pt x="1298616" y="2025437"/>
                    <a:pt x="1325934" y="2052755"/>
                    <a:pt x="1325934" y="2086453"/>
                  </a:cubicBezTo>
                  <a:cubicBezTo>
                    <a:pt x="1325934" y="2120151"/>
                    <a:pt x="1298616" y="2147469"/>
                    <a:pt x="1264918" y="2147469"/>
                  </a:cubicBezTo>
                  <a:lnTo>
                    <a:pt x="601983" y="2147469"/>
                  </a:lnTo>
                  <a:cubicBezTo>
                    <a:pt x="568285" y="2147469"/>
                    <a:pt x="540967" y="2120151"/>
                    <a:pt x="540967" y="2086453"/>
                  </a:cubicBezTo>
                  <a:cubicBezTo>
                    <a:pt x="540967" y="2052755"/>
                    <a:pt x="568285" y="2025437"/>
                    <a:pt x="601983" y="2025437"/>
                  </a:cubicBezTo>
                  <a:close/>
                  <a:moveTo>
                    <a:pt x="933450" y="0"/>
                  </a:moveTo>
                  <a:cubicBezTo>
                    <a:pt x="1448980" y="0"/>
                    <a:pt x="1866900" y="417920"/>
                    <a:pt x="1866900" y="933450"/>
                  </a:cubicBezTo>
                  <a:cubicBezTo>
                    <a:pt x="1866900" y="1320098"/>
                    <a:pt x="1631820" y="1651839"/>
                    <a:pt x="1296791" y="1793545"/>
                  </a:cubicBezTo>
                  <a:cubicBezTo>
                    <a:pt x="1203942" y="1852691"/>
                    <a:pt x="1287305" y="1930886"/>
                    <a:pt x="1232555" y="1999556"/>
                  </a:cubicBezTo>
                  <a:lnTo>
                    <a:pt x="634346" y="1999556"/>
                  </a:lnTo>
                  <a:cubicBezTo>
                    <a:pt x="565309" y="1902311"/>
                    <a:pt x="667721" y="1838403"/>
                    <a:pt x="570109" y="1793545"/>
                  </a:cubicBezTo>
                  <a:cubicBezTo>
                    <a:pt x="235080" y="1651839"/>
                    <a:pt x="0" y="1320098"/>
                    <a:pt x="0" y="933450"/>
                  </a:cubicBezTo>
                  <a:cubicBezTo>
                    <a:pt x="0" y="417920"/>
                    <a:pt x="417920" y="0"/>
                    <a:pt x="933450" y="0"/>
                  </a:cubicBezTo>
                  <a:close/>
                </a:path>
              </a:pathLst>
            </a:custGeom>
            <a:solidFill>
              <a:schemeClr val="bg1">
                <a:lumMod val="95000"/>
              </a:schemeClr>
            </a:soli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19" name="任意多边形 218"/>
            <p:cNvSpPr/>
            <p:nvPr/>
          </p:nvSpPr>
          <p:spPr>
            <a:xfrm rot="5400000">
              <a:off x="4622610" y="3468979"/>
              <a:ext cx="2946783" cy="1725351"/>
            </a:xfrm>
            <a:custGeom>
              <a:avLst/>
              <a:gdLst>
                <a:gd name="connsiteX0" fmla="*/ 0 w 2946783"/>
                <a:gd name="connsiteY0" fmla="*/ 1579299 h 1725351"/>
                <a:gd name="connsiteX1" fmla="*/ 0 w 2946783"/>
                <a:gd name="connsiteY1" fmla="*/ 146052 h 1725351"/>
                <a:gd name="connsiteX2" fmla="*/ 146052 w 2946783"/>
                <a:gd name="connsiteY2" fmla="*/ 0 h 1725351"/>
                <a:gd name="connsiteX3" fmla="*/ 273048 w 2946783"/>
                <a:gd name="connsiteY3" fmla="*/ 0 h 1725351"/>
                <a:gd name="connsiteX4" fmla="*/ 276917 w 2946783"/>
                <a:gd name="connsiteY4" fmla="*/ 781 h 1725351"/>
                <a:gd name="connsiteX5" fmla="*/ 284665 w 2946783"/>
                <a:gd name="connsiteY5" fmla="*/ 0 h 1725351"/>
                <a:gd name="connsiteX6" fmla="*/ 1262891 w 2946783"/>
                <a:gd name="connsiteY6" fmla="*/ 0 h 1725351"/>
                <a:gd name="connsiteX7" fmla="*/ 1472441 w 2946783"/>
                <a:gd name="connsiteY7" fmla="*/ 209550 h 1725351"/>
                <a:gd name="connsiteX8" fmla="*/ 1371551 w 2946783"/>
                <a:gd name="connsiteY8" fmla="*/ 388763 h 1725351"/>
                <a:gd name="connsiteX9" fmla="*/ 1317424 w 2946783"/>
                <a:gd name="connsiteY9" fmla="*/ 410014 h 1725351"/>
                <a:gd name="connsiteX10" fmla="*/ 449527 w 2946783"/>
                <a:gd name="connsiteY10" fmla="*/ 410013 h 1725351"/>
                <a:gd name="connsiteX11" fmla="*/ 419437 w 2946783"/>
                <a:gd name="connsiteY11" fmla="*/ 440103 h 1725351"/>
                <a:gd name="connsiteX12" fmla="*/ 449527 w 2946783"/>
                <a:gd name="connsiteY12" fmla="*/ 470193 h 1725351"/>
                <a:gd name="connsiteX13" fmla="*/ 2130333 w 2946783"/>
                <a:gd name="connsiteY13" fmla="*/ 470193 h 1725351"/>
                <a:gd name="connsiteX14" fmla="*/ 2946783 w 2946783"/>
                <a:gd name="connsiteY14" fmla="*/ 862677 h 1725351"/>
                <a:gd name="connsiteX15" fmla="*/ 2130333 w 2946783"/>
                <a:gd name="connsiteY15" fmla="*/ 1255161 h 1725351"/>
                <a:gd name="connsiteX16" fmla="*/ 2130333 w 2946783"/>
                <a:gd name="connsiteY16" fmla="*/ 1255160 h 1725351"/>
                <a:gd name="connsiteX17" fmla="*/ 449527 w 2946783"/>
                <a:gd name="connsiteY17" fmla="*/ 1255159 h 1725351"/>
                <a:gd name="connsiteX18" fmla="*/ 419437 w 2946783"/>
                <a:gd name="connsiteY18" fmla="*/ 1285249 h 1725351"/>
                <a:gd name="connsiteX19" fmla="*/ 449527 w 2946783"/>
                <a:gd name="connsiteY19" fmla="*/ 1315339 h 1725351"/>
                <a:gd name="connsiteX20" fmla="*/ 1320685 w 2946783"/>
                <a:gd name="connsiteY20" fmla="*/ 1315339 h 1725351"/>
                <a:gd name="connsiteX21" fmla="*/ 1344457 w 2946783"/>
                <a:gd name="connsiteY21" fmla="*/ 1322719 h 1725351"/>
                <a:gd name="connsiteX22" fmla="*/ 1472441 w 2946783"/>
                <a:gd name="connsiteY22" fmla="*/ 1515801 h 1725351"/>
                <a:gd name="connsiteX23" fmla="*/ 1262891 w 2946783"/>
                <a:gd name="connsiteY23" fmla="*/ 1725351 h 1725351"/>
                <a:gd name="connsiteX24" fmla="*/ 284663 w 2946783"/>
                <a:gd name="connsiteY24" fmla="*/ 1725351 h 1725351"/>
                <a:gd name="connsiteX25" fmla="*/ 276916 w 2946783"/>
                <a:gd name="connsiteY25" fmla="*/ 1724570 h 1725351"/>
                <a:gd name="connsiteX26" fmla="*/ 273048 w 2946783"/>
                <a:gd name="connsiteY26" fmla="*/ 1725351 h 1725351"/>
                <a:gd name="connsiteX27" fmla="*/ 146052 w 2946783"/>
                <a:gd name="connsiteY27" fmla="*/ 1725351 h 1725351"/>
                <a:gd name="connsiteX28" fmla="*/ 0 w 2946783"/>
                <a:gd name="connsiteY28" fmla="*/ 1579299 h 172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946783" h="1725351">
                  <a:moveTo>
                    <a:pt x="0" y="1579299"/>
                  </a:moveTo>
                  <a:lnTo>
                    <a:pt x="0" y="146052"/>
                  </a:lnTo>
                  <a:cubicBezTo>
                    <a:pt x="0" y="65390"/>
                    <a:pt x="65390" y="0"/>
                    <a:pt x="146052" y="0"/>
                  </a:cubicBezTo>
                  <a:lnTo>
                    <a:pt x="273048" y="0"/>
                  </a:lnTo>
                  <a:lnTo>
                    <a:pt x="276917" y="781"/>
                  </a:lnTo>
                  <a:lnTo>
                    <a:pt x="284665" y="0"/>
                  </a:lnTo>
                  <a:lnTo>
                    <a:pt x="1262891" y="0"/>
                  </a:lnTo>
                  <a:cubicBezTo>
                    <a:pt x="1378622" y="0"/>
                    <a:pt x="1472441" y="93819"/>
                    <a:pt x="1472441" y="209550"/>
                  </a:cubicBezTo>
                  <a:cubicBezTo>
                    <a:pt x="1472441" y="285499"/>
                    <a:pt x="1432037" y="352011"/>
                    <a:pt x="1371551" y="388763"/>
                  </a:cubicBezTo>
                  <a:lnTo>
                    <a:pt x="1317424" y="410014"/>
                  </a:lnTo>
                  <a:lnTo>
                    <a:pt x="449527" y="410013"/>
                  </a:lnTo>
                  <a:cubicBezTo>
                    <a:pt x="432909" y="410013"/>
                    <a:pt x="419437" y="423485"/>
                    <a:pt x="419437" y="440103"/>
                  </a:cubicBezTo>
                  <a:cubicBezTo>
                    <a:pt x="419437" y="456721"/>
                    <a:pt x="432909" y="470193"/>
                    <a:pt x="449527" y="470193"/>
                  </a:cubicBezTo>
                  <a:lnTo>
                    <a:pt x="2130333" y="470193"/>
                  </a:lnTo>
                  <a:lnTo>
                    <a:pt x="2946783" y="862677"/>
                  </a:lnTo>
                  <a:lnTo>
                    <a:pt x="2130333" y="1255161"/>
                  </a:lnTo>
                  <a:lnTo>
                    <a:pt x="2130333" y="1255160"/>
                  </a:lnTo>
                  <a:lnTo>
                    <a:pt x="449527" y="1255159"/>
                  </a:lnTo>
                  <a:cubicBezTo>
                    <a:pt x="432909" y="1255159"/>
                    <a:pt x="419437" y="1268631"/>
                    <a:pt x="419437" y="1285249"/>
                  </a:cubicBezTo>
                  <a:cubicBezTo>
                    <a:pt x="419437" y="1301867"/>
                    <a:pt x="432909" y="1315339"/>
                    <a:pt x="449527" y="1315339"/>
                  </a:cubicBezTo>
                  <a:lnTo>
                    <a:pt x="1320685" y="1315339"/>
                  </a:lnTo>
                  <a:lnTo>
                    <a:pt x="1344457" y="1322719"/>
                  </a:lnTo>
                  <a:cubicBezTo>
                    <a:pt x="1419668" y="1354530"/>
                    <a:pt x="1472441" y="1429003"/>
                    <a:pt x="1472441" y="1515801"/>
                  </a:cubicBezTo>
                  <a:cubicBezTo>
                    <a:pt x="1472441" y="1631532"/>
                    <a:pt x="1378622" y="1725351"/>
                    <a:pt x="1262891" y="1725351"/>
                  </a:cubicBezTo>
                  <a:lnTo>
                    <a:pt x="284663" y="1725351"/>
                  </a:lnTo>
                  <a:lnTo>
                    <a:pt x="276916" y="1724570"/>
                  </a:lnTo>
                  <a:lnTo>
                    <a:pt x="273048" y="1725351"/>
                  </a:lnTo>
                  <a:lnTo>
                    <a:pt x="146052" y="1725351"/>
                  </a:lnTo>
                  <a:cubicBezTo>
                    <a:pt x="65390" y="1725351"/>
                    <a:pt x="0" y="1659961"/>
                    <a:pt x="0" y="1579299"/>
                  </a:cubicBezTo>
                  <a:close/>
                </a:path>
              </a:pathLst>
            </a:custGeom>
            <a:gradFill>
              <a:gsLst>
                <a:gs pos="73000">
                  <a:schemeClr val="bg1">
                    <a:lumMod val="85000"/>
                  </a:schemeClr>
                </a:gs>
                <a:gs pos="72000">
                  <a:schemeClr val="bg1">
                    <a:lumMod val="95000"/>
                  </a:schemeClr>
                </a:gs>
                <a:gs pos="94000">
                  <a:schemeClr val="bg1">
                    <a:lumMod val="85000"/>
                  </a:schemeClr>
                </a:gs>
                <a:gs pos="94000">
                  <a:schemeClr val="bg1">
                    <a:lumMod val="50000"/>
                  </a:schemeClr>
                </a:gs>
              </a:gsLst>
              <a:lin ang="0" scaled="0"/>
            </a:gra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20" name="任意多边形 219"/>
            <p:cNvSpPr/>
            <p:nvPr/>
          </p:nvSpPr>
          <p:spPr>
            <a:xfrm flipV="1">
              <a:off x="6010155" y="2865785"/>
              <a:ext cx="171690" cy="540499"/>
            </a:xfrm>
            <a:custGeom>
              <a:avLst/>
              <a:gdLst>
                <a:gd name="connsiteX0" fmla="*/ 0 w 171689"/>
                <a:gd name="connsiteY0" fmla="*/ 1081000 h 1081000"/>
                <a:gd name="connsiteX1" fmla="*/ 171689 w 171689"/>
                <a:gd name="connsiteY1" fmla="*/ 1081000 h 1081000"/>
                <a:gd name="connsiteX2" fmla="*/ 116621 w 171689"/>
                <a:gd name="connsiteY2" fmla="*/ 966447 h 1081000"/>
                <a:gd name="connsiteX3" fmla="*/ 144455 w 171689"/>
                <a:gd name="connsiteY3" fmla="*/ 83306 h 1081000"/>
                <a:gd name="connsiteX4" fmla="*/ 148442 w 171689"/>
                <a:gd name="connsiteY4" fmla="*/ 83306 h 1081000"/>
                <a:gd name="connsiteX5" fmla="*/ 85843 w 171689"/>
                <a:gd name="connsiteY5" fmla="*/ 0 h 1081000"/>
                <a:gd name="connsiteX6" fmla="*/ 23243 w 171689"/>
                <a:gd name="connsiteY6" fmla="*/ 83306 h 1081000"/>
                <a:gd name="connsiteX7" fmla="*/ 27232 w 171689"/>
                <a:gd name="connsiteY7" fmla="*/ 83306 h 1081000"/>
                <a:gd name="connsiteX8" fmla="*/ 28696 w 171689"/>
                <a:gd name="connsiteY8" fmla="*/ 256922 h 1081000"/>
                <a:gd name="connsiteX9" fmla="*/ 54846 w 171689"/>
                <a:gd name="connsiteY9" fmla="*/ 966909 h 10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689" h="1081000">
                  <a:moveTo>
                    <a:pt x="0" y="1081000"/>
                  </a:moveTo>
                  <a:lnTo>
                    <a:pt x="171689" y="1081000"/>
                  </a:lnTo>
                  <a:lnTo>
                    <a:pt x="116621" y="966447"/>
                  </a:lnTo>
                  <a:lnTo>
                    <a:pt x="144455" y="83306"/>
                  </a:lnTo>
                  <a:lnTo>
                    <a:pt x="148442" y="83306"/>
                  </a:lnTo>
                  <a:lnTo>
                    <a:pt x="85843" y="0"/>
                  </a:lnTo>
                  <a:lnTo>
                    <a:pt x="23243" y="83306"/>
                  </a:lnTo>
                  <a:lnTo>
                    <a:pt x="27232" y="83306"/>
                  </a:lnTo>
                  <a:lnTo>
                    <a:pt x="28696" y="256922"/>
                  </a:lnTo>
                  <a:lnTo>
                    <a:pt x="54846" y="966909"/>
                  </a:lnTo>
                  <a:close/>
                </a:path>
              </a:pathLst>
            </a:custGeom>
            <a:solidFill>
              <a:schemeClr val="tx1">
                <a:lumMod val="50000"/>
                <a:lumOff val="50000"/>
              </a:schemeClr>
            </a:soli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sp>
        <p:nvSpPr>
          <p:cNvPr id="221" name="圆角矩形 220"/>
          <p:cNvSpPr/>
          <p:nvPr/>
        </p:nvSpPr>
        <p:spPr>
          <a:xfrm>
            <a:off x="1347011" y="2640598"/>
            <a:ext cx="396292" cy="131588"/>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22" name="圆角矩形 221"/>
          <p:cNvSpPr/>
          <p:nvPr/>
        </p:nvSpPr>
        <p:spPr>
          <a:xfrm rot="2700000">
            <a:off x="1693063" y="1805604"/>
            <a:ext cx="396148" cy="131635"/>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23" name="圆角矩形 222"/>
          <p:cNvSpPr/>
          <p:nvPr/>
        </p:nvSpPr>
        <p:spPr>
          <a:xfrm rot="5400000">
            <a:off x="2528337" y="1459748"/>
            <a:ext cx="396148" cy="131635"/>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24" name="圆角矩形 223"/>
          <p:cNvSpPr/>
          <p:nvPr/>
        </p:nvSpPr>
        <p:spPr>
          <a:xfrm rot="8100000">
            <a:off x="3363538" y="1805627"/>
            <a:ext cx="396292" cy="131588"/>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25" name="圆角矩形 224"/>
          <p:cNvSpPr/>
          <p:nvPr/>
        </p:nvSpPr>
        <p:spPr>
          <a:xfrm rot="10800000">
            <a:off x="3709519" y="2640598"/>
            <a:ext cx="396292" cy="131588"/>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nvGrpSpPr>
          <p:cNvPr id="226" name="组合 225"/>
          <p:cNvGrpSpPr/>
          <p:nvPr/>
        </p:nvGrpSpPr>
        <p:grpSpPr>
          <a:xfrm>
            <a:off x="2324568" y="2070665"/>
            <a:ext cx="791795" cy="1099803"/>
            <a:chOff x="3932746" y="2019238"/>
            <a:chExt cx="412048" cy="572542"/>
          </a:xfrm>
          <a:solidFill>
            <a:srgbClr val="0070C0"/>
          </a:solidFill>
        </p:grpSpPr>
        <p:sp>
          <p:nvSpPr>
            <p:cNvPr id="227" name="任意多边形 226"/>
            <p:cNvSpPr/>
            <p:nvPr/>
          </p:nvSpPr>
          <p:spPr>
            <a:xfrm>
              <a:off x="3977574" y="2367381"/>
              <a:ext cx="224399" cy="224399"/>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28" name="任意多边形 227"/>
            <p:cNvSpPr/>
            <p:nvPr/>
          </p:nvSpPr>
          <p:spPr>
            <a:xfrm>
              <a:off x="4176993" y="2308657"/>
              <a:ext cx="167801" cy="167801"/>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nvGrpSpPr>
            <p:cNvPr id="229" name="组合 228"/>
            <p:cNvGrpSpPr/>
            <p:nvPr/>
          </p:nvGrpSpPr>
          <p:grpSpPr>
            <a:xfrm>
              <a:off x="3932746" y="2019238"/>
              <a:ext cx="359524" cy="359526"/>
              <a:chOff x="1325410" y="1372730"/>
              <a:chExt cx="1251559" cy="1251561"/>
            </a:xfrm>
            <a:grpFill/>
            <a:effectLst>
              <a:outerShdw blurRad="76200" dist="38100" dir="2700000" algn="tl" rotWithShape="0">
                <a:prstClr val="black">
                  <a:alpha val="40000"/>
                </a:prstClr>
              </a:outerShdw>
            </a:effectLst>
          </p:grpSpPr>
          <p:sp>
            <p:nvSpPr>
              <p:cNvPr id="231" name="任意多边形 230"/>
              <p:cNvSpPr/>
              <p:nvPr/>
            </p:nvSpPr>
            <p:spPr>
              <a:xfrm>
                <a:off x="1325410" y="1372730"/>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32" name="任意多边形 231"/>
              <p:cNvSpPr/>
              <p:nvPr/>
            </p:nvSpPr>
            <p:spPr>
              <a:xfrm rot="5400000">
                <a:off x="1951189" y="137273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33" name="任意多边形 232"/>
              <p:cNvSpPr/>
              <p:nvPr/>
            </p:nvSpPr>
            <p:spPr>
              <a:xfrm rot="10800000">
                <a:off x="1951187"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34" name="任意多边形 233"/>
              <p:cNvSpPr/>
              <p:nvPr/>
            </p:nvSpPr>
            <p:spPr>
              <a:xfrm rot="16200000">
                <a:off x="1325411"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230" name="椭圆 229"/>
            <p:cNvSpPr/>
            <p:nvPr/>
          </p:nvSpPr>
          <p:spPr>
            <a:xfrm rot="1860000">
              <a:off x="4135467" y="2301762"/>
              <a:ext cx="9909" cy="99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235" name="组合 234"/>
          <p:cNvGrpSpPr/>
          <p:nvPr/>
        </p:nvGrpSpPr>
        <p:grpSpPr>
          <a:xfrm>
            <a:off x="5231791" y="1420793"/>
            <a:ext cx="959316" cy="958969"/>
            <a:chOff x="5413874" y="1856054"/>
            <a:chExt cx="776427" cy="776427"/>
          </a:xfrm>
        </p:grpSpPr>
        <p:grpSp>
          <p:nvGrpSpPr>
            <p:cNvPr id="236" name="组合 235"/>
            <p:cNvGrpSpPr/>
            <p:nvPr/>
          </p:nvGrpSpPr>
          <p:grpSpPr>
            <a:xfrm>
              <a:off x="5413874" y="1856054"/>
              <a:ext cx="776427" cy="776427"/>
              <a:chOff x="6462420" y="1971403"/>
              <a:chExt cx="776427" cy="776427"/>
            </a:xfrm>
          </p:grpSpPr>
          <p:grpSp>
            <p:nvGrpSpPr>
              <p:cNvPr id="242" name="组合 241"/>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244" name="任意多边形 243"/>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mn-ea"/>
                    <a:sym typeface="+mn-lt"/>
                  </a:endParaRPr>
                </a:p>
              </p:txBody>
            </p:sp>
            <p:sp>
              <p:nvSpPr>
                <p:cNvPr id="245" name="椭圆 244"/>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46" name="椭圆 245"/>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sp>
            <p:nvSpPr>
              <p:cNvPr id="243" name="椭圆 242"/>
              <p:cNvSpPr/>
              <p:nvPr/>
            </p:nvSpPr>
            <p:spPr>
              <a:xfrm>
                <a:off x="6625503" y="2134485"/>
                <a:ext cx="450263" cy="45026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37" name="Group 4"/>
            <p:cNvGrpSpPr>
              <a:grpSpLocks noChangeAspect="1"/>
            </p:cNvGrpSpPr>
            <p:nvPr/>
          </p:nvGrpSpPr>
          <p:grpSpPr bwMode="auto">
            <a:xfrm>
              <a:off x="5698560" y="2124453"/>
              <a:ext cx="210680" cy="246893"/>
              <a:chOff x="1776" y="1776"/>
              <a:chExt cx="64" cy="75"/>
            </a:xfrm>
            <a:solidFill>
              <a:schemeClr val="bg1"/>
            </a:solidFill>
            <a:effectLst/>
          </p:grpSpPr>
          <p:sp>
            <p:nvSpPr>
              <p:cNvPr id="238"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39"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40"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41"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grpSp>
        <p:nvGrpSpPr>
          <p:cNvPr id="247" name="组合 246"/>
          <p:cNvGrpSpPr/>
          <p:nvPr/>
        </p:nvGrpSpPr>
        <p:grpSpPr>
          <a:xfrm>
            <a:off x="5231791" y="2675517"/>
            <a:ext cx="959316" cy="958969"/>
            <a:chOff x="5413874" y="3214954"/>
            <a:chExt cx="776427" cy="776427"/>
          </a:xfrm>
        </p:grpSpPr>
        <p:grpSp>
          <p:nvGrpSpPr>
            <p:cNvPr id="248" name="组合 247"/>
            <p:cNvGrpSpPr/>
            <p:nvPr/>
          </p:nvGrpSpPr>
          <p:grpSpPr>
            <a:xfrm>
              <a:off x="5413874" y="3214954"/>
              <a:ext cx="776427" cy="776427"/>
              <a:chOff x="6462420" y="1971403"/>
              <a:chExt cx="776427" cy="776427"/>
            </a:xfrm>
          </p:grpSpPr>
          <p:grpSp>
            <p:nvGrpSpPr>
              <p:cNvPr id="255" name="组合 254"/>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257" name="任意多边形 256"/>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mn-ea"/>
                    <a:sym typeface="+mn-lt"/>
                  </a:endParaRPr>
                </a:p>
              </p:txBody>
            </p:sp>
            <p:sp>
              <p:nvSpPr>
                <p:cNvPr id="258" name="椭圆 257"/>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59" name="椭圆 258"/>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sp>
            <p:nvSpPr>
              <p:cNvPr id="256" name="椭圆 255"/>
              <p:cNvSpPr/>
              <p:nvPr/>
            </p:nvSpPr>
            <p:spPr>
              <a:xfrm>
                <a:off x="6625503" y="2134485"/>
                <a:ext cx="450263" cy="45026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49" name="Group 18"/>
            <p:cNvGrpSpPr>
              <a:grpSpLocks noChangeAspect="1"/>
            </p:cNvGrpSpPr>
            <p:nvPr/>
          </p:nvGrpSpPr>
          <p:grpSpPr bwMode="auto">
            <a:xfrm>
              <a:off x="5696918" y="3507112"/>
              <a:ext cx="213964" cy="199375"/>
              <a:chOff x="3802" y="2858"/>
              <a:chExt cx="616" cy="574"/>
            </a:xfrm>
            <a:solidFill>
              <a:schemeClr val="bg1"/>
            </a:solidFill>
            <a:effectLst/>
          </p:grpSpPr>
          <p:sp>
            <p:nvSpPr>
              <p:cNvPr id="250"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51"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52"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53"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54"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grpSp>
        <p:nvGrpSpPr>
          <p:cNvPr id="260" name="组合 259"/>
          <p:cNvGrpSpPr/>
          <p:nvPr/>
        </p:nvGrpSpPr>
        <p:grpSpPr>
          <a:xfrm>
            <a:off x="5231791" y="3930241"/>
            <a:ext cx="959316" cy="958969"/>
            <a:chOff x="5413874" y="4243654"/>
            <a:chExt cx="776427" cy="776427"/>
          </a:xfrm>
        </p:grpSpPr>
        <p:grpSp>
          <p:nvGrpSpPr>
            <p:cNvPr id="261" name="组合 260"/>
            <p:cNvGrpSpPr/>
            <p:nvPr/>
          </p:nvGrpSpPr>
          <p:grpSpPr>
            <a:xfrm>
              <a:off x="5413874" y="4243654"/>
              <a:ext cx="776427" cy="776427"/>
              <a:chOff x="6462420" y="1971403"/>
              <a:chExt cx="776427" cy="776427"/>
            </a:xfrm>
          </p:grpSpPr>
          <p:grpSp>
            <p:nvGrpSpPr>
              <p:cNvPr id="265" name="组合 264"/>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267" name="任意多边形 266"/>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mn-ea"/>
                    <a:sym typeface="+mn-lt"/>
                  </a:endParaRPr>
                </a:p>
              </p:txBody>
            </p:sp>
            <p:sp>
              <p:nvSpPr>
                <p:cNvPr id="268" name="椭圆 267"/>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69" name="椭圆 268"/>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sp>
            <p:nvSpPr>
              <p:cNvPr id="266" name="椭圆 265"/>
              <p:cNvSpPr/>
              <p:nvPr/>
            </p:nvSpPr>
            <p:spPr>
              <a:xfrm>
                <a:off x="6625503" y="2134485"/>
                <a:ext cx="450263" cy="45026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62" name="Group 13"/>
            <p:cNvGrpSpPr>
              <a:grpSpLocks noChangeAspect="1"/>
            </p:cNvGrpSpPr>
            <p:nvPr/>
          </p:nvGrpSpPr>
          <p:grpSpPr bwMode="auto">
            <a:xfrm>
              <a:off x="5675442" y="4505525"/>
              <a:ext cx="256917" cy="259951"/>
              <a:chOff x="2426" y="2781"/>
              <a:chExt cx="593" cy="600"/>
            </a:xfrm>
            <a:solidFill>
              <a:schemeClr val="bg1"/>
            </a:solidFill>
            <a:effectLst/>
          </p:grpSpPr>
          <p:sp>
            <p:nvSpPr>
              <p:cNvPr id="263"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64"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grpSp>
        <p:nvGrpSpPr>
          <p:cNvPr id="270" name="组合 269"/>
          <p:cNvGrpSpPr/>
          <p:nvPr/>
        </p:nvGrpSpPr>
        <p:grpSpPr>
          <a:xfrm>
            <a:off x="5231791" y="5184965"/>
            <a:ext cx="959316" cy="958969"/>
            <a:chOff x="5413874" y="5272354"/>
            <a:chExt cx="776427" cy="776427"/>
          </a:xfrm>
        </p:grpSpPr>
        <p:grpSp>
          <p:nvGrpSpPr>
            <p:cNvPr id="271" name="组合 270"/>
            <p:cNvGrpSpPr/>
            <p:nvPr/>
          </p:nvGrpSpPr>
          <p:grpSpPr>
            <a:xfrm>
              <a:off x="5413874" y="5272354"/>
              <a:ext cx="776427" cy="776427"/>
              <a:chOff x="6462420" y="1971403"/>
              <a:chExt cx="776427" cy="776427"/>
            </a:xfrm>
          </p:grpSpPr>
          <p:grpSp>
            <p:nvGrpSpPr>
              <p:cNvPr id="273" name="组合 272"/>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275" name="任意多边形 274"/>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mn-ea"/>
                    <a:sym typeface="+mn-lt"/>
                  </a:endParaRPr>
                </a:p>
              </p:txBody>
            </p:sp>
            <p:sp>
              <p:nvSpPr>
                <p:cNvPr id="276" name="椭圆 275"/>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77" name="椭圆 276"/>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sp>
            <p:nvSpPr>
              <p:cNvPr id="274" name="椭圆 273"/>
              <p:cNvSpPr/>
              <p:nvPr/>
            </p:nvSpPr>
            <p:spPr>
              <a:xfrm>
                <a:off x="6625503" y="2134485"/>
                <a:ext cx="450263" cy="45026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sp>
          <p:nvSpPr>
            <p:cNvPr id="272" name="Freeform 108"/>
            <p:cNvSpPr>
              <a:spLocks noEditPoints="1"/>
            </p:cNvSpPr>
            <p:nvPr/>
          </p:nvSpPr>
          <p:spPr bwMode="auto">
            <a:xfrm>
              <a:off x="5655470" y="5515237"/>
              <a:ext cx="296859" cy="297925"/>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sz="1350">
                <a:cs typeface="+mn-ea"/>
                <a:sym typeface="+mn-lt"/>
              </a:endParaRPr>
            </a:p>
          </p:txBody>
        </p:sp>
      </p:grpSp>
      <p:sp>
        <p:nvSpPr>
          <p:cNvPr id="278" name="文本框 117"/>
          <p:cNvSpPr txBox="1"/>
          <p:nvPr/>
        </p:nvSpPr>
        <p:spPr>
          <a:xfrm>
            <a:off x="2299698" y="4271653"/>
            <a:ext cx="866935" cy="715965"/>
          </a:xfrm>
          <a:prstGeom prst="rect">
            <a:avLst/>
          </a:prstGeom>
          <a:noFill/>
        </p:spPr>
        <p:txBody>
          <a:bodyPr wrap="square" rtlCol="0">
            <a:spAutoFit/>
          </a:bodyPr>
          <a:lstStyle/>
          <a:p>
            <a:pPr algn="ctr"/>
            <a:r>
              <a:rPr lang="zh-CN" altLang="en-US" sz="1350" dirty="0">
                <a:solidFill>
                  <a:srgbClr val="0070C0"/>
                </a:solidFill>
                <a:cs typeface="+mn-ea"/>
                <a:sym typeface="+mn-lt"/>
              </a:rPr>
              <a:t>思路</a:t>
            </a:r>
            <a:endParaRPr lang="en-US" altLang="zh-CN" sz="1350" dirty="0">
              <a:solidFill>
                <a:srgbClr val="0070C0"/>
              </a:solidFill>
              <a:cs typeface="+mn-ea"/>
              <a:sym typeface="+mn-lt"/>
            </a:endParaRPr>
          </a:p>
          <a:p>
            <a:pPr algn="ctr"/>
            <a:r>
              <a:rPr lang="zh-CN" altLang="en-US" sz="1350" dirty="0">
                <a:solidFill>
                  <a:srgbClr val="0070C0"/>
                </a:solidFill>
                <a:cs typeface="+mn-ea"/>
                <a:sym typeface="+mn-lt"/>
              </a:rPr>
              <a:t>决定</a:t>
            </a:r>
            <a:endParaRPr lang="en-US" altLang="zh-CN" sz="1350" dirty="0">
              <a:solidFill>
                <a:srgbClr val="0070C0"/>
              </a:solidFill>
              <a:cs typeface="+mn-ea"/>
              <a:sym typeface="+mn-lt"/>
            </a:endParaRPr>
          </a:p>
          <a:p>
            <a:pPr algn="ctr"/>
            <a:r>
              <a:rPr lang="zh-CN" altLang="en-US" sz="1350" dirty="0">
                <a:solidFill>
                  <a:srgbClr val="0070C0"/>
                </a:solidFill>
                <a:cs typeface="+mn-ea"/>
                <a:sym typeface="+mn-lt"/>
              </a:rPr>
              <a:t>出路</a:t>
            </a:r>
          </a:p>
        </p:txBody>
      </p:sp>
      <p:sp>
        <p:nvSpPr>
          <p:cNvPr id="279" name="文本框 129"/>
          <p:cNvSpPr txBox="1"/>
          <p:nvPr/>
        </p:nvSpPr>
        <p:spPr>
          <a:xfrm>
            <a:off x="7752399" y="1492783"/>
            <a:ext cx="3744904" cy="884538"/>
          </a:xfrm>
          <a:prstGeom prst="rect">
            <a:avLst/>
          </a:prstGeom>
          <a:noFill/>
        </p:spPr>
        <p:txBody>
          <a:bodyPr wrap="square" rtlCol="0">
            <a:spAutoFit/>
          </a:bodyPr>
          <a:lstStyle/>
          <a:p>
            <a:pPr algn="just">
              <a:lnSpc>
                <a:spcPct val="150000"/>
              </a:lnSpc>
            </a:pPr>
            <a:r>
              <a:rPr lang="zh-CN" altLang="en-US" sz="1200" dirty="0">
                <a:cs typeface="+mn-ea"/>
                <a:sym typeface="+mn-lt"/>
              </a:rPr>
              <a:t>点击添加文字说明详情介绍点击添加文字说明详情介绍点击添加文字说明详情介绍点击添加文字说明详情介绍</a:t>
            </a:r>
          </a:p>
        </p:txBody>
      </p:sp>
      <p:sp>
        <p:nvSpPr>
          <p:cNvPr id="280" name="矩形 279"/>
          <p:cNvSpPr/>
          <p:nvPr/>
        </p:nvSpPr>
        <p:spPr>
          <a:xfrm>
            <a:off x="6816174" y="2744325"/>
            <a:ext cx="5358556" cy="980191"/>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81" name="文本框 129"/>
          <p:cNvSpPr txBox="1"/>
          <p:nvPr/>
        </p:nvSpPr>
        <p:spPr>
          <a:xfrm>
            <a:off x="7752399" y="2767219"/>
            <a:ext cx="3744904" cy="884538"/>
          </a:xfrm>
          <a:prstGeom prst="rect">
            <a:avLst/>
          </a:prstGeom>
          <a:noFill/>
        </p:spPr>
        <p:txBody>
          <a:bodyPr wrap="square" rtlCol="0">
            <a:spAutoFit/>
          </a:bodyPr>
          <a:lstStyle/>
          <a:p>
            <a:pPr algn="just">
              <a:lnSpc>
                <a:spcPct val="150000"/>
              </a:lnSpc>
            </a:pPr>
            <a:r>
              <a:rPr lang="zh-CN" altLang="en-US" sz="1200" dirty="0">
                <a:cs typeface="+mn-ea"/>
                <a:sym typeface="+mn-lt"/>
              </a:rPr>
              <a:t>点击添加文字说明详情介绍点击添加文字说明详情介绍点击添加文字说明详情介绍点击添加文字说明详情介绍</a:t>
            </a:r>
          </a:p>
        </p:txBody>
      </p:sp>
      <p:sp>
        <p:nvSpPr>
          <p:cNvPr id="282" name="矩形 281"/>
          <p:cNvSpPr/>
          <p:nvPr/>
        </p:nvSpPr>
        <p:spPr>
          <a:xfrm>
            <a:off x="6816174" y="3965873"/>
            <a:ext cx="5358556" cy="980191"/>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83" name="文本框 129"/>
          <p:cNvSpPr txBox="1"/>
          <p:nvPr/>
        </p:nvSpPr>
        <p:spPr>
          <a:xfrm>
            <a:off x="7752399" y="3988768"/>
            <a:ext cx="3744904" cy="884538"/>
          </a:xfrm>
          <a:prstGeom prst="rect">
            <a:avLst/>
          </a:prstGeom>
          <a:noFill/>
        </p:spPr>
        <p:txBody>
          <a:bodyPr wrap="square" rtlCol="0">
            <a:spAutoFit/>
          </a:bodyPr>
          <a:lstStyle/>
          <a:p>
            <a:pPr algn="just">
              <a:lnSpc>
                <a:spcPct val="150000"/>
              </a:lnSpc>
            </a:pPr>
            <a:r>
              <a:rPr lang="zh-CN" altLang="en-US" sz="1200" dirty="0">
                <a:cs typeface="+mn-ea"/>
                <a:sym typeface="+mn-lt"/>
              </a:rPr>
              <a:t>点击添加文字说明详情介绍点击添加文字说明详情介绍点击添加文字说明详情介绍点击添加文字说明详情介绍</a:t>
            </a:r>
          </a:p>
        </p:txBody>
      </p:sp>
      <p:sp>
        <p:nvSpPr>
          <p:cNvPr id="284" name="矩形 283"/>
          <p:cNvSpPr/>
          <p:nvPr/>
        </p:nvSpPr>
        <p:spPr>
          <a:xfrm>
            <a:off x="6816174" y="5184482"/>
            <a:ext cx="5358556" cy="980191"/>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85" name="文本框 129"/>
          <p:cNvSpPr txBox="1"/>
          <p:nvPr/>
        </p:nvSpPr>
        <p:spPr>
          <a:xfrm>
            <a:off x="7752399" y="5207376"/>
            <a:ext cx="3744904" cy="884538"/>
          </a:xfrm>
          <a:prstGeom prst="rect">
            <a:avLst/>
          </a:prstGeom>
          <a:noFill/>
        </p:spPr>
        <p:txBody>
          <a:bodyPr wrap="square" rtlCol="0">
            <a:spAutoFit/>
          </a:bodyPr>
          <a:lstStyle/>
          <a:p>
            <a:pPr algn="just">
              <a:lnSpc>
                <a:spcPct val="150000"/>
              </a:lnSpc>
            </a:pPr>
            <a:r>
              <a:rPr lang="zh-CN" altLang="en-US" sz="1200" dirty="0">
                <a:cs typeface="+mn-ea"/>
                <a:sym typeface="+mn-lt"/>
              </a:rPr>
              <a:t>点击添加文字说明详情介绍点击添加文字说明详情介绍点击添加文字说明详情介绍点击添加文字说明详情介绍</a:t>
            </a:r>
          </a:p>
        </p:txBody>
      </p:sp>
      <p:sp>
        <p:nvSpPr>
          <p:cNvPr id="286" name="文本框 70"/>
          <p:cNvSpPr txBox="1"/>
          <p:nvPr/>
        </p:nvSpPr>
        <p:spPr>
          <a:xfrm>
            <a:off x="6935016" y="3961068"/>
            <a:ext cx="817383" cy="978729"/>
          </a:xfrm>
          <a:prstGeom prst="rect">
            <a:avLst/>
          </a:prstGeom>
          <a:noFill/>
        </p:spPr>
        <p:txBody>
          <a:bodyPr wrap="square" rtlCol="0">
            <a:spAutoFit/>
          </a:bodyPr>
          <a:lstStyle/>
          <a:p>
            <a:pPr>
              <a:lnSpc>
                <a:spcPct val="120000"/>
              </a:lnSpc>
            </a:pPr>
            <a:r>
              <a:rPr lang="zh-CN" altLang="en-US" sz="2400" dirty="0">
                <a:solidFill>
                  <a:srgbClr val="0070C0"/>
                </a:solidFill>
                <a:cs typeface="+mn-ea"/>
                <a:sym typeface="+mn-lt"/>
              </a:rPr>
              <a:t>添加</a:t>
            </a:r>
            <a:endParaRPr lang="en-US" altLang="zh-CN" sz="2400" dirty="0">
              <a:solidFill>
                <a:srgbClr val="0070C0"/>
              </a:solidFill>
              <a:cs typeface="+mn-ea"/>
              <a:sym typeface="+mn-lt"/>
            </a:endParaRPr>
          </a:p>
          <a:p>
            <a:pPr>
              <a:lnSpc>
                <a:spcPct val="120000"/>
              </a:lnSpc>
            </a:pPr>
            <a:r>
              <a:rPr lang="zh-CN" altLang="en-US" sz="2400" dirty="0">
                <a:solidFill>
                  <a:srgbClr val="0070C0"/>
                </a:solidFill>
                <a:cs typeface="+mn-ea"/>
                <a:sym typeface="+mn-lt"/>
              </a:rPr>
              <a:t>标题</a:t>
            </a:r>
          </a:p>
        </p:txBody>
      </p:sp>
      <p:sp>
        <p:nvSpPr>
          <p:cNvPr id="287" name="文本框 87"/>
          <p:cNvSpPr txBox="1"/>
          <p:nvPr/>
        </p:nvSpPr>
        <p:spPr>
          <a:xfrm>
            <a:off x="6943972" y="2739964"/>
            <a:ext cx="817383" cy="978729"/>
          </a:xfrm>
          <a:prstGeom prst="rect">
            <a:avLst/>
          </a:prstGeom>
          <a:noFill/>
        </p:spPr>
        <p:txBody>
          <a:bodyPr wrap="square" rtlCol="0">
            <a:spAutoFit/>
          </a:bodyPr>
          <a:lstStyle/>
          <a:p>
            <a:pPr>
              <a:lnSpc>
                <a:spcPct val="120000"/>
              </a:lnSpc>
            </a:pPr>
            <a:r>
              <a:rPr lang="zh-CN" altLang="en-US" sz="2400" dirty="0">
                <a:solidFill>
                  <a:srgbClr val="0070C0"/>
                </a:solidFill>
                <a:cs typeface="+mn-ea"/>
                <a:sym typeface="+mn-lt"/>
              </a:rPr>
              <a:t>添加</a:t>
            </a:r>
            <a:endParaRPr lang="en-US" altLang="zh-CN" sz="2400" dirty="0">
              <a:solidFill>
                <a:srgbClr val="0070C0"/>
              </a:solidFill>
              <a:cs typeface="+mn-ea"/>
              <a:sym typeface="+mn-lt"/>
            </a:endParaRPr>
          </a:p>
          <a:p>
            <a:pPr>
              <a:lnSpc>
                <a:spcPct val="120000"/>
              </a:lnSpc>
            </a:pPr>
            <a:r>
              <a:rPr lang="zh-CN" altLang="en-US" sz="2400" dirty="0">
                <a:solidFill>
                  <a:srgbClr val="0070C0"/>
                </a:solidFill>
                <a:cs typeface="+mn-ea"/>
                <a:sym typeface="+mn-lt"/>
              </a:rPr>
              <a:t>标题</a:t>
            </a:r>
          </a:p>
        </p:txBody>
      </p:sp>
      <p:sp>
        <p:nvSpPr>
          <p:cNvPr id="288" name="文本框 91"/>
          <p:cNvSpPr txBox="1"/>
          <p:nvPr/>
        </p:nvSpPr>
        <p:spPr>
          <a:xfrm>
            <a:off x="6943972" y="1471351"/>
            <a:ext cx="817380" cy="978729"/>
          </a:xfrm>
          <a:prstGeom prst="rect">
            <a:avLst/>
          </a:prstGeom>
          <a:noFill/>
        </p:spPr>
        <p:txBody>
          <a:bodyPr wrap="square" rtlCol="0">
            <a:spAutoFit/>
          </a:bodyPr>
          <a:lstStyle/>
          <a:p>
            <a:pPr>
              <a:lnSpc>
                <a:spcPct val="120000"/>
              </a:lnSpc>
            </a:pPr>
            <a:r>
              <a:rPr lang="zh-CN" altLang="en-US" sz="2400" dirty="0">
                <a:solidFill>
                  <a:srgbClr val="0070C0"/>
                </a:solidFill>
                <a:cs typeface="+mn-ea"/>
                <a:sym typeface="+mn-lt"/>
              </a:rPr>
              <a:t>添加</a:t>
            </a:r>
            <a:endParaRPr lang="en-US" altLang="zh-CN" sz="2400" dirty="0">
              <a:solidFill>
                <a:srgbClr val="0070C0"/>
              </a:solidFill>
              <a:cs typeface="+mn-ea"/>
              <a:sym typeface="+mn-lt"/>
            </a:endParaRPr>
          </a:p>
          <a:p>
            <a:pPr>
              <a:lnSpc>
                <a:spcPct val="120000"/>
              </a:lnSpc>
            </a:pPr>
            <a:r>
              <a:rPr lang="zh-CN" altLang="en-US" sz="2400" dirty="0">
                <a:solidFill>
                  <a:srgbClr val="0070C0"/>
                </a:solidFill>
                <a:cs typeface="+mn-ea"/>
                <a:sym typeface="+mn-lt"/>
              </a:rPr>
              <a:t>标题</a:t>
            </a:r>
          </a:p>
        </p:txBody>
      </p:sp>
      <p:sp>
        <p:nvSpPr>
          <p:cNvPr id="289" name="文本框 102"/>
          <p:cNvSpPr txBox="1"/>
          <p:nvPr/>
        </p:nvSpPr>
        <p:spPr>
          <a:xfrm>
            <a:off x="6961408" y="5184482"/>
            <a:ext cx="817383" cy="978729"/>
          </a:xfrm>
          <a:prstGeom prst="rect">
            <a:avLst/>
          </a:prstGeom>
          <a:noFill/>
        </p:spPr>
        <p:txBody>
          <a:bodyPr wrap="square" rtlCol="0">
            <a:spAutoFit/>
          </a:bodyPr>
          <a:lstStyle/>
          <a:p>
            <a:pPr>
              <a:lnSpc>
                <a:spcPct val="120000"/>
              </a:lnSpc>
            </a:pPr>
            <a:r>
              <a:rPr lang="zh-CN" altLang="en-US" sz="2400" dirty="0">
                <a:solidFill>
                  <a:srgbClr val="0070C0"/>
                </a:solidFill>
                <a:cs typeface="+mn-ea"/>
                <a:sym typeface="+mn-lt"/>
              </a:rPr>
              <a:t>添加</a:t>
            </a:r>
            <a:endParaRPr lang="en-US" altLang="zh-CN" sz="2400" dirty="0">
              <a:solidFill>
                <a:srgbClr val="0070C0"/>
              </a:solidFill>
              <a:cs typeface="+mn-ea"/>
              <a:sym typeface="+mn-lt"/>
            </a:endParaRPr>
          </a:p>
          <a:p>
            <a:pPr>
              <a:lnSpc>
                <a:spcPct val="120000"/>
              </a:lnSpc>
            </a:pPr>
            <a:r>
              <a:rPr lang="zh-CN" altLang="en-US" sz="2400" dirty="0">
                <a:solidFill>
                  <a:srgbClr val="0070C0"/>
                </a:solidFill>
                <a:cs typeface="+mn-ea"/>
                <a:sym typeface="+mn-lt"/>
              </a:rPr>
              <a:t>标题</a:t>
            </a:r>
          </a:p>
        </p:txBody>
      </p:sp>
      <p:sp>
        <p:nvSpPr>
          <p:cNvPr id="2" name="文本占位符 1"/>
          <p:cNvSpPr>
            <a:spLocks noGrp="1"/>
          </p:cNvSpPr>
          <p:nvPr>
            <p:ph type="body" sz="quarter" idx="4294967295"/>
          </p:nvPr>
        </p:nvSpPr>
        <p:spPr>
          <a:xfrm>
            <a:off x="0" y="333375"/>
            <a:ext cx="3629025" cy="411163"/>
          </a:xfrm>
        </p:spPr>
        <p:txBody>
          <a:bodyPr>
            <a:normAutofit fontScale="70000" lnSpcReduction="20000"/>
          </a:bodyPr>
          <a:lstStyle/>
          <a:p>
            <a:r>
              <a:rPr lang="zh-CN" altLang="en-US" dirty="0"/>
              <a:t>点击输入标题内容</a:t>
            </a: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500"/>
                                        <p:tgtEl>
                                          <p:spTgt spid="6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17"/>
                                        </p:tgtEl>
                                        <p:attrNameLst>
                                          <p:attrName>style.visibility</p:attrName>
                                        </p:attrNameLst>
                                      </p:cBhvr>
                                      <p:to>
                                        <p:strVal val="visible"/>
                                      </p:to>
                                    </p:set>
                                    <p:animEffect transition="in" filter="fade">
                                      <p:cBhvr>
                                        <p:cTn id="11" dur="1000"/>
                                        <p:tgtEl>
                                          <p:spTgt spid="217"/>
                                        </p:tgtEl>
                                      </p:cBhvr>
                                    </p:animEffect>
                                    <p:anim calcmode="lin" valueType="num">
                                      <p:cBhvr>
                                        <p:cTn id="12" dur="1000" fill="hold"/>
                                        <p:tgtEl>
                                          <p:spTgt spid="217"/>
                                        </p:tgtEl>
                                        <p:attrNameLst>
                                          <p:attrName>ppt_x</p:attrName>
                                        </p:attrNameLst>
                                      </p:cBhvr>
                                      <p:tavLst>
                                        <p:tav tm="0">
                                          <p:val>
                                            <p:strVal val="#ppt_x"/>
                                          </p:val>
                                        </p:tav>
                                        <p:tav tm="100000">
                                          <p:val>
                                            <p:strVal val="#ppt_x"/>
                                          </p:val>
                                        </p:tav>
                                      </p:tavLst>
                                    </p:anim>
                                    <p:anim calcmode="lin" valueType="num">
                                      <p:cBhvr>
                                        <p:cTn id="13" dur="1000" fill="hold"/>
                                        <p:tgtEl>
                                          <p:spTgt spid="21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226"/>
                                        </p:tgtEl>
                                        <p:attrNameLst>
                                          <p:attrName>style.visibility</p:attrName>
                                        </p:attrNameLst>
                                      </p:cBhvr>
                                      <p:to>
                                        <p:strVal val="visible"/>
                                      </p:to>
                                    </p:set>
                                    <p:animEffect transition="in" filter="fade">
                                      <p:cBhvr>
                                        <p:cTn id="17" dur="500"/>
                                        <p:tgtEl>
                                          <p:spTgt spid="226"/>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222"/>
                                        </p:tgtEl>
                                        <p:attrNameLst>
                                          <p:attrName>style.visibility</p:attrName>
                                        </p:attrNameLst>
                                      </p:cBhvr>
                                      <p:to>
                                        <p:strVal val="visible"/>
                                      </p:to>
                                    </p:set>
                                    <p:animEffect transition="in" filter="fade">
                                      <p:cBhvr>
                                        <p:cTn id="21" dur="500"/>
                                        <p:tgtEl>
                                          <p:spTgt spid="22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21"/>
                                        </p:tgtEl>
                                        <p:attrNameLst>
                                          <p:attrName>style.visibility</p:attrName>
                                        </p:attrNameLst>
                                      </p:cBhvr>
                                      <p:to>
                                        <p:strVal val="visible"/>
                                      </p:to>
                                    </p:set>
                                    <p:animEffect transition="in" filter="fade">
                                      <p:cBhvr>
                                        <p:cTn id="24" dur="500"/>
                                        <p:tgtEl>
                                          <p:spTgt spid="22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23"/>
                                        </p:tgtEl>
                                        <p:attrNameLst>
                                          <p:attrName>style.visibility</p:attrName>
                                        </p:attrNameLst>
                                      </p:cBhvr>
                                      <p:to>
                                        <p:strVal val="visible"/>
                                      </p:to>
                                    </p:set>
                                    <p:animEffect transition="in" filter="fade">
                                      <p:cBhvr>
                                        <p:cTn id="27" dur="500"/>
                                        <p:tgtEl>
                                          <p:spTgt spid="22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4"/>
                                        </p:tgtEl>
                                        <p:attrNameLst>
                                          <p:attrName>style.visibility</p:attrName>
                                        </p:attrNameLst>
                                      </p:cBhvr>
                                      <p:to>
                                        <p:strVal val="visible"/>
                                      </p:to>
                                    </p:set>
                                    <p:animEffect transition="in" filter="fade">
                                      <p:cBhvr>
                                        <p:cTn id="30" dur="500"/>
                                        <p:tgtEl>
                                          <p:spTgt spid="22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5"/>
                                        </p:tgtEl>
                                        <p:attrNameLst>
                                          <p:attrName>style.visibility</p:attrName>
                                        </p:attrNameLst>
                                      </p:cBhvr>
                                      <p:to>
                                        <p:strVal val="visible"/>
                                      </p:to>
                                    </p:set>
                                    <p:animEffect transition="in" filter="fade">
                                      <p:cBhvr>
                                        <p:cTn id="33" dur="500"/>
                                        <p:tgtEl>
                                          <p:spTgt spid="225"/>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78"/>
                                        </p:tgtEl>
                                        <p:attrNameLst>
                                          <p:attrName>style.visibility</p:attrName>
                                        </p:attrNameLst>
                                      </p:cBhvr>
                                      <p:to>
                                        <p:strVal val="visible"/>
                                      </p:to>
                                    </p:set>
                                    <p:animEffect transition="in" filter="randombar(horizontal)">
                                      <p:cBhvr>
                                        <p:cTn id="37" dur="500"/>
                                        <p:tgtEl>
                                          <p:spTgt spid="278"/>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235"/>
                                        </p:tgtEl>
                                        <p:attrNameLst>
                                          <p:attrName>style.visibility</p:attrName>
                                        </p:attrNameLst>
                                      </p:cBhvr>
                                      <p:to>
                                        <p:strVal val="visible"/>
                                      </p:to>
                                    </p:set>
                                    <p:anim calcmode="lin" valueType="num">
                                      <p:cBhvr>
                                        <p:cTn id="41" dur="500" fill="hold"/>
                                        <p:tgtEl>
                                          <p:spTgt spid="235"/>
                                        </p:tgtEl>
                                        <p:attrNameLst>
                                          <p:attrName>ppt_w</p:attrName>
                                        </p:attrNameLst>
                                      </p:cBhvr>
                                      <p:tavLst>
                                        <p:tav tm="0">
                                          <p:val>
                                            <p:fltVal val="0"/>
                                          </p:val>
                                        </p:tav>
                                        <p:tav tm="100000">
                                          <p:val>
                                            <p:strVal val="#ppt_w"/>
                                          </p:val>
                                        </p:tav>
                                      </p:tavLst>
                                    </p:anim>
                                    <p:anim calcmode="lin" valueType="num">
                                      <p:cBhvr>
                                        <p:cTn id="42" dur="500" fill="hold"/>
                                        <p:tgtEl>
                                          <p:spTgt spid="235"/>
                                        </p:tgtEl>
                                        <p:attrNameLst>
                                          <p:attrName>ppt_h</p:attrName>
                                        </p:attrNameLst>
                                      </p:cBhvr>
                                      <p:tavLst>
                                        <p:tav tm="0">
                                          <p:val>
                                            <p:fltVal val="0"/>
                                          </p:val>
                                        </p:tav>
                                        <p:tav tm="100000">
                                          <p:val>
                                            <p:strVal val="#ppt_h"/>
                                          </p:val>
                                        </p:tav>
                                      </p:tavLst>
                                    </p:anim>
                                    <p:animEffect transition="in" filter="fade">
                                      <p:cBhvr>
                                        <p:cTn id="43" dur="500"/>
                                        <p:tgtEl>
                                          <p:spTgt spid="235"/>
                                        </p:tgtEl>
                                      </p:cBhvr>
                                    </p:animEffect>
                                  </p:childTnLst>
                                </p:cTn>
                              </p:par>
                              <p:par>
                                <p:cTn id="44" presetID="53" presetClass="entr" presetSubtype="16" fill="hold" nodeType="withEffect">
                                  <p:stCondLst>
                                    <p:cond delay="0"/>
                                  </p:stCondLst>
                                  <p:childTnLst>
                                    <p:set>
                                      <p:cBhvr>
                                        <p:cTn id="45" dur="1" fill="hold">
                                          <p:stCondLst>
                                            <p:cond delay="0"/>
                                          </p:stCondLst>
                                        </p:cTn>
                                        <p:tgtEl>
                                          <p:spTgt spid="247"/>
                                        </p:tgtEl>
                                        <p:attrNameLst>
                                          <p:attrName>style.visibility</p:attrName>
                                        </p:attrNameLst>
                                      </p:cBhvr>
                                      <p:to>
                                        <p:strVal val="visible"/>
                                      </p:to>
                                    </p:set>
                                    <p:anim calcmode="lin" valueType="num">
                                      <p:cBhvr>
                                        <p:cTn id="46" dur="500" fill="hold"/>
                                        <p:tgtEl>
                                          <p:spTgt spid="247"/>
                                        </p:tgtEl>
                                        <p:attrNameLst>
                                          <p:attrName>ppt_w</p:attrName>
                                        </p:attrNameLst>
                                      </p:cBhvr>
                                      <p:tavLst>
                                        <p:tav tm="0">
                                          <p:val>
                                            <p:fltVal val="0"/>
                                          </p:val>
                                        </p:tav>
                                        <p:tav tm="100000">
                                          <p:val>
                                            <p:strVal val="#ppt_w"/>
                                          </p:val>
                                        </p:tav>
                                      </p:tavLst>
                                    </p:anim>
                                    <p:anim calcmode="lin" valueType="num">
                                      <p:cBhvr>
                                        <p:cTn id="47" dur="500" fill="hold"/>
                                        <p:tgtEl>
                                          <p:spTgt spid="247"/>
                                        </p:tgtEl>
                                        <p:attrNameLst>
                                          <p:attrName>ppt_h</p:attrName>
                                        </p:attrNameLst>
                                      </p:cBhvr>
                                      <p:tavLst>
                                        <p:tav tm="0">
                                          <p:val>
                                            <p:fltVal val="0"/>
                                          </p:val>
                                        </p:tav>
                                        <p:tav tm="100000">
                                          <p:val>
                                            <p:strVal val="#ppt_h"/>
                                          </p:val>
                                        </p:tav>
                                      </p:tavLst>
                                    </p:anim>
                                    <p:animEffect transition="in" filter="fade">
                                      <p:cBhvr>
                                        <p:cTn id="48" dur="500"/>
                                        <p:tgtEl>
                                          <p:spTgt spid="247"/>
                                        </p:tgtEl>
                                      </p:cBhvr>
                                    </p:animEffect>
                                  </p:childTnLst>
                                </p:cTn>
                              </p:par>
                              <p:par>
                                <p:cTn id="49" presetID="53" presetClass="entr" presetSubtype="16" fill="hold" nodeType="withEffect">
                                  <p:stCondLst>
                                    <p:cond delay="0"/>
                                  </p:stCondLst>
                                  <p:childTnLst>
                                    <p:set>
                                      <p:cBhvr>
                                        <p:cTn id="50" dur="1" fill="hold">
                                          <p:stCondLst>
                                            <p:cond delay="0"/>
                                          </p:stCondLst>
                                        </p:cTn>
                                        <p:tgtEl>
                                          <p:spTgt spid="260"/>
                                        </p:tgtEl>
                                        <p:attrNameLst>
                                          <p:attrName>style.visibility</p:attrName>
                                        </p:attrNameLst>
                                      </p:cBhvr>
                                      <p:to>
                                        <p:strVal val="visible"/>
                                      </p:to>
                                    </p:set>
                                    <p:anim calcmode="lin" valueType="num">
                                      <p:cBhvr>
                                        <p:cTn id="51" dur="500" fill="hold"/>
                                        <p:tgtEl>
                                          <p:spTgt spid="260"/>
                                        </p:tgtEl>
                                        <p:attrNameLst>
                                          <p:attrName>ppt_w</p:attrName>
                                        </p:attrNameLst>
                                      </p:cBhvr>
                                      <p:tavLst>
                                        <p:tav tm="0">
                                          <p:val>
                                            <p:fltVal val="0"/>
                                          </p:val>
                                        </p:tav>
                                        <p:tav tm="100000">
                                          <p:val>
                                            <p:strVal val="#ppt_w"/>
                                          </p:val>
                                        </p:tav>
                                      </p:tavLst>
                                    </p:anim>
                                    <p:anim calcmode="lin" valueType="num">
                                      <p:cBhvr>
                                        <p:cTn id="52" dur="500" fill="hold"/>
                                        <p:tgtEl>
                                          <p:spTgt spid="260"/>
                                        </p:tgtEl>
                                        <p:attrNameLst>
                                          <p:attrName>ppt_h</p:attrName>
                                        </p:attrNameLst>
                                      </p:cBhvr>
                                      <p:tavLst>
                                        <p:tav tm="0">
                                          <p:val>
                                            <p:fltVal val="0"/>
                                          </p:val>
                                        </p:tav>
                                        <p:tav tm="100000">
                                          <p:val>
                                            <p:strVal val="#ppt_h"/>
                                          </p:val>
                                        </p:tav>
                                      </p:tavLst>
                                    </p:anim>
                                    <p:animEffect transition="in" filter="fade">
                                      <p:cBhvr>
                                        <p:cTn id="53" dur="500"/>
                                        <p:tgtEl>
                                          <p:spTgt spid="260"/>
                                        </p:tgtEl>
                                      </p:cBhvr>
                                    </p:animEffect>
                                  </p:childTnLst>
                                </p:cTn>
                              </p:par>
                              <p:par>
                                <p:cTn id="54" presetID="53" presetClass="entr" presetSubtype="16" fill="hold" nodeType="withEffect">
                                  <p:stCondLst>
                                    <p:cond delay="0"/>
                                  </p:stCondLst>
                                  <p:childTnLst>
                                    <p:set>
                                      <p:cBhvr>
                                        <p:cTn id="55" dur="1" fill="hold">
                                          <p:stCondLst>
                                            <p:cond delay="0"/>
                                          </p:stCondLst>
                                        </p:cTn>
                                        <p:tgtEl>
                                          <p:spTgt spid="270"/>
                                        </p:tgtEl>
                                        <p:attrNameLst>
                                          <p:attrName>style.visibility</p:attrName>
                                        </p:attrNameLst>
                                      </p:cBhvr>
                                      <p:to>
                                        <p:strVal val="visible"/>
                                      </p:to>
                                    </p:set>
                                    <p:anim calcmode="lin" valueType="num">
                                      <p:cBhvr>
                                        <p:cTn id="56" dur="500" fill="hold"/>
                                        <p:tgtEl>
                                          <p:spTgt spid="270"/>
                                        </p:tgtEl>
                                        <p:attrNameLst>
                                          <p:attrName>ppt_w</p:attrName>
                                        </p:attrNameLst>
                                      </p:cBhvr>
                                      <p:tavLst>
                                        <p:tav tm="0">
                                          <p:val>
                                            <p:fltVal val="0"/>
                                          </p:val>
                                        </p:tav>
                                        <p:tav tm="100000">
                                          <p:val>
                                            <p:strVal val="#ppt_w"/>
                                          </p:val>
                                        </p:tav>
                                      </p:tavLst>
                                    </p:anim>
                                    <p:anim calcmode="lin" valueType="num">
                                      <p:cBhvr>
                                        <p:cTn id="57" dur="500" fill="hold"/>
                                        <p:tgtEl>
                                          <p:spTgt spid="270"/>
                                        </p:tgtEl>
                                        <p:attrNameLst>
                                          <p:attrName>ppt_h</p:attrName>
                                        </p:attrNameLst>
                                      </p:cBhvr>
                                      <p:tavLst>
                                        <p:tav tm="0">
                                          <p:val>
                                            <p:fltVal val="0"/>
                                          </p:val>
                                        </p:tav>
                                        <p:tav tm="100000">
                                          <p:val>
                                            <p:strVal val="#ppt_h"/>
                                          </p:val>
                                        </p:tav>
                                      </p:tavLst>
                                    </p:anim>
                                    <p:animEffect transition="in" filter="fade">
                                      <p:cBhvr>
                                        <p:cTn id="58" dur="500"/>
                                        <p:tgtEl>
                                          <p:spTgt spid="270"/>
                                        </p:tgtEl>
                                      </p:cBhvr>
                                    </p:animEffect>
                                  </p:childTnLst>
                                </p:cTn>
                              </p:par>
                            </p:childTnLst>
                          </p:cTn>
                        </p:par>
                        <p:par>
                          <p:cTn id="59" fill="hold">
                            <p:stCondLst>
                              <p:cond delay="3500"/>
                            </p:stCondLst>
                            <p:childTnLst>
                              <p:par>
                                <p:cTn id="60" presetID="2" presetClass="entr" presetSubtype="2" fill="hold" grpId="0" nodeType="afterEffect">
                                  <p:stCondLst>
                                    <p:cond delay="0"/>
                                  </p:stCondLst>
                                  <p:childTnLst>
                                    <p:set>
                                      <p:cBhvr>
                                        <p:cTn id="61" dur="1" fill="hold">
                                          <p:stCondLst>
                                            <p:cond delay="0"/>
                                          </p:stCondLst>
                                        </p:cTn>
                                        <p:tgtEl>
                                          <p:spTgt spid="288"/>
                                        </p:tgtEl>
                                        <p:attrNameLst>
                                          <p:attrName>style.visibility</p:attrName>
                                        </p:attrNameLst>
                                      </p:cBhvr>
                                      <p:to>
                                        <p:strVal val="visible"/>
                                      </p:to>
                                    </p:set>
                                    <p:anim calcmode="lin" valueType="num">
                                      <p:cBhvr additive="base">
                                        <p:cTn id="62" dur="500" fill="hold"/>
                                        <p:tgtEl>
                                          <p:spTgt spid="288"/>
                                        </p:tgtEl>
                                        <p:attrNameLst>
                                          <p:attrName>ppt_x</p:attrName>
                                        </p:attrNameLst>
                                      </p:cBhvr>
                                      <p:tavLst>
                                        <p:tav tm="0">
                                          <p:val>
                                            <p:strVal val="1+#ppt_w/2"/>
                                          </p:val>
                                        </p:tav>
                                        <p:tav tm="100000">
                                          <p:val>
                                            <p:strVal val="#ppt_x"/>
                                          </p:val>
                                        </p:tav>
                                      </p:tavLst>
                                    </p:anim>
                                    <p:anim calcmode="lin" valueType="num">
                                      <p:cBhvr additive="base">
                                        <p:cTn id="63" dur="500" fill="hold"/>
                                        <p:tgtEl>
                                          <p:spTgt spid="288"/>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287"/>
                                        </p:tgtEl>
                                        <p:attrNameLst>
                                          <p:attrName>style.visibility</p:attrName>
                                        </p:attrNameLst>
                                      </p:cBhvr>
                                      <p:to>
                                        <p:strVal val="visible"/>
                                      </p:to>
                                    </p:set>
                                    <p:anim calcmode="lin" valueType="num">
                                      <p:cBhvr additive="base">
                                        <p:cTn id="66" dur="500" fill="hold"/>
                                        <p:tgtEl>
                                          <p:spTgt spid="287"/>
                                        </p:tgtEl>
                                        <p:attrNameLst>
                                          <p:attrName>ppt_x</p:attrName>
                                        </p:attrNameLst>
                                      </p:cBhvr>
                                      <p:tavLst>
                                        <p:tav tm="0">
                                          <p:val>
                                            <p:strVal val="1+#ppt_w/2"/>
                                          </p:val>
                                        </p:tav>
                                        <p:tav tm="100000">
                                          <p:val>
                                            <p:strVal val="#ppt_x"/>
                                          </p:val>
                                        </p:tav>
                                      </p:tavLst>
                                    </p:anim>
                                    <p:anim calcmode="lin" valueType="num">
                                      <p:cBhvr additive="base">
                                        <p:cTn id="67" dur="500" fill="hold"/>
                                        <p:tgtEl>
                                          <p:spTgt spid="287"/>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286"/>
                                        </p:tgtEl>
                                        <p:attrNameLst>
                                          <p:attrName>style.visibility</p:attrName>
                                        </p:attrNameLst>
                                      </p:cBhvr>
                                      <p:to>
                                        <p:strVal val="visible"/>
                                      </p:to>
                                    </p:set>
                                    <p:anim calcmode="lin" valueType="num">
                                      <p:cBhvr additive="base">
                                        <p:cTn id="70" dur="500" fill="hold"/>
                                        <p:tgtEl>
                                          <p:spTgt spid="286"/>
                                        </p:tgtEl>
                                        <p:attrNameLst>
                                          <p:attrName>ppt_x</p:attrName>
                                        </p:attrNameLst>
                                      </p:cBhvr>
                                      <p:tavLst>
                                        <p:tav tm="0">
                                          <p:val>
                                            <p:strVal val="1+#ppt_w/2"/>
                                          </p:val>
                                        </p:tav>
                                        <p:tav tm="100000">
                                          <p:val>
                                            <p:strVal val="#ppt_x"/>
                                          </p:val>
                                        </p:tav>
                                      </p:tavLst>
                                    </p:anim>
                                    <p:anim calcmode="lin" valueType="num">
                                      <p:cBhvr additive="base">
                                        <p:cTn id="71" dur="500" fill="hold"/>
                                        <p:tgtEl>
                                          <p:spTgt spid="286"/>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289"/>
                                        </p:tgtEl>
                                        <p:attrNameLst>
                                          <p:attrName>style.visibility</p:attrName>
                                        </p:attrNameLst>
                                      </p:cBhvr>
                                      <p:to>
                                        <p:strVal val="visible"/>
                                      </p:to>
                                    </p:set>
                                    <p:anim calcmode="lin" valueType="num">
                                      <p:cBhvr additive="base">
                                        <p:cTn id="74" dur="500" fill="hold"/>
                                        <p:tgtEl>
                                          <p:spTgt spid="289"/>
                                        </p:tgtEl>
                                        <p:attrNameLst>
                                          <p:attrName>ppt_x</p:attrName>
                                        </p:attrNameLst>
                                      </p:cBhvr>
                                      <p:tavLst>
                                        <p:tav tm="0">
                                          <p:val>
                                            <p:strVal val="1+#ppt_w/2"/>
                                          </p:val>
                                        </p:tav>
                                        <p:tav tm="100000">
                                          <p:val>
                                            <p:strVal val="#ppt_x"/>
                                          </p:val>
                                        </p:tav>
                                      </p:tavLst>
                                    </p:anim>
                                    <p:anim calcmode="lin" valueType="num">
                                      <p:cBhvr additive="base">
                                        <p:cTn id="75" dur="500" fill="hold"/>
                                        <p:tgtEl>
                                          <p:spTgt spid="289"/>
                                        </p:tgtEl>
                                        <p:attrNameLst>
                                          <p:attrName>ppt_y</p:attrName>
                                        </p:attrNameLst>
                                      </p:cBhvr>
                                      <p:tavLst>
                                        <p:tav tm="0">
                                          <p:val>
                                            <p:strVal val="#ppt_y"/>
                                          </p:val>
                                        </p:tav>
                                        <p:tav tm="100000">
                                          <p:val>
                                            <p:strVal val="#ppt_y"/>
                                          </p:val>
                                        </p:tav>
                                      </p:tavLst>
                                    </p:anim>
                                  </p:childTnLst>
                                </p:cTn>
                              </p:par>
                            </p:childTnLst>
                          </p:cTn>
                        </p:par>
                        <p:par>
                          <p:cTn id="76" fill="hold">
                            <p:stCondLst>
                              <p:cond delay="4000"/>
                            </p:stCondLst>
                            <p:childTnLst>
                              <p:par>
                                <p:cTn id="77" presetID="12" presetClass="entr" presetSubtype="8" fill="hold" grpId="0" nodeType="afterEffect">
                                  <p:stCondLst>
                                    <p:cond delay="0"/>
                                  </p:stCondLst>
                                  <p:childTnLst>
                                    <p:set>
                                      <p:cBhvr>
                                        <p:cTn id="78" dur="1" fill="hold">
                                          <p:stCondLst>
                                            <p:cond delay="0"/>
                                          </p:stCondLst>
                                        </p:cTn>
                                        <p:tgtEl>
                                          <p:spTgt spid="67"/>
                                        </p:tgtEl>
                                        <p:attrNameLst>
                                          <p:attrName>style.visibility</p:attrName>
                                        </p:attrNameLst>
                                      </p:cBhvr>
                                      <p:to>
                                        <p:strVal val="visible"/>
                                      </p:to>
                                    </p:set>
                                    <p:anim calcmode="lin" valueType="num">
                                      <p:cBhvr additive="base">
                                        <p:cTn id="79" dur="500"/>
                                        <p:tgtEl>
                                          <p:spTgt spid="67"/>
                                        </p:tgtEl>
                                        <p:attrNameLst>
                                          <p:attrName>ppt_x</p:attrName>
                                        </p:attrNameLst>
                                      </p:cBhvr>
                                      <p:tavLst>
                                        <p:tav tm="0">
                                          <p:val>
                                            <p:strVal val="#ppt_x-#ppt_w*1.125000"/>
                                          </p:val>
                                        </p:tav>
                                        <p:tav tm="100000">
                                          <p:val>
                                            <p:strVal val="#ppt_x"/>
                                          </p:val>
                                        </p:tav>
                                      </p:tavLst>
                                    </p:anim>
                                    <p:animEffect transition="in" filter="wipe(right)">
                                      <p:cBhvr>
                                        <p:cTn id="80" dur="500"/>
                                        <p:tgtEl>
                                          <p:spTgt spid="67"/>
                                        </p:tgtEl>
                                      </p:cBhvr>
                                    </p:animEffect>
                                  </p:childTnLst>
                                </p:cTn>
                              </p:par>
                            </p:childTnLst>
                          </p:cTn>
                        </p:par>
                        <p:par>
                          <p:cTn id="81" fill="hold">
                            <p:stCondLst>
                              <p:cond delay="4500"/>
                            </p:stCondLst>
                            <p:childTnLst>
                              <p:par>
                                <p:cTn id="82" presetID="22" presetClass="entr" presetSubtype="8" fill="hold" grpId="0" nodeType="afterEffect">
                                  <p:stCondLst>
                                    <p:cond delay="0"/>
                                  </p:stCondLst>
                                  <p:childTnLst>
                                    <p:set>
                                      <p:cBhvr>
                                        <p:cTn id="83" dur="1" fill="hold">
                                          <p:stCondLst>
                                            <p:cond delay="0"/>
                                          </p:stCondLst>
                                        </p:cTn>
                                        <p:tgtEl>
                                          <p:spTgt spid="279"/>
                                        </p:tgtEl>
                                        <p:attrNameLst>
                                          <p:attrName>style.visibility</p:attrName>
                                        </p:attrNameLst>
                                      </p:cBhvr>
                                      <p:to>
                                        <p:strVal val="visible"/>
                                      </p:to>
                                    </p:set>
                                    <p:animEffect transition="in" filter="wipe(left)">
                                      <p:cBhvr>
                                        <p:cTn id="84" dur="500"/>
                                        <p:tgtEl>
                                          <p:spTgt spid="279"/>
                                        </p:tgtEl>
                                      </p:cBhvr>
                                    </p:animEffect>
                                  </p:childTnLst>
                                </p:cTn>
                              </p:par>
                            </p:childTnLst>
                          </p:cTn>
                        </p:par>
                        <p:par>
                          <p:cTn id="85" fill="hold">
                            <p:stCondLst>
                              <p:cond delay="5000"/>
                            </p:stCondLst>
                            <p:childTnLst>
                              <p:par>
                                <p:cTn id="86" presetID="12" presetClass="entr" presetSubtype="8" fill="hold" grpId="0" nodeType="afterEffect">
                                  <p:stCondLst>
                                    <p:cond delay="0"/>
                                  </p:stCondLst>
                                  <p:childTnLst>
                                    <p:set>
                                      <p:cBhvr>
                                        <p:cTn id="87" dur="1" fill="hold">
                                          <p:stCondLst>
                                            <p:cond delay="0"/>
                                          </p:stCondLst>
                                        </p:cTn>
                                        <p:tgtEl>
                                          <p:spTgt spid="280"/>
                                        </p:tgtEl>
                                        <p:attrNameLst>
                                          <p:attrName>style.visibility</p:attrName>
                                        </p:attrNameLst>
                                      </p:cBhvr>
                                      <p:to>
                                        <p:strVal val="visible"/>
                                      </p:to>
                                    </p:set>
                                    <p:anim calcmode="lin" valueType="num">
                                      <p:cBhvr additive="base">
                                        <p:cTn id="88" dur="500"/>
                                        <p:tgtEl>
                                          <p:spTgt spid="280"/>
                                        </p:tgtEl>
                                        <p:attrNameLst>
                                          <p:attrName>ppt_x</p:attrName>
                                        </p:attrNameLst>
                                      </p:cBhvr>
                                      <p:tavLst>
                                        <p:tav tm="0">
                                          <p:val>
                                            <p:strVal val="#ppt_x-#ppt_w*1.125000"/>
                                          </p:val>
                                        </p:tav>
                                        <p:tav tm="100000">
                                          <p:val>
                                            <p:strVal val="#ppt_x"/>
                                          </p:val>
                                        </p:tav>
                                      </p:tavLst>
                                    </p:anim>
                                    <p:animEffect transition="in" filter="wipe(right)">
                                      <p:cBhvr>
                                        <p:cTn id="89" dur="500"/>
                                        <p:tgtEl>
                                          <p:spTgt spid="280"/>
                                        </p:tgtEl>
                                      </p:cBhvr>
                                    </p:animEffect>
                                  </p:childTnLst>
                                </p:cTn>
                              </p:par>
                            </p:childTnLst>
                          </p:cTn>
                        </p:par>
                        <p:par>
                          <p:cTn id="90" fill="hold">
                            <p:stCondLst>
                              <p:cond delay="5500"/>
                            </p:stCondLst>
                            <p:childTnLst>
                              <p:par>
                                <p:cTn id="91" presetID="22" presetClass="entr" presetSubtype="8" fill="hold" grpId="0" nodeType="afterEffect">
                                  <p:stCondLst>
                                    <p:cond delay="0"/>
                                  </p:stCondLst>
                                  <p:childTnLst>
                                    <p:set>
                                      <p:cBhvr>
                                        <p:cTn id="92" dur="1" fill="hold">
                                          <p:stCondLst>
                                            <p:cond delay="0"/>
                                          </p:stCondLst>
                                        </p:cTn>
                                        <p:tgtEl>
                                          <p:spTgt spid="281"/>
                                        </p:tgtEl>
                                        <p:attrNameLst>
                                          <p:attrName>style.visibility</p:attrName>
                                        </p:attrNameLst>
                                      </p:cBhvr>
                                      <p:to>
                                        <p:strVal val="visible"/>
                                      </p:to>
                                    </p:set>
                                    <p:animEffect transition="in" filter="wipe(left)">
                                      <p:cBhvr>
                                        <p:cTn id="93" dur="500"/>
                                        <p:tgtEl>
                                          <p:spTgt spid="281"/>
                                        </p:tgtEl>
                                      </p:cBhvr>
                                    </p:animEffect>
                                  </p:childTnLst>
                                </p:cTn>
                              </p:par>
                            </p:childTnLst>
                          </p:cTn>
                        </p:par>
                        <p:par>
                          <p:cTn id="94" fill="hold">
                            <p:stCondLst>
                              <p:cond delay="6000"/>
                            </p:stCondLst>
                            <p:childTnLst>
                              <p:par>
                                <p:cTn id="95" presetID="12" presetClass="entr" presetSubtype="8" fill="hold" grpId="0" nodeType="afterEffect">
                                  <p:stCondLst>
                                    <p:cond delay="0"/>
                                  </p:stCondLst>
                                  <p:childTnLst>
                                    <p:set>
                                      <p:cBhvr>
                                        <p:cTn id="96" dur="1" fill="hold">
                                          <p:stCondLst>
                                            <p:cond delay="0"/>
                                          </p:stCondLst>
                                        </p:cTn>
                                        <p:tgtEl>
                                          <p:spTgt spid="282"/>
                                        </p:tgtEl>
                                        <p:attrNameLst>
                                          <p:attrName>style.visibility</p:attrName>
                                        </p:attrNameLst>
                                      </p:cBhvr>
                                      <p:to>
                                        <p:strVal val="visible"/>
                                      </p:to>
                                    </p:set>
                                    <p:anim calcmode="lin" valueType="num">
                                      <p:cBhvr additive="base">
                                        <p:cTn id="97" dur="500"/>
                                        <p:tgtEl>
                                          <p:spTgt spid="282"/>
                                        </p:tgtEl>
                                        <p:attrNameLst>
                                          <p:attrName>ppt_x</p:attrName>
                                        </p:attrNameLst>
                                      </p:cBhvr>
                                      <p:tavLst>
                                        <p:tav tm="0">
                                          <p:val>
                                            <p:strVal val="#ppt_x-#ppt_w*1.125000"/>
                                          </p:val>
                                        </p:tav>
                                        <p:tav tm="100000">
                                          <p:val>
                                            <p:strVal val="#ppt_x"/>
                                          </p:val>
                                        </p:tav>
                                      </p:tavLst>
                                    </p:anim>
                                    <p:animEffect transition="in" filter="wipe(right)">
                                      <p:cBhvr>
                                        <p:cTn id="98" dur="500"/>
                                        <p:tgtEl>
                                          <p:spTgt spid="282"/>
                                        </p:tgtEl>
                                      </p:cBhvr>
                                    </p:animEffect>
                                  </p:childTnLst>
                                </p:cTn>
                              </p:par>
                            </p:childTnLst>
                          </p:cTn>
                        </p:par>
                        <p:par>
                          <p:cTn id="99" fill="hold">
                            <p:stCondLst>
                              <p:cond delay="6500"/>
                            </p:stCondLst>
                            <p:childTnLst>
                              <p:par>
                                <p:cTn id="100" presetID="22" presetClass="entr" presetSubtype="8" fill="hold" grpId="0" nodeType="afterEffect">
                                  <p:stCondLst>
                                    <p:cond delay="0"/>
                                  </p:stCondLst>
                                  <p:childTnLst>
                                    <p:set>
                                      <p:cBhvr>
                                        <p:cTn id="101" dur="1" fill="hold">
                                          <p:stCondLst>
                                            <p:cond delay="0"/>
                                          </p:stCondLst>
                                        </p:cTn>
                                        <p:tgtEl>
                                          <p:spTgt spid="283"/>
                                        </p:tgtEl>
                                        <p:attrNameLst>
                                          <p:attrName>style.visibility</p:attrName>
                                        </p:attrNameLst>
                                      </p:cBhvr>
                                      <p:to>
                                        <p:strVal val="visible"/>
                                      </p:to>
                                    </p:set>
                                    <p:animEffect transition="in" filter="wipe(left)">
                                      <p:cBhvr>
                                        <p:cTn id="102" dur="500"/>
                                        <p:tgtEl>
                                          <p:spTgt spid="283"/>
                                        </p:tgtEl>
                                      </p:cBhvr>
                                    </p:animEffect>
                                  </p:childTnLst>
                                </p:cTn>
                              </p:par>
                            </p:childTnLst>
                          </p:cTn>
                        </p:par>
                        <p:par>
                          <p:cTn id="103" fill="hold">
                            <p:stCondLst>
                              <p:cond delay="7000"/>
                            </p:stCondLst>
                            <p:childTnLst>
                              <p:par>
                                <p:cTn id="104" presetID="12" presetClass="entr" presetSubtype="8" fill="hold" grpId="0" nodeType="afterEffect">
                                  <p:stCondLst>
                                    <p:cond delay="0"/>
                                  </p:stCondLst>
                                  <p:childTnLst>
                                    <p:set>
                                      <p:cBhvr>
                                        <p:cTn id="105" dur="1" fill="hold">
                                          <p:stCondLst>
                                            <p:cond delay="0"/>
                                          </p:stCondLst>
                                        </p:cTn>
                                        <p:tgtEl>
                                          <p:spTgt spid="284"/>
                                        </p:tgtEl>
                                        <p:attrNameLst>
                                          <p:attrName>style.visibility</p:attrName>
                                        </p:attrNameLst>
                                      </p:cBhvr>
                                      <p:to>
                                        <p:strVal val="visible"/>
                                      </p:to>
                                    </p:set>
                                    <p:anim calcmode="lin" valueType="num">
                                      <p:cBhvr additive="base">
                                        <p:cTn id="106" dur="500"/>
                                        <p:tgtEl>
                                          <p:spTgt spid="284"/>
                                        </p:tgtEl>
                                        <p:attrNameLst>
                                          <p:attrName>ppt_x</p:attrName>
                                        </p:attrNameLst>
                                      </p:cBhvr>
                                      <p:tavLst>
                                        <p:tav tm="0">
                                          <p:val>
                                            <p:strVal val="#ppt_x-#ppt_w*1.125000"/>
                                          </p:val>
                                        </p:tav>
                                        <p:tav tm="100000">
                                          <p:val>
                                            <p:strVal val="#ppt_x"/>
                                          </p:val>
                                        </p:tav>
                                      </p:tavLst>
                                    </p:anim>
                                    <p:animEffect transition="in" filter="wipe(right)">
                                      <p:cBhvr>
                                        <p:cTn id="107" dur="500"/>
                                        <p:tgtEl>
                                          <p:spTgt spid="284"/>
                                        </p:tgtEl>
                                      </p:cBhvr>
                                    </p:animEffect>
                                  </p:childTnLst>
                                </p:cTn>
                              </p:par>
                            </p:childTnLst>
                          </p:cTn>
                        </p:par>
                        <p:par>
                          <p:cTn id="108" fill="hold">
                            <p:stCondLst>
                              <p:cond delay="7500"/>
                            </p:stCondLst>
                            <p:childTnLst>
                              <p:par>
                                <p:cTn id="109" presetID="22" presetClass="entr" presetSubtype="8" fill="hold" grpId="0" nodeType="afterEffect">
                                  <p:stCondLst>
                                    <p:cond delay="0"/>
                                  </p:stCondLst>
                                  <p:childTnLst>
                                    <p:set>
                                      <p:cBhvr>
                                        <p:cTn id="110" dur="1" fill="hold">
                                          <p:stCondLst>
                                            <p:cond delay="0"/>
                                          </p:stCondLst>
                                        </p:cTn>
                                        <p:tgtEl>
                                          <p:spTgt spid="285"/>
                                        </p:tgtEl>
                                        <p:attrNameLst>
                                          <p:attrName>style.visibility</p:attrName>
                                        </p:attrNameLst>
                                      </p:cBhvr>
                                      <p:to>
                                        <p:strVal val="visible"/>
                                      </p:to>
                                    </p:set>
                                    <p:animEffect transition="in" filter="wipe(left)">
                                      <p:cBhvr>
                                        <p:cTn id="111" dur="500"/>
                                        <p:tgtEl>
                                          <p:spTgt spid="2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221" grpId="0" animBg="1"/>
      <p:bldP spid="222" grpId="0" animBg="1"/>
      <p:bldP spid="223" grpId="0" animBg="1"/>
      <p:bldP spid="224" grpId="0" animBg="1"/>
      <p:bldP spid="225" grpId="0" animBg="1"/>
      <p:bldP spid="278" grpId="0"/>
      <p:bldP spid="279" grpId="0"/>
      <p:bldP spid="280" grpId="0" animBg="1"/>
      <p:bldP spid="281" grpId="0"/>
      <p:bldP spid="282" grpId="0" animBg="1"/>
      <p:bldP spid="283" grpId="0"/>
      <p:bldP spid="284" grpId="0" animBg="1"/>
      <p:bldP spid="285" grpId="0"/>
      <p:bldP spid="286" grpId="0"/>
      <p:bldP spid="287" grpId="0"/>
      <p:bldP spid="288" grpId="0"/>
      <p:bldP spid="28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4" name="组合 113"/>
          <p:cNvGrpSpPr/>
          <p:nvPr/>
        </p:nvGrpSpPr>
        <p:grpSpPr>
          <a:xfrm>
            <a:off x="1660682" y="1716434"/>
            <a:ext cx="1459345" cy="1459345"/>
            <a:chOff x="4179570" y="1588770"/>
            <a:chExt cx="2735580" cy="2735580"/>
          </a:xfrm>
        </p:grpSpPr>
        <p:sp>
          <p:nvSpPr>
            <p:cNvPr id="115" name="椭圆 114"/>
            <p:cNvSpPr/>
            <p:nvPr/>
          </p:nvSpPr>
          <p:spPr>
            <a:xfrm>
              <a:off x="4179570" y="1588770"/>
              <a:ext cx="2735580" cy="2735580"/>
            </a:xfrm>
            <a:prstGeom prst="ellipse">
              <a:avLst/>
            </a:prstGeom>
            <a:gradFill flip="none" rotWithShape="1">
              <a:gsLst>
                <a:gs pos="0">
                  <a:schemeClr val="bg1">
                    <a:lumMod val="85000"/>
                  </a:schemeClr>
                </a:gs>
                <a:gs pos="100000">
                  <a:schemeClr val="bg1">
                    <a:lumMod val="95000"/>
                  </a:schemeClr>
                </a:gs>
              </a:gsLst>
              <a:lin ang="2700000" scaled="1"/>
              <a:tileRect/>
            </a:gra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16" name="椭圆 115"/>
            <p:cNvSpPr/>
            <p:nvPr/>
          </p:nvSpPr>
          <p:spPr>
            <a:xfrm>
              <a:off x="4574903" y="1984103"/>
              <a:ext cx="1944914" cy="1944914"/>
            </a:xfrm>
            <a:prstGeom prst="ellipse">
              <a:avLst/>
            </a:prstGeom>
            <a:solidFill>
              <a:srgbClr val="E2E2E2"/>
            </a:solidFill>
            <a:ln w="19050">
              <a:gradFill flip="none" rotWithShape="1">
                <a:gsLst>
                  <a:gs pos="0">
                    <a:schemeClr val="bg1"/>
                  </a:gs>
                  <a:gs pos="100000">
                    <a:schemeClr val="bg1">
                      <a:lumMod val="75000"/>
                    </a:schemeClr>
                  </a:gs>
                </a:gsLst>
                <a:lin ang="2700000" scaled="1"/>
                <a:tileRect/>
              </a:grad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117" name="组合 116"/>
          <p:cNvGrpSpPr/>
          <p:nvPr/>
        </p:nvGrpSpPr>
        <p:grpSpPr>
          <a:xfrm>
            <a:off x="3989016" y="1716434"/>
            <a:ext cx="1459345" cy="1459345"/>
            <a:chOff x="4179570" y="1588770"/>
            <a:chExt cx="2735580" cy="2735580"/>
          </a:xfrm>
        </p:grpSpPr>
        <p:sp>
          <p:nvSpPr>
            <p:cNvPr id="118" name="椭圆 117"/>
            <p:cNvSpPr/>
            <p:nvPr/>
          </p:nvSpPr>
          <p:spPr>
            <a:xfrm>
              <a:off x="4179570" y="1588770"/>
              <a:ext cx="2735580" cy="2735580"/>
            </a:xfrm>
            <a:prstGeom prst="ellipse">
              <a:avLst/>
            </a:prstGeom>
            <a:gradFill flip="none" rotWithShape="1">
              <a:gsLst>
                <a:gs pos="0">
                  <a:schemeClr val="bg1">
                    <a:lumMod val="85000"/>
                  </a:schemeClr>
                </a:gs>
                <a:gs pos="100000">
                  <a:schemeClr val="bg1">
                    <a:lumMod val="95000"/>
                  </a:schemeClr>
                </a:gs>
              </a:gsLst>
              <a:lin ang="2700000" scaled="1"/>
              <a:tileRect/>
            </a:gra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19" name="椭圆 118"/>
            <p:cNvSpPr/>
            <p:nvPr/>
          </p:nvSpPr>
          <p:spPr>
            <a:xfrm>
              <a:off x="4574903" y="1984103"/>
              <a:ext cx="1944914" cy="1944914"/>
            </a:xfrm>
            <a:prstGeom prst="ellipse">
              <a:avLst/>
            </a:prstGeom>
            <a:solidFill>
              <a:srgbClr val="E2E2E2"/>
            </a:solidFill>
            <a:ln w="19050">
              <a:gradFill flip="none" rotWithShape="1">
                <a:gsLst>
                  <a:gs pos="0">
                    <a:schemeClr val="bg1"/>
                  </a:gs>
                  <a:gs pos="100000">
                    <a:schemeClr val="bg1">
                      <a:lumMod val="75000"/>
                    </a:schemeClr>
                  </a:gs>
                </a:gsLst>
                <a:lin ang="2700000" scaled="1"/>
                <a:tileRect/>
              </a:grad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120" name="组合 119"/>
          <p:cNvGrpSpPr/>
          <p:nvPr/>
        </p:nvGrpSpPr>
        <p:grpSpPr>
          <a:xfrm>
            <a:off x="6317350" y="1716434"/>
            <a:ext cx="1459345" cy="1459345"/>
            <a:chOff x="4179570" y="1588770"/>
            <a:chExt cx="2735580" cy="2735580"/>
          </a:xfrm>
        </p:grpSpPr>
        <p:sp>
          <p:nvSpPr>
            <p:cNvPr id="121" name="椭圆 120"/>
            <p:cNvSpPr/>
            <p:nvPr/>
          </p:nvSpPr>
          <p:spPr>
            <a:xfrm>
              <a:off x="4179570" y="1588770"/>
              <a:ext cx="2735580" cy="2735580"/>
            </a:xfrm>
            <a:prstGeom prst="ellipse">
              <a:avLst/>
            </a:prstGeom>
            <a:gradFill flip="none" rotWithShape="1">
              <a:gsLst>
                <a:gs pos="0">
                  <a:schemeClr val="bg1">
                    <a:lumMod val="85000"/>
                  </a:schemeClr>
                </a:gs>
                <a:gs pos="100000">
                  <a:schemeClr val="bg1">
                    <a:lumMod val="95000"/>
                  </a:schemeClr>
                </a:gs>
              </a:gsLst>
              <a:lin ang="2700000" scaled="1"/>
              <a:tileRect/>
            </a:gra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22" name="椭圆 121"/>
            <p:cNvSpPr/>
            <p:nvPr/>
          </p:nvSpPr>
          <p:spPr>
            <a:xfrm>
              <a:off x="4574903" y="1984103"/>
              <a:ext cx="1944914" cy="1944914"/>
            </a:xfrm>
            <a:prstGeom prst="ellipse">
              <a:avLst/>
            </a:prstGeom>
            <a:solidFill>
              <a:srgbClr val="E2E2E2"/>
            </a:solidFill>
            <a:ln w="19050">
              <a:gradFill flip="none" rotWithShape="1">
                <a:gsLst>
                  <a:gs pos="0">
                    <a:schemeClr val="bg1"/>
                  </a:gs>
                  <a:gs pos="100000">
                    <a:schemeClr val="bg1">
                      <a:lumMod val="75000"/>
                    </a:schemeClr>
                  </a:gs>
                </a:gsLst>
                <a:lin ang="2700000" scaled="1"/>
                <a:tileRect/>
              </a:grad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123" name="组合 122"/>
          <p:cNvGrpSpPr/>
          <p:nvPr/>
        </p:nvGrpSpPr>
        <p:grpSpPr>
          <a:xfrm>
            <a:off x="8645682" y="1716434"/>
            <a:ext cx="1459345" cy="1459345"/>
            <a:chOff x="4179570" y="1588770"/>
            <a:chExt cx="2735580" cy="2735580"/>
          </a:xfrm>
        </p:grpSpPr>
        <p:sp>
          <p:nvSpPr>
            <p:cNvPr id="124" name="椭圆 123"/>
            <p:cNvSpPr/>
            <p:nvPr/>
          </p:nvSpPr>
          <p:spPr>
            <a:xfrm>
              <a:off x="4179570" y="1588770"/>
              <a:ext cx="2735580" cy="2735580"/>
            </a:xfrm>
            <a:prstGeom prst="ellipse">
              <a:avLst/>
            </a:prstGeom>
            <a:gradFill flip="none" rotWithShape="1">
              <a:gsLst>
                <a:gs pos="0">
                  <a:schemeClr val="bg1">
                    <a:lumMod val="85000"/>
                  </a:schemeClr>
                </a:gs>
                <a:gs pos="100000">
                  <a:schemeClr val="bg1">
                    <a:lumMod val="95000"/>
                  </a:schemeClr>
                </a:gs>
              </a:gsLst>
              <a:lin ang="2700000" scaled="1"/>
              <a:tileRect/>
            </a:gra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25" name="椭圆 124"/>
            <p:cNvSpPr/>
            <p:nvPr/>
          </p:nvSpPr>
          <p:spPr>
            <a:xfrm>
              <a:off x="4574903" y="1984103"/>
              <a:ext cx="1944914" cy="1944914"/>
            </a:xfrm>
            <a:prstGeom prst="ellipse">
              <a:avLst/>
            </a:prstGeom>
            <a:solidFill>
              <a:srgbClr val="E2E2E2"/>
            </a:solidFill>
            <a:ln w="19050">
              <a:gradFill flip="none" rotWithShape="1">
                <a:gsLst>
                  <a:gs pos="0">
                    <a:schemeClr val="bg1"/>
                  </a:gs>
                  <a:gs pos="100000">
                    <a:schemeClr val="bg1">
                      <a:lumMod val="75000"/>
                    </a:schemeClr>
                  </a:gs>
                </a:gsLst>
                <a:lin ang="2700000" scaled="1"/>
                <a:tileRect/>
              </a:grad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sp>
        <p:nvSpPr>
          <p:cNvPr id="126" name="文本框 125"/>
          <p:cNvSpPr txBox="1"/>
          <p:nvPr/>
        </p:nvSpPr>
        <p:spPr>
          <a:xfrm>
            <a:off x="1964789" y="2087428"/>
            <a:ext cx="848591" cy="707886"/>
          </a:xfrm>
          <a:prstGeom prst="rect">
            <a:avLst/>
          </a:prstGeom>
          <a:noFill/>
        </p:spPr>
        <p:txBody>
          <a:bodyPr wrap="square" rtlCol="0">
            <a:spAutoFit/>
          </a:bodyPr>
          <a:lstStyle/>
          <a:p>
            <a:pPr algn="ctr"/>
            <a:r>
              <a:rPr lang="en-US" altLang="zh-CN" sz="4000" dirty="0">
                <a:solidFill>
                  <a:srgbClr val="0070C0"/>
                </a:solidFill>
                <a:cs typeface="+mn-ea"/>
                <a:sym typeface="+mn-lt"/>
              </a:rPr>
              <a:t>01</a:t>
            </a:r>
            <a:endParaRPr lang="zh-CN" altLang="en-US" sz="4000" dirty="0">
              <a:solidFill>
                <a:srgbClr val="0070C0"/>
              </a:solidFill>
              <a:cs typeface="+mn-ea"/>
              <a:sym typeface="+mn-lt"/>
            </a:endParaRPr>
          </a:p>
        </p:txBody>
      </p:sp>
      <p:sp>
        <p:nvSpPr>
          <p:cNvPr id="127" name="文本框 126"/>
          <p:cNvSpPr txBox="1"/>
          <p:nvPr/>
        </p:nvSpPr>
        <p:spPr>
          <a:xfrm>
            <a:off x="4294391" y="2087428"/>
            <a:ext cx="848591" cy="707886"/>
          </a:xfrm>
          <a:prstGeom prst="rect">
            <a:avLst/>
          </a:prstGeom>
          <a:noFill/>
        </p:spPr>
        <p:txBody>
          <a:bodyPr wrap="square" rtlCol="0">
            <a:spAutoFit/>
          </a:bodyPr>
          <a:lstStyle/>
          <a:p>
            <a:pPr algn="ctr"/>
            <a:r>
              <a:rPr lang="en-US" altLang="zh-CN" sz="4000" dirty="0">
                <a:solidFill>
                  <a:srgbClr val="0070C0"/>
                </a:solidFill>
                <a:cs typeface="+mn-ea"/>
                <a:sym typeface="+mn-lt"/>
              </a:rPr>
              <a:t>02</a:t>
            </a:r>
            <a:endParaRPr lang="zh-CN" altLang="en-US" sz="4000" dirty="0">
              <a:solidFill>
                <a:srgbClr val="0070C0"/>
              </a:solidFill>
              <a:cs typeface="+mn-ea"/>
              <a:sym typeface="+mn-lt"/>
            </a:endParaRPr>
          </a:p>
        </p:txBody>
      </p:sp>
      <p:sp>
        <p:nvSpPr>
          <p:cNvPr id="128" name="文本框 127"/>
          <p:cNvSpPr txBox="1"/>
          <p:nvPr/>
        </p:nvSpPr>
        <p:spPr>
          <a:xfrm>
            <a:off x="6622726" y="2087428"/>
            <a:ext cx="848591" cy="707886"/>
          </a:xfrm>
          <a:prstGeom prst="rect">
            <a:avLst/>
          </a:prstGeom>
          <a:noFill/>
        </p:spPr>
        <p:txBody>
          <a:bodyPr wrap="square" rtlCol="0">
            <a:spAutoFit/>
          </a:bodyPr>
          <a:lstStyle/>
          <a:p>
            <a:pPr algn="ctr"/>
            <a:r>
              <a:rPr lang="en-US" altLang="zh-CN" sz="4000" dirty="0">
                <a:solidFill>
                  <a:srgbClr val="0070C0"/>
                </a:solidFill>
                <a:cs typeface="+mn-ea"/>
                <a:sym typeface="+mn-lt"/>
              </a:rPr>
              <a:t>03</a:t>
            </a:r>
            <a:endParaRPr lang="zh-CN" altLang="en-US" sz="4000" dirty="0">
              <a:solidFill>
                <a:srgbClr val="0070C0"/>
              </a:solidFill>
              <a:cs typeface="+mn-ea"/>
              <a:sym typeface="+mn-lt"/>
            </a:endParaRPr>
          </a:p>
        </p:txBody>
      </p:sp>
      <p:sp>
        <p:nvSpPr>
          <p:cNvPr id="129" name="文本框 128"/>
          <p:cNvSpPr txBox="1"/>
          <p:nvPr/>
        </p:nvSpPr>
        <p:spPr>
          <a:xfrm>
            <a:off x="8951059" y="2087428"/>
            <a:ext cx="848591" cy="707886"/>
          </a:xfrm>
          <a:prstGeom prst="rect">
            <a:avLst/>
          </a:prstGeom>
          <a:noFill/>
        </p:spPr>
        <p:txBody>
          <a:bodyPr wrap="square" rtlCol="0">
            <a:spAutoFit/>
          </a:bodyPr>
          <a:lstStyle/>
          <a:p>
            <a:pPr algn="ctr"/>
            <a:r>
              <a:rPr lang="en-US" altLang="zh-CN" sz="4000" dirty="0">
                <a:solidFill>
                  <a:srgbClr val="0070C0"/>
                </a:solidFill>
                <a:cs typeface="+mn-ea"/>
                <a:sym typeface="+mn-lt"/>
              </a:rPr>
              <a:t>04</a:t>
            </a:r>
            <a:endParaRPr lang="zh-CN" altLang="en-US" sz="4000" dirty="0">
              <a:solidFill>
                <a:srgbClr val="0070C0"/>
              </a:solidFill>
              <a:cs typeface="+mn-ea"/>
              <a:sym typeface="+mn-lt"/>
            </a:endParaRPr>
          </a:p>
        </p:txBody>
      </p:sp>
      <p:grpSp>
        <p:nvGrpSpPr>
          <p:cNvPr id="130" name="组合 129"/>
          <p:cNvGrpSpPr/>
          <p:nvPr/>
        </p:nvGrpSpPr>
        <p:grpSpPr>
          <a:xfrm>
            <a:off x="1388236" y="5158597"/>
            <a:ext cx="2331594" cy="1031796"/>
            <a:chOff x="3776606" y="2004244"/>
            <a:chExt cx="2169333" cy="1031796"/>
          </a:xfrm>
        </p:grpSpPr>
        <p:sp>
          <p:nvSpPr>
            <p:cNvPr id="131" name="文本框 130"/>
            <p:cNvSpPr txBox="1"/>
            <p:nvPr/>
          </p:nvSpPr>
          <p:spPr>
            <a:xfrm>
              <a:off x="3776606" y="2004244"/>
              <a:ext cx="2169333" cy="461665"/>
            </a:xfrm>
            <a:prstGeom prst="rect">
              <a:avLst/>
            </a:prstGeom>
            <a:noFill/>
          </p:spPr>
          <p:txBody>
            <a:bodyPr wrap="square" rtlCol="0">
              <a:spAutoFit/>
            </a:bodyPr>
            <a:lstStyle/>
            <a:p>
              <a:r>
                <a:rPr lang="zh-CN" altLang="en-US" sz="2400" dirty="0">
                  <a:solidFill>
                    <a:schemeClr val="tx1">
                      <a:lumMod val="75000"/>
                      <a:lumOff val="25000"/>
                    </a:schemeClr>
                  </a:solidFill>
                  <a:cs typeface="+mn-ea"/>
                  <a:sym typeface="+mn-lt"/>
                </a:rPr>
                <a:t>在此添加标题</a:t>
              </a:r>
            </a:p>
          </p:txBody>
        </p:sp>
        <p:sp>
          <p:nvSpPr>
            <p:cNvPr id="132" name="文本框 131"/>
            <p:cNvSpPr txBox="1"/>
            <p:nvPr/>
          </p:nvSpPr>
          <p:spPr>
            <a:xfrm>
              <a:off x="3782527" y="2389709"/>
              <a:ext cx="2011012" cy="646331"/>
            </a:xfrm>
            <a:prstGeom prst="rect">
              <a:avLst/>
            </a:prstGeom>
            <a:noFill/>
          </p:spPr>
          <p:txBody>
            <a:bodyPr wrap="square" rtlCol="0">
              <a:spAutoFit/>
            </a:bodyPr>
            <a:lstStyle/>
            <a:p>
              <a:pPr algn="just"/>
              <a:r>
                <a:rPr lang="zh-CN" altLang="en-US" sz="1200" dirty="0">
                  <a:solidFill>
                    <a:schemeClr val="tx1">
                      <a:lumMod val="75000"/>
                      <a:lumOff val="25000"/>
                    </a:schemeClr>
                  </a:solidFill>
                  <a:cs typeface="+mn-ea"/>
                  <a:sym typeface="+mn-lt"/>
                </a:rPr>
                <a:t>点击添加文字说明或复制文本黏贴自此内容要言简意赅</a:t>
              </a:r>
            </a:p>
          </p:txBody>
        </p:sp>
      </p:grpSp>
      <p:grpSp>
        <p:nvGrpSpPr>
          <p:cNvPr id="133" name="组合 132"/>
          <p:cNvGrpSpPr/>
          <p:nvPr/>
        </p:nvGrpSpPr>
        <p:grpSpPr>
          <a:xfrm>
            <a:off x="3717839" y="5158597"/>
            <a:ext cx="2331594" cy="1031796"/>
            <a:chOff x="3776606" y="2004244"/>
            <a:chExt cx="2169333" cy="1031796"/>
          </a:xfrm>
        </p:grpSpPr>
        <p:sp>
          <p:nvSpPr>
            <p:cNvPr id="134" name="文本框 133"/>
            <p:cNvSpPr txBox="1"/>
            <p:nvPr/>
          </p:nvSpPr>
          <p:spPr>
            <a:xfrm>
              <a:off x="3776606" y="2004244"/>
              <a:ext cx="2169333" cy="461665"/>
            </a:xfrm>
            <a:prstGeom prst="rect">
              <a:avLst/>
            </a:prstGeom>
            <a:noFill/>
          </p:spPr>
          <p:txBody>
            <a:bodyPr wrap="square" rtlCol="0">
              <a:spAutoFit/>
            </a:bodyPr>
            <a:lstStyle/>
            <a:p>
              <a:r>
                <a:rPr lang="zh-CN" altLang="en-US" sz="2400" dirty="0">
                  <a:solidFill>
                    <a:schemeClr val="tx1">
                      <a:lumMod val="75000"/>
                      <a:lumOff val="25000"/>
                    </a:schemeClr>
                  </a:solidFill>
                  <a:cs typeface="+mn-ea"/>
                  <a:sym typeface="+mn-lt"/>
                </a:rPr>
                <a:t>在此添加标题</a:t>
              </a:r>
            </a:p>
          </p:txBody>
        </p:sp>
        <p:sp>
          <p:nvSpPr>
            <p:cNvPr id="135" name="文本框 134"/>
            <p:cNvSpPr txBox="1"/>
            <p:nvPr/>
          </p:nvSpPr>
          <p:spPr>
            <a:xfrm>
              <a:off x="3782527" y="2389709"/>
              <a:ext cx="2011012" cy="646331"/>
            </a:xfrm>
            <a:prstGeom prst="rect">
              <a:avLst/>
            </a:prstGeom>
            <a:noFill/>
          </p:spPr>
          <p:txBody>
            <a:bodyPr wrap="square" rtlCol="0">
              <a:spAutoFit/>
            </a:bodyPr>
            <a:lstStyle/>
            <a:p>
              <a:pPr algn="just"/>
              <a:r>
                <a:rPr lang="zh-CN" altLang="en-US" sz="1200" dirty="0">
                  <a:solidFill>
                    <a:schemeClr val="tx1">
                      <a:lumMod val="75000"/>
                      <a:lumOff val="25000"/>
                    </a:schemeClr>
                  </a:solidFill>
                  <a:cs typeface="+mn-ea"/>
                  <a:sym typeface="+mn-lt"/>
                </a:rPr>
                <a:t>点击添加文字说明或复制文本黏贴自此内容要言简意赅</a:t>
              </a:r>
            </a:p>
          </p:txBody>
        </p:sp>
      </p:grpSp>
      <p:grpSp>
        <p:nvGrpSpPr>
          <p:cNvPr id="136" name="组合 135"/>
          <p:cNvGrpSpPr/>
          <p:nvPr/>
        </p:nvGrpSpPr>
        <p:grpSpPr>
          <a:xfrm>
            <a:off x="6046174" y="5158597"/>
            <a:ext cx="2331594" cy="1031796"/>
            <a:chOff x="3776606" y="2004244"/>
            <a:chExt cx="2169333" cy="1031796"/>
          </a:xfrm>
        </p:grpSpPr>
        <p:sp>
          <p:nvSpPr>
            <p:cNvPr id="137" name="文本框 136"/>
            <p:cNvSpPr txBox="1"/>
            <p:nvPr/>
          </p:nvSpPr>
          <p:spPr>
            <a:xfrm>
              <a:off x="3776606" y="2004244"/>
              <a:ext cx="2169333" cy="461665"/>
            </a:xfrm>
            <a:prstGeom prst="rect">
              <a:avLst/>
            </a:prstGeom>
            <a:noFill/>
          </p:spPr>
          <p:txBody>
            <a:bodyPr wrap="square" rtlCol="0">
              <a:spAutoFit/>
            </a:bodyPr>
            <a:lstStyle/>
            <a:p>
              <a:r>
                <a:rPr lang="zh-CN" altLang="en-US" sz="2400" dirty="0">
                  <a:solidFill>
                    <a:schemeClr val="tx1">
                      <a:lumMod val="75000"/>
                      <a:lumOff val="25000"/>
                    </a:schemeClr>
                  </a:solidFill>
                  <a:cs typeface="+mn-ea"/>
                  <a:sym typeface="+mn-lt"/>
                </a:rPr>
                <a:t>在此添加标题</a:t>
              </a:r>
            </a:p>
          </p:txBody>
        </p:sp>
        <p:sp>
          <p:nvSpPr>
            <p:cNvPr id="138" name="文本框 137"/>
            <p:cNvSpPr txBox="1"/>
            <p:nvPr/>
          </p:nvSpPr>
          <p:spPr>
            <a:xfrm>
              <a:off x="3782527" y="2389709"/>
              <a:ext cx="2011012" cy="646331"/>
            </a:xfrm>
            <a:prstGeom prst="rect">
              <a:avLst/>
            </a:prstGeom>
            <a:noFill/>
          </p:spPr>
          <p:txBody>
            <a:bodyPr wrap="square" rtlCol="0">
              <a:spAutoFit/>
            </a:bodyPr>
            <a:lstStyle/>
            <a:p>
              <a:pPr algn="just"/>
              <a:r>
                <a:rPr lang="zh-CN" altLang="en-US" sz="1200" dirty="0">
                  <a:solidFill>
                    <a:schemeClr val="tx1">
                      <a:lumMod val="75000"/>
                      <a:lumOff val="25000"/>
                    </a:schemeClr>
                  </a:solidFill>
                  <a:cs typeface="+mn-ea"/>
                  <a:sym typeface="+mn-lt"/>
                </a:rPr>
                <a:t>点击添加文字说明或复制文本黏贴自此内容要言简意赅</a:t>
              </a:r>
            </a:p>
          </p:txBody>
        </p:sp>
      </p:grpSp>
      <p:grpSp>
        <p:nvGrpSpPr>
          <p:cNvPr id="139" name="组合 138"/>
          <p:cNvGrpSpPr/>
          <p:nvPr/>
        </p:nvGrpSpPr>
        <p:grpSpPr>
          <a:xfrm>
            <a:off x="8374506" y="5158597"/>
            <a:ext cx="2331594" cy="1031796"/>
            <a:chOff x="3776606" y="2004244"/>
            <a:chExt cx="2169333" cy="1031796"/>
          </a:xfrm>
        </p:grpSpPr>
        <p:sp>
          <p:nvSpPr>
            <p:cNvPr id="140" name="文本框 139"/>
            <p:cNvSpPr txBox="1"/>
            <p:nvPr/>
          </p:nvSpPr>
          <p:spPr>
            <a:xfrm>
              <a:off x="3776606" y="2004244"/>
              <a:ext cx="2169333" cy="461665"/>
            </a:xfrm>
            <a:prstGeom prst="rect">
              <a:avLst/>
            </a:prstGeom>
            <a:noFill/>
          </p:spPr>
          <p:txBody>
            <a:bodyPr wrap="square" rtlCol="0">
              <a:spAutoFit/>
            </a:bodyPr>
            <a:lstStyle/>
            <a:p>
              <a:r>
                <a:rPr lang="zh-CN" altLang="en-US" sz="2400" dirty="0">
                  <a:solidFill>
                    <a:schemeClr val="tx1">
                      <a:lumMod val="75000"/>
                      <a:lumOff val="25000"/>
                    </a:schemeClr>
                  </a:solidFill>
                  <a:cs typeface="+mn-ea"/>
                  <a:sym typeface="+mn-lt"/>
                </a:rPr>
                <a:t>在此添加标题</a:t>
              </a:r>
            </a:p>
          </p:txBody>
        </p:sp>
        <p:sp>
          <p:nvSpPr>
            <p:cNvPr id="141" name="文本框 140"/>
            <p:cNvSpPr txBox="1"/>
            <p:nvPr/>
          </p:nvSpPr>
          <p:spPr>
            <a:xfrm>
              <a:off x="3782527" y="2389709"/>
              <a:ext cx="2011012" cy="646331"/>
            </a:xfrm>
            <a:prstGeom prst="rect">
              <a:avLst/>
            </a:prstGeom>
            <a:noFill/>
          </p:spPr>
          <p:txBody>
            <a:bodyPr wrap="square" rtlCol="0">
              <a:spAutoFit/>
            </a:bodyPr>
            <a:lstStyle/>
            <a:p>
              <a:pPr algn="just"/>
              <a:r>
                <a:rPr lang="zh-CN" altLang="en-US" sz="1200" dirty="0">
                  <a:solidFill>
                    <a:schemeClr val="tx1">
                      <a:lumMod val="75000"/>
                      <a:lumOff val="25000"/>
                    </a:schemeClr>
                  </a:solidFill>
                  <a:cs typeface="+mn-ea"/>
                  <a:sym typeface="+mn-lt"/>
                </a:rPr>
                <a:t>点击添加文字说明或复制文本黏贴自此内容要言简意赅</a:t>
              </a:r>
            </a:p>
          </p:txBody>
        </p:sp>
      </p:grpSp>
      <p:grpSp>
        <p:nvGrpSpPr>
          <p:cNvPr id="142" name="Group 4"/>
          <p:cNvGrpSpPr>
            <a:grpSpLocks noChangeAspect="1"/>
          </p:cNvGrpSpPr>
          <p:nvPr/>
        </p:nvGrpSpPr>
        <p:grpSpPr bwMode="auto">
          <a:xfrm>
            <a:off x="2178788" y="4475219"/>
            <a:ext cx="420587" cy="492879"/>
            <a:chOff x="1776" y="1776"/>
            <a:chExt cx="64" cy="75"/>
          </a:xfrm>
          <a:solidFill>
            <a:srgbClr val="0070C0"/>
          </a:solidFill>
          <a:effectLst/>
        </p:grpSpPr>
        <p:sp>
          <p:nvSpPr>
            <p:cNvPr id="143"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44"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45"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46"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47" name="Group 18"/>
          <p:cNvGrpSpPr>
            <a:grpSpLocks noChangeAspect="1"/>
          </p:cNvGrpSpPr>
          <p:nvPr/>
        </p:nvGrpSpPr>
        <p:grpSpPr bwMode="auto">
          <a:xfrm>
            <a:off x="9140424" y="4517136"/>
            <a:ext cx="469856" cy="437819"/>
            <a:chOff x="3802" y="2858"/>
            <a:chExt cx="616" cy="574"/>
          </a:xfrm>
          <a:solidFill>
            <a:srgbClr val="0070C0"/>
          </a:solidFill>
          <a:effectLst/>
        </p:grpSpPr>
        <p:sp>
          <p:nvSpPr>
            <p:cNvPr id="148"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49"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50"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51"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52"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53" name="Group 13"/>
          <p:cNvGrpSpPr>
            <a:grpSpLocks noChangeAspect="1"/>
          </p:cNvGrpSpPr>
          <p:nvPr/>
        </p:nvGrpSpPr>
        <p:grpSpPr bwMode="auto">
          <a:xfrm>
            <a:off x="4462239" y="4450359"/>
            <a:ext cx="512891" cy="518947"/>
            <a:chOff x="2426" y="2781"/>
            <a:chExt cx="593" cy="600"/>
          </a:xfrm>
          <a:solidFill>
            <a:srgbClr val="0070C0"/>
          </a:solidFill>
          <a:effectLst/>
        </p:grpSpPr>
        <p:sp>
          <p:nvSpPr>
            <p:cNvPr id="154"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55"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56" name="组合 155"/>
          <p:cNvGrpSpPr/>
          <p:nvPr/>
        </p:nvGrpSpPr>
        <p:grpSpPr>
          <a:xfrm>
            <a:off x="6851833" y="4493016"/>
            <a:ext cx="440763" cy="479640"/>
            <a:chOff x="4873620" y="1965325"/>
            <a:chExt cx="269882" cy="293688"/>
          </a:xfrm>
          <a:solidFill>
            <a:srgbClr val="0070C0"/>
          </a:solidFill>
          <a:effectLst/>
        </p:grpSpPr>
        <p:sp>
          <p:nvSpPr>
            <p:cNvPr id="157" name="Freeform 502"/>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58" name="Freeform 503"/>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59" name="Freeform 504"/>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60"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61" name="组合 160"/>
          <p:cNvGrpSpPr/>
          <p:nvPr/>
        </p:nvGrpSpPr>
        <p:grpSpPr>
          <a:xfrm>
            <a:off x="2350179" y="3258070"/>
            <a:ext cx="77804" cy="1081863"/>
            <a:chOff x="2563325" y="3120190"/>
            <a:chExt cx="77804" cy="1081862"/>
          </a:xfrm>
        </p:grpSpPr>
        <p:sp>
          <p:nvSpPr>
            <p:cNvPr id="162" name="椭圆 161"/>
            <p:cNvSpPr/>
            <p:nvPr/>
          </p:nvSpPr>
          <p:spPr>
            <a:xfrm>
              <a:off x="2563325" y="3120190"/>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cxnSp>
          <p:nvCxnSpPr>
            <p:cNvPr id="163" name="直接连接符 162"/>
            <p:cNvCxnSpPr>
              <a:stCxn id="162" idx="4"/>
            </p:cNvCxnSpPr>
            <p:nvPr/>
          </p:nvCxnSpPr>
          <p:spPr>
            <a:xfrm>
              <a:off x="2602227" y="3197994"/>
              <a:ext cx="1" cy="985736"/>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4" name="椭圆 163"/>
            <p:cNvSpPr/>
            <p:nvPr/>
          </p:nvSpPr>
          <p:spPr>
            <a:xfrm>
              <a:off x="2563325" y="4124248"/>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165" name="组合 164"/>
          <p:cNvGrpSpPr/>
          <p:nvPr/>
        </p:nvGrpSpPr>
        <p:grpSpPr>
          <a:xfrm>
            <a:off x="4676885" y="3258070"/>
            <a:ext cx="77804" cy="1081863"/>
            <a:chOff x="2563325" y="3120190"/>
            <a:chExt cx="77804" cy="1081862"/>
          </a:xfrm>
        </p:grpSpPr>
        <p:sp>
          <p:nvSpPr>
            <p:cNvPr id="166" name="椭圆 165"/>
            <p:cNvSpPr/>
            <p:nvPr/>
          </p:nvSpPr>
          <p:spPr>
            <a:xfrm>
              <a:off x="2563325" y="3120190"/>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cxnSp>
          <p:nvCxnSpPr>
            <p:cNvPr id="167" name="直接连接符 166"/>
            <p:cNvCxnSpPr>
              <a:stCxn id="166" idx="4"/>
            </p:cNvCxnSpPr>
            <p:nvPr/>
          </p:nvCxnSpPr>
          <p:spPr>
            <a:xfrm>
              <a:off x="2602227" y="3197994"/>
              <a:ext cx="1" cy="985736"/>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8" name="椭圆 167"/>
            <p:cNvSpPr/>
            <p:nvPr/>
          </p:nvSpPr>
          <p:spPr>
            <a:xfrm>
              <a:off x="2563325" y="4124248"/>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169" name="组合 168"/>
          <p:cNvGrpSpPr/>
          <p:nvPr/>
        </p:nvGrpSpPr>
        <p:grpSpPr>
          <a:xfrm>
            <a:off x="7009873" y="3258070"/>
            <a:ext cx="77804" cy="1081863"/>
            <a:chOff x="2563325" y="3120190"/>
            <a:chExt cx="77804" cy="1081862"/>
          </a:xfrm>
        </p:grpSpPr>
        <p:sp>
          <p:nvSpPr>
            <p:cNvPr id="170" name="椭圆 169"/>
            <p:cNvSpPr/>
            <p:nvPr/>
          </p:nvSpPr>
          <p:spPr>
            <a:xfrm>
              <a:off x="2563325" y="3120190"/>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cxnSp>
          <p:nvCxnSpPr>
            <p:cNvPr id="171" name="直接连接符 170"/>
            <p:cNvCxnSpPr>
              <a:stCxn id="170" idx="4"/>
            </p:cNvCxnSpPr>
            <p:nvPr/>
          </p:nvCxnSpPr>
          <p:spPr>
            <a:xfrm>
              <a:off x="2602227" y="3197994"/>
              <a:ext cx="1" cy="985736"/>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72" name="椭圆 171"/>
            <p:cNvSpPr/>
            <p:nvPr/>
          </p:nvSpPr>
          <p:spPr>
            <a:xfrm>
              <a:off x="2563325" y="4124248"/>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173" name="组合 172"/>
          <p:cNvGrpSpPr/>
          <p:nvPr/>
        </p:nvGrpSpPr>
        <p:grpSpPr>
          <a:xfrm>
            <a:off x="9336451" y="3258070"/>
            <a:ext cx="77804" cy="1081863"/>
            <a:chOff x="2563325" y="3120190"/>
            <a:chExt cx="77804" cy="1081862"/>
          </a:xfrm>
        </p:grpSpPr>
        <p:sp>
          <p:nvSpPr>
            <p:cNvPr id="174" name="椭圆 173"/>
            <p:cNvSpPr/>
            <p:nvPr/>
          </p:nvSpPr>
          <p:spPr>
            <a:xfrm>
              <a:off x="2563325" y="3120190"/>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cxnSp>
          <p:nvCxnSpPr>
            <p:cNvPr id="175" name="直接连接符 174"/>
            <p:cNvCxnSpPr>
              <a:stCxn id="174" idx="4"/>
            </p:cNvCxnSpPr>
            <p:nvPr/>
          </p:nvCxnSpPr>
          <p:spPr>
            <a:xfrm>
              <a:off x="2602227" y="3197994"/>
              <a:ext cx="1" cy="985736"/>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76" name="椭圆 175"/>
            <p:cNvSpPr/>
            <p:nvPr/>
          </p:nvSpPr>
          <p:spPr>
            <a:xfrm>
              <a:off x="2563325" y="4124248"/>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spTree>
  </p:cSld>
  <p:clrMapOvr>
    <a:masterClrMapping/>
  </p:clrMapOvr>
  <p:transition spd="slow" advClick="0"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14:presetBounceEnd="40000">
                                      <p:stCondLst>
                                        <p:cond delay="0"/>
                                      </p:stCondLst>
                                      <p:childTnLst>
                                        <p:set>
                                          <p:cBhvr>
                                            <p:cTn id="6" dur="1" fill="hold">
                                              <p:stCondLst>
                                                <p:cond delay="0"/>
                                              </p:stCondLst>
                                            </p:cTn>
                                            <p:tgtEl>
                                              <p:spTgt spid="123"/>
                                            </p:tgtEl>
                                            <p:attrNameLst>
                                              <p:attrName>style.visibility</p:attrName>
                                            </p:attrNameLst>
                                          </p:cBhvr>
                                          <p:to>
                                            <p:strVal val="visible"/>
                                          </p:to>
                                        </p:set>
                                        <p:anim calcmode="lin" valueType="num" p14:bounceEnd="40000">
                                          <p:cBhvr additive="base">
                                            <p:cTn id="7" dur="1500" fill="hold"/>
                                            <p:tgtEl>
                                              <p:spTgt spid="123"/>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123"/>
                                            </p:tgtEl>
                                            <p:attrNameLst>
                                              <p:attrName>ppt_y</p:attrName>
                                            </p:attrNameLst>
                                          </p:cBhvr>
                                          <p:tavLst>
                                            <p:tav tm="0">
                                              <p:val>
                                                <p:strVal val="#ppt_y"/>
                                              </p:val>
                                            </p:tav>
                                            <p:tav tm="100000">
                                              <p:val>
                                                <p:strVal val="#ppt_y"/>
                                              </p:val>
                                            </p:tav>
                                          </p:tavLst>
                                        </p:anim>
                                      </p:childTnLst>
                                    </p:cTn>
                                  </p:par>
                                  <p:par>
                                    <p:cTn id="9" presetID="2" presetClass="entr" presetSubtype="8" accel="40000" fill="hold" nodeType="withEffect" p14:presetBounceEnd="40000">
                                      <p:stCondLst>
                                        <p:cond delay="250"/>
                                      </p:stCondLst>
                                      <p:childTnLst>
                                        <p:set>
                                          <p:cBhvr>
                                            <p:cTn id="10" dur="1" fill="hold">
                                              <p:stCondLst>
                                                <p:cond delay="0"/>
                                              </p:stCondLst>
                                            </p:cTn>
                                            <p:tgtEl>
                                              <p:spTgt spid="120"/>
                                            </p:tgtEl>
                                            <p:attrNameLst>
                                              <p:attrName>style.visibility</p:attrName>
                                            </p:attrNameLst>
                                          </p:cBhvr>
                                          <p:to>
                                            <p:strVal val="visible"/>
                                          </p:to>
                                        </p:set>
                                        <p:anim calcmode="lin" valueType="num" p14:bounceEnd="40000">
                                          <p:cBhvr additive="base">
                                            <p:cTn id="11" dur="1500" fill="hold"/>
                                            <p:tgtEl>
                                              <p:spTgt spid="120"/>
                                            </p:tgtEl>
                                            <p:attrNameLst>
                                              <p:attrName>ppt_x</p:attrName>
                                            </p:attrNameLst>
                                          </p:cBhvr>
                                          <p:tavLst>
                                            <p:tav tm="0">
                                              <p:val>
                                                <p:strVal val="0-#ppt_w/2"/>
                                              </p:val>
                                            </p:tav>
                                            <p:tav tm="100000">
                                              <p:val>
                                                <p:strVal val="#ppt_x"/>
                                              </p:val>
                                            </p:tav>
                                          </p:tavLst>
                                        </p:anim>
                                        <p:anim calcmode="lin" valueType="num" p14:bounceEnd="40000">
                                          <p:cBhvr additive="base">
                                            <p:cTn id="12" dur="1500" fill="hold"/>
                                            <p:tgtEl>
                                              <p:spTgt spid="120"/>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14:presetBounceEnd="40000">
                                      <p:stCondLst>
                                        <p:cond delay="500"/>
                                      </p:stCondLst>
                                      <p:childTnLst>
                                        <p:set>
                                          <p:cBhvr>
                                            <p:cTn id="14" dur="1" fill="hold">
                                              <p:stCondLst>
                                                <p:cond delay="0"/>
                                              </p:stCondLst>
                                            </p:cTn>
                                            <p:tgtEl>
                                              <p:spTgt spid="117"/>
                                            </p:tgtEl>
                                            <p:attrNameLst>
                                              <p:attrName>style.visibility</p:attrName>
                                            </p:attrNameLst>
                                          </p:cBhvr>
                                          <p:to>
                                            <p:strVal val="visible"/>
                                          </p:to>
                                        </p:set>
                                        <p:anim calcmode="lin" valueType="num" p14:bounceEnd="40000">
                                          <p:cBhvr additive="base">
                                            <p:cTn id="15" dur="1500" fill="hold"/>
                                            <p:tgtEl>
                                              <p:spTgt spid="117"/>
                                            </p:tgtEl>
                                            <p:attrNameLst>
                                              <p:attrName>ppt_x</p:attrName>
                                            </p:attrNameLst>
                                          </p:cBhvr>
                                          <p:tavLst>
                                            <p:tav tm="0">
                                              <p:val>
                                                <p:strVal val="0-#ppt_w/2"/>
                                              </p:val>
                                            </p:tav>
                                            <p:tav tm="100000">
                                              <p:val>
                                                <p:strVal val="#ppt_x"/>
                                              </p:val>
                                            </p:tav>
                                          </p:tavLst>
                                        </p:anim>
                                        <p:anim calcmode="lin" valueType="num" p14:bounceEnd="40000">
                                          <p:cBhvr additive="base">
                                            <p:cTn id="16" dur="1500" fill="hold"/>
                                            <p:tgtEl>
                                              <p:spTgt spid="117"/>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14:presetBounceEnd="40000">
                                      <p:stCondLst>
                                        <p:cond delay="750"/>
                                      </p:stCondLst>
                                      <p:childTnLst>
                                        <p:set>
                                          <p:cBhvr>
                                            <p:cTn id="18" dur="1" fill="hold">
                                              <p:stCondLst>
                                                <p:cond delay="0"/>
                                              </p:stCondLst>
                                            </p:cTn>
                                            <p:tgtEl>
                                              <p:spTgt spid="114"/>
                                            </p:tgtEl>
                                            <p:attrNameLst>
                                              <p:attrName>style.visibility</p:attrName>
                                            </p:attrNameLst>
                                          </p:cBhvr>
                                          <p:to>
                                            <p:strVal val="visible"/>
                                          </p:to>
                                        </p:set>
                                        <p:anim calcmode="lin" valueType="num" p14:bounceEnd="40000">
                                          <p:cBhvr additive="base">
                                            <p:cTn id="19" dur="1500" fill="hold"/>
                                            <p:tgtEl>
                                              <p:spTgt spid="114"/>
                                            </p:tgtEl>
                                            <p:attrNameLst>
                                              <p:attrName>ppt_x</p:attrName>
                                            </p:attrNameLst>
                                          </p:cBhvr>
                                          <p:tavLst>
                                            <p:tav tm="0">
                                              <p:val>
                                                <p:strVal val="0-#ppt_w/2"/>
                                              </p:val>
                                            </p:tav>
                                            <p:tav tm="100000">
                                              <p:val>
                                                <p:strVal val="#ppt_x"/>
                                              </p:val>
                                            </p:tav>
                                          </p:tavLst>
                                        </p:anim>
                                        <p:anim calcmode="lin" valueType="num" p14:bounceEnd="40000">
                                          <p:cBhvr additive="base">
                                            <p:cTn id="20" dur="1500" fill="hold"/>
                                            <p:tgtEl>
                                              <p:spTgt spid="114"/>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26"/>
                                            </p:tgtEl>
                                            <p:attrNameLst>
                                              <p:attrName>style.visibility</p:attrName>
                                            </p:attrNameLst>
                                          </p:cBhvr>
                                          <p:to>
                                            <p:strVal val="visible"/>
                                          </p:to>
                                        </p:set>
                                        <p:animEffect transition="in" filter="fade">
                                          <p:cBhvr>
                                            <p:cTn id="24" dur="250"/>
                                            <p:tgtEl>
                                              <p:spTgt spid="126"/>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27"/>
                                            </p:tgtEl>
                                            <p:attrNameLst>
                                              <p:attrName>style.visibility</p:attrName>
                                            </p:attrNameLst>
                                          </p:cBhvr>
                                          <p:to>
                                            <p:strVal val="visible"/>
                                          </p:to>
                                        </p:set>
                                        <p:animEffect transition="in" filter="fade">
                                          <p:cBhvr>
                                            <p:cTn id="28" dur="250"/>
                                            <p:tgtEl>
                                              <p:spTgt spid="127"/>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28"/>
                                            </p:tgtEl>
                                            <p:attrNameLst>
                                              <p:attrName>style.visibility</p:attrName>
                                            </p:attrNameLst>
                                          </p:cBhvr>
                                          <p:to>
                                            <p:strVal val="visible"/>
                                          </p:to>
                                        </p:set>
                                        <p:animEffect transition="in" filter="fade">
                                          <p:cBhvr>
                                            <p:cTn id="32" dur="250"/>
                                            <p:tgtEl>
                                              <p:spTgt spid="128"/>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29"/>
                                            </p:tgtEl>
                                            <p:attrNameLst>
                                              <p:attrName>style.visibility</p:attrName>
                                            </p:attrNameLst>
                                          </p:cBhvr>
                                          <p:to>
                                            <p:strVal val="visible"/>
                                          </p:to>
                                        </p:set>
                                        <p:animEffect transition="in" filter="fade">
                                          <p:cBhvr>
                                            <p:cTn id="36" dur="250"/>
                                            <p:tgtEl>
                                              <p:spTgt spid="129"/>
                                            </p:tgtEl>
                                          </p:cBhvr>
                                        </p:animEffect>
                                      </p:childTnLst>
                                    </p:cTn>
                                  </p:par>
                                </p:childTnLst>
                              </p:cTn>
                            </p:par>
                            <p:par>
                              <p:cTn id="37" fill="hold">
                                <p:stCondLst>
                                  <p:cond delay="3500"/>
                                </p:stCondLst>
                                <p:childTnLst>
                                  <p:par>
                                    <p:cTn id="38" presetID="22" presetClass="entr" presetSubtype="1" fill="hold" nodeType="afterEffect">
                                      <p:stCondLst>
                                        <p:cond delay="0"/>
                                      </p:stCondLst>
                                      <p:childTnLst>
                                        <p:set>
                                          <p:cBhvr>
                                            <p:cTn id="39" dur="1" fill="hold">
                                              <p:stCondLst>
                                                <p:cond delay="0"/>
                                              </p:stCondLst>
                                            </p:cTn>
                                            <p:tgtEl>
                                              <p:spTgt spid="161"/>
                                            </p:tgtEl>
                                            <p:attrNameLst>
                                              <p:attrName>style.visibility</p:attrName>
                                            </p:attrNameLst>
                                          </p:cBhvr>
                                          <p:to>
                                            <p:strVal val="visible"/>
                                          </p:to>
                                        </p:set>
                                        <p:animEffect transition="in" filter="wipe(up)">
                                          <p:cBhvr>
                                            <p:cTn id="40" dur="500"/>
                                            <p:tgtEl>
                                              <p:spTgt spid="161"/>
                                            </p:tgtEl>
                                          </p:cBhvr>
                                        </p:animEffect>
                                      </p:childTnLst>
                                    </p:cTn>
                                  </p:par>
                                </p:childTnLst>
                              </p:cTn>
                            </p:par>
                            <p:par>
                              <p:cTn id="41" fill="hold">
                                <p:stCondLst>
                                  <p:cond delay="4000"/>
                                </p:stCondLst>
                                <p:childTnLst>
                                  <p:par>
                                    <p:cTn id="42" presetID="14" presetClass="entr" presetSubtype="10" fill="hold" nodeType="afterEffect">
                                      <p:stCondLst>
                                        <p:cond delay="0"/>
                                      </p:stCondLst>
                                      <p:childTnLst>
                                        <p:set>
                                          <p:cBhvr>
                                            <p:cTn id="43" dur="1" fill="hold">
                                              <p:stCondLst>
                                                <p:cond delay="0"/>
                                              </p:stCondLst>
                                            </p:cTn>
                                            <p:tgtEl>
                                              <p:spTgt spid="142"/>
                                            </p:tgtEl>
                                            <p:attrNameLst>
                                              <p:attrName>style.visibility</p:attrName>
                                            </p:attrNameLst>
                                          </p:cBhvr>
                                          <p:to>
                                            <p:strVal val="visible"/>
                                          </p:to>
                                        </p:set>
                                        <p:animEffect transition="in" filter="randombar(horizontal)">
                                          <p:cBhvr>
                                            <p:cTn id="44" dur="500"/>
                                            <p:tgtEl>
                                              <p:spTgt spid="142"/>
                                            </p:tgtEl>
                                          </p:cBhvr>
                                        </p:animEffect>
                                      </p:childTnLst>
                                    </p:cTn>
                                  </p:par>
                                </p:childTnLst>
                              </p:cTn>
                            </p:par>
                            <p:par>
                              <p:cTn id="45" fill="hold">
                                <p:stCondLst>
                                  <p:cond delay="4500"/>
                                </p:stCondLst>
                                <p:childTnLst>
                                  <p:par>
                                    <p:cTn id="46" presetID="22" presetClass="entr" presetSubtype="1" fill="hold" nodeType="afterEffect">
                                      <p:stCondLst>
                                        <p:cond delay="0"/>
                                      </p:stCondLst>
                                      <p:childTnLst>
                                        <p:set>
                                          <p:cBhvr>
                                            <p:cTn id="47" dur="1" fill="hold">
                                              <p:stCondLst>
                                                <p:cond delay="0"/>
                                              </p:stCondLst>
                                            </p:cTn>
                                            <p:tgtEl>
                                              <p:spTgt spid="130"/>
                                            </p:tgtEl>
                                            <p:attrNameLst>
                                              <p:attrName>style.visibility</p:attrName>
                                            </p:attrNameLst>
                                          </p:cBhvr>
                                          <p:to>
                                            <p:strVal val="visible"/>
                                          </p:to>
                                        </p:set>
                                        <p:animEffect transition="in" filter="wipe(up)">
                                          <p:cBhvr>
                                            <p:cTn id="48" dur="500"/>
                                            <p:tgtEl>
                                              <p:spTgt spid="130"/>
                                            </p:tgtEl>
                                          </p:cBhvr>
                                        </p:animEffect>
                                      </p:childTnLst>
                                    </p:cTn>
                                  </p:par>
                                </p:childTnLst>
                              </p:cTn>
                            </p:par>
                            <p:par>
                              <p:cTn id="49" fill="hold">
                                <p:stCondLst>
                                  <p:cond delay="5000"/>
                                </p:stCondLst>
                                <p:childTnLst>
                                  <p:par>
                                    <p:cTn id="50" presetID="22" presetClass="entr" presetSubtype="1" fill="hold" nodeType="afterEffect">
                                      <p:stCondLst>
                                        <p:cond delay="0"/>
                                      </p:stCondLst>
                                      <p:childTnLst>
                                        <p:set>
                                          <p:cBhvr>
                                            <p:cTn id="51" dur="1" fill="hold">
                                              <p:stCondLst>
                                                <p:cond delay="0"/>
                                              </p:stCondLst>
                                            </p:cTn>
                                            <p:tgtEl>
                                              <p:spTgt spid="165"/>
                                            </p:tgtEl>
                                            <p:attrNameLst>
                                              <p:attrName>style.visibility</p:attrName>
                                            </p:attrNameLst>
                                          </p:cBhvr>
                                          <p:to>
                                            <p:strVal val="visible"/>
                                          </p:to>
                                        </p:set>
                                        <p:animEffect transition="in" filter="wipe(up)">
                                          <p:cBhvr>
                                            <p:cTn id="52" dur="500"/>
                                            <p:tgtEl>
                                              <p:spTgt spid="165"/>
                                            </p:tgtEl>
                                          </p:cBhvr>
                                        </p:animEffect>
                                      </p:childTnLst>
                                    </p:cTn>
                                  </p:par>
                                </p:childTnLst>
                              </p:cTn>
                            </p:par>
                            <p:par>
                              <p:cTn id="53" fill="hold">
                                <p:stCondLst>
                                  <p:cond delay="5500"/>
                                </p:stCondLst>
                                <p:childTnLst>
                                  <p:par>
                                    <p:cTn id="54" presetID="14" presetClass="entr" presetSubtype="10" fill="hold" nodeType="afterEffect">
                                      <p:stCondLst>
                                        <p:cond delay="0"/>
                                      </p:stCondLst>
                                      <p:childTnLst>
                                        <p:set>
                                          <p:cBhvr>
                                            <p:cTn id="55" dur="1" fill="hold">
                                              <p:stCondLst>
                                                <p:cond delay="0"/>
                                              </p:stCondLst>
                                            </p:cTn>
                                            <p:tgtEl>
                                              <p:spTgt spid="153"/>
                                            </p:tgtEl>
                                            <p:attrNameLst>
                                              <p:attrName>style.visibility</p:attrName>
                                            </p:attrNameLst>
                                          </p:cBhvr>
                                          <p:to>
                                            <p:strVal val="visible"/>
                                          </p:to>
                                        </p:set>
                                        <p:animEffect transition="in" filter="randombar(horizontal)">
                                          <p:cBhvr>
                                            <p:cTn id="56" dur="500"/>
                                            <p:tgtEl>
                                              <p:spTgt spid="153"/>
                                            </p:tgtEl>
                                          </p:cBhvr>
                                        </p:animEffect>
                                      </p:childTnLst>
                                    </p:cTn>
                                  </p:par>
                                </p:childTnLst>
                              </p:cTn>
                            </p:par>
                            <p:par>
                              <p:cTn id="57" fill="hold">
                                <p:stCondLst>
                                  <p:cond delay="6000"/>
                                </p:stCondLst>
                                <p:childTnLst>
                                  <p:par>
                                    <p:cTn id="58" presetID="22" presetClass="entr" presetSubtype="1" fill="hold" nodeType="afterEffect">
                                      <p:stCondLst>
                                        <p:cond delay="0"/>
                                      </p:stCondLst>
                                      <p:childTnLst>
                                        <p:set>
                                          <p:cBhvr>
                                            <p:cTn id="59" dur="1" fill="hold">
                                              <p:stCondLst>
                                                <p:cond delay="0"/>
                                              </p:stCondLst>
                                            </p:cTn>
                                            <p:tgtEl>
                                              <p:spTgt spid="133"/>
                                            </p:tgtEl>
                                            <p:attrNameLst>
                                              <p:attrName>style.visibility</p:attrName>
                                            </p:attrNameLst>
                                          </p:cBhvr>
                                          <p:to>
                                            <p:strVal val="visible"/>
                                          </p:to>
                                        </p:set>
                                        <p:animEffect transition="in" filter="wipe(up)">
                                          <p:cBhvr>
                                            <p:cTn id="60" dur="500"/>
                                            <p:tgtEl>
                                              <p:spTgt spid="133"/>
                                            </p:tgtEl>
                                          </p:cBhvr>
                                        </p:animEffect>
                                      </p:childTnLst>
                                    </p:cTn>
                                  </p:par>
                                </p:childTnLst>
                              </p:cTn>
                            </p:par>
                            <p:par>
                              <p:cTn id="61" fill="hold">
                                <p:stCondLst>
                                  <p:cond delay="6500"/>
                                </p:stCondLst>
                                <p:childTnLst>
                                  <p:par>
                                    <p:cTn id="62" presetID="22" presetClass="entr" presetSubtype="1" fill="hold" nodeType="afterEffect">
                                      <p:stCondLst>
                                        <p:cond delay="0"/>
                                      </p:stCondLst>
                                      <p:childTnLst>
                                        <p:set>
                                          <p:cBhvr>
                                            <p:cTn id="63" dur="1" fill="hold">
                                              <p:stCondLst>
                                                <p:cond delay="0"/>
                                              </p:stCondLst>
                                            </p:cTn>
                                            <p:tgtEl>
                                              <p:spTgt spid="169"/>
                                            </p:tgtEl>
                                            <p:attrNameLst>
                                              <p:attrName>style.visibility</p:attrName>
                                            </p:attrNameLst>
                                          </p:cBhvr>
                                          <p:to>
                                            <p:strVal val="visible"/>
                                          </p:to>
                                        </p:set>
                                        <p:animEffect transition="in" filter="wipe(up)">
                                          <p:cBhvr>
                                            <p:cTn id="64" dur="500"/>
                                            <p:tgtEl>
                                              <p:spTgt spid="169"/>
                                            </p:tgtEl>
                                          </p:cBhvr>
                                        </p:animEffect>
                                      </p:childTnLst>
                                    </p:cTn>
                                  </p:par>
                                </p:childTnLst>
                              </p:cTn>
                            </p:par>
                            <p:par>
                              <p:cTn id="65" fill="hold">
                                <p:stCondLst>
                                  <p:cond delay="7000"/>
                                </p:stCondLst>
                                <p:childTnLst>
                                  <p:par>
                                    <p:cTn id="66" presetID="14" presetClass="entr" presetSubtype="10" fill="hold" nodeType="afterEffect">
                                      <p:stCondLst>
                                        <p:cond delay="0"/>
                                      </p:stCondLst>
                                      <p:childTnLst>
                                        <p:set>
                                          <p:cBhvr>
                                            <p:cTn id="67" dur="1" fill="hold">
                                              <p:stCondLst>
                                                <p:cond delay="0"/>
                                              </p:stCondLst>
                                            </p:cTn>
                                            <p:tgtEl>
                                              <p:spTgt spid="156"/>
                                            </p:tgtEl>
                                            <p:attrNameLst>
                                              <p:attrName>style.visibility</p:attrName>
                                            </p:attrNameLst>
                                          </p:cBhvr>
                                          <p:to>
                                            <p:strVal val="visible"/>
                                          </p:to>
                                        </p:set>
                                        <p:animEffect transition="in" filter="randombar(horizontal)">
                                          <p:cBhvr>
                                            <p:cTn id="68" dur="500"/>
                                            <p:tgtEl>
                                              <p:spTgt spid="156"/>
                                            </p:tgtEl>
                                          </p:cBhvr>
                                        </p:animEffect>
                                      </p:childTnLst>
                                    </p:cTn>
                                  </p:par>
                                </p:childTnLst>
                              </p:cTn>
                            </p:par>
                            <p:par>
                              <p:cTn id="69" fill="hold">
                                <p:stCondLst>
                                  <p:cond delay="7500"/>
                                </p:stCondLst>
                                <p:childTnLst>
                                  <p:par>
                                    <p:cTn id="70" presetID="22" presetClass="entr" presetSubtype="1" fill="hold" nodeType="afterEffect">
                                      <p:stCondLst>
                                        <p:cond delay="0"/>
                                      </p:stCondLst>
                                      <p:childTnLst>
                                        <p:set>
                                          <p:cBhvr>
                                            <p:cTn id="71" dur="1" fill="hold">
                                              <p:stCondLst>
                                                <p:cond delay="0"/>
                                              </p:stCondLst>
                                            </p:cTn>
                                            <p:tgtEl>
                                              <p:spTgt spid="136"/>
                                            </p:tgtEl>
                                            <p:attrNameLst>
                                              <p:attrName>style.visibility</p:attrName>
                                            </p:attrNameLst>
                                          </p:cBhvr>
                                          <p:to>
                                            <p:strVal val="visible"/>
                                          </p:to>
                                        </p:set>
                                        <p:animEffect transition="in" filter="wipe(up)">
                                          <p:cBhvr>
                                            <p:cTn id="72" dur="500"/>
                                            <p:tgtEl>
                                              <p:spTgt spid="136"/>
                                            </p:tgtEl>
                                          </p:cBhvr>
                                        </p:animEffect>
                                      </p:childTnLst>
                                    </p:cTn>
                                  </p:par>
                                </p:childTnLst>
                              </p:cTn>
                            </p:par>
                            <p:par>
                              <p:cTn id="73" fill="hold">
                                <p:stCondLst>
                                  <p:cond delay="8000"/>
                                </p:stCondLst>
                                <p:childTnLst>
                                  <p:par>
                                    <p:cTn id="74" presetID="22" presetClass="entr" presetSubtype="1" fill="hold" nodeType="afterEffect">
                                      <p:stCondLst>
                                        <p:cond delay="0"/>
                                      </p:stCondLst>
                                      <p:childTnLst>
                                        <p:set>
                                          <p:cBhvr>
                                            <p:cTn id="75" dur="1" fill="hold">
                                              <p:stCondLst>
                                                <p:cond delay="0"/>
                                              </p:stCondLst>
                                            </p:cTn>
                                            <p:tgtEl>
                                              <p:spTgt spid="173"/>
                                            </p:tgtEl>
                                            <p:attrNameLst>
                                              <p:attrName>style.visibility</p:attrName>
                                            </p:attrNameLst>
                                          </p:cBhvr>
                                          <p:to>
                                            <p:strVal val="visible"/>
                                          </p:to>
                                        </p:set>
                                        <p:animEffect transition="in" filter="wipe(up)">
                                          <p:cBhvr>
                                            <p:cTn id="76" dur="500"/>
                                            <p:tgtEl>
                                              <p:spTgt spid="173"/>
                                            </p:tgtEl>
                                          </p:cBhvr>
                                        </p:animEffect>
                                      </p:childTnLst>
                                    </p:cTn>
                                  </p:par>
                                </p:childTnLst>
                              </p:cTn>
                            </p:par>
                            <p:par>
                              <p:cTn id="77" fill="hold">
                                <p:stCondLst>
                                  <p:cond delay="8500"/>
                                </p:stCondLst>
                                <p:childTnLst>
                                  <p:par>
                                    <p:cTn id="78" presetID="14" presetClass="entr" presetSubtype="10" fill="hold" nodeType="afterEffect">
                                      <p:stCondLst>
                                        <p:cond delay="0"/>
                                      </p:stCondLst>
                                      <p:childTnLst>
                                        <p:set>
                                          <p:cBhvr>
                                            <p:cTn id="79" dur="1" fill="hold">
                                              <p:stCondLst>
                                                <p:cond delay="0"/>
                                              </p:stCondLst>
                                            </p:cTn>
                                            <p:tgtEl>
                                              <p:spTgt spid="147"/>
                                            </p:tgtEl>
                                            <p:attrNameLst>
                                              <p:attrName>style.visibility</p:attrName>
                                            </p:attrNameLst>
                                          </p:cBhvr>
                                          <p:to>
                                            <p:strVal val="visible"/>
                                          </p:to>
                                        </p:set>
                                        <p:animEffect transition="in" filter="randombar(horizontal)">
                                          <p:cBhvr>
                                            <p:cTn id="80" dur="500"/>
                                            <p:tgtEl>
                                              <p:spTgt spid="147"/>
                                            </p:tgtEl>
                                          </p:cBhvr>
                                        </p:animEffect>
                                      </p:childTnLst>
                                    </p:cTn>
                                  </p:par>
                                </p:childTnLst>
                              </p:cTn>
                            </p:par>
                            <p:par>
                              <p:cTn id="81" fill="hold">
                                <p:stCondLst>
                                  <p:cond delay="9000"/>
                                </p:stCondLst>
                                <p:childTnLst>
                                  <p:par>
                                    <p:cTn id="82" presetID="22" presetClass="entr" presetSubtype="1" fill="hold" nodeType="afterEffect">
                                      <p:stCondLst>
                                        <p:cond delay="0"/>
                                      </p:stCondLst>
                                      <p:childTnLst>
                                        <p:set>
                                          <p:cBhvr>
                                            <p:cTn id="83" dur="1" fill="hold">
                                              <p:stCondLst>
                                                <p:cond delay="0"/>
                                              </p:stCondLst>
                                            </p:cTn>
                                            <p:tgtEl>
                                              <p:spTgt spid="139"/>
                                            </p:tgtEl>
                                            <p:attrNameLst>
                                              <p:attrName>style.visibility</p:attrName>
                                            </p:attrNameLst>
                                          </p:cBhvr>
                                          <p:to>
                                            <p:strVal val="visible"/>
                                          </p:to>
                                        </p:set>
                                        <p:animEffect transition="in" filter="wipe(up)">
                                          <p:cBhvr>
                                            <p:cTn id="84"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P spid="127" grpId="0"/>
          <p:bldP spid="128" grpId="0"/>
          <p:bldP spid="1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stCondLst>
                                        <p:cond delay="0"/>
                                      </p:stCondLst>
                                      <p:childTnLst>
                                        <p:set>
                                          <p:cBhvr>
                                            <p:cTn id="6" dur="1" fill="hold">
                                              <p:stCondLst>
                                                <p:cond delay="0"/>
                                              </p:stCondLst>
                                            </p:cTn>
                                            <p:tgtEl>
                                              <p:spTgt spid="123"/>
                                            </p:tgtEl>
                                            <p:attrNameLst>
                                              <p:attrName>style.visibility</p:attrName>
                                            </p:attrNameLst>
                                          </p:cBhvr>
                                          <p:to>
                                            <p:strVal val="visible"/>
                                          </p:to>
                                        </p:set>
                                        <p:anim calcmode="lin" valueType="num">
                                          <p:cBhvr additive="base">
                                            <p:cTn id="7" dur="1500" fill="hold"/>
                                            <p:tgtEl>
                                              <p:spTgt spid="123"/>
                                            </p:tgtEl>
                                            <p:attrNameLst>
                                              <p:attrName>ppt_x</p:attrName>
                                            </p:attrNameLst>
                                          </p:cBhvr>
                                          <p:tavLst>
                                            <p:tav tm="0">
                                              <p:val>
                                                <p:strVal val="0-#ppt_w/2"/>
                                              </p:val>
                                            </p:tav>
                                            <p:tav tm="100000">
                                              <p:val>
                                                <p:strVal val="#ppt_x"/>
                                              </p:val>
                                            </p:tav>
                                          </p:tavLst>
                                        </p:anim>
                                        <p:anim calcmode="lin" valueType="num">
                                          <p:cBhvr additive="base">
                                            <p:cTn id="8" dur="1500" fill="hold"/>
                                            <p:tgtEl>
                                              <p:spTgt spid="123"/>
                                            </p:tgtEl>
                                            <p:attrNameLst>
                                              <p:attrName>ppt_y</p:attrName>
                                            </p:attrNameLst>
                                          </p:cBhvr>
                                          <p:tavLst>
                                            <p:tav tm="0">
                                              <p:val>
                                                <p:strVal val="#ppt_y"/>
                                              </p:val>
                                            </p:tav>
                                            <p:tav tm="100000">
                                              <p:val>
                                                <p:strVal val="#ppt_y"/>
                                              </p:val>
                                            </p:tav>
                                          </p:tavLst>
                                        </p:anim>
                                      </p:childTnLst>
                                    </p:cTn>
                                  </p:par>
                                  <p:par>
                                    <p:cTn id="9" presetID="2" presetClass="entr" presetSubtype="8" accel="40000" fill="hold" nodeType="withEffect">
                                      <p:stCondLst>
                                        <p:cond delay="25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1500" fill="hold"/>
                                            <p:tgtEl>
                                              <p:spTgt spid="120"/>
                                            </p:tgtEl>
                                            <p:attrNameLst>
                                              <p:attrName>ppt_x</p:attrName>
                                            </p:attrNameLst>
                                          </p:cBhvr>
                                          <p:tavLst>
                                            <p:tav tm="0">
                                              <p:val>
                                                <p:strVal val="0-#ppt_w/2"/>
                                              </p:val>
                                            </p:tav>
                                            <p:tav tm="100000">
                                              <p:val>
                                                <p:strVal val="#ppt_x"/>
                                              </p:val>
                                            </p:tav>
                                          </p:tavLst>
                                        </p:anim>
                                        <p:anim calcmode="lin" valueType="num">
                                          <p:cBhvr additive="base">
                                            <p:cTn id="12" dur="1500" fill="hold"/>
                                            <p:tgtEl>
                                              <p:spTgt spid="120"/>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stCondLst>
                                        <p:cond delay="50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1500" fill="hold"/>
                                            <p:tgtEl>
                                              <p:spTgt spid="117"/>
                                            </p:tgtEl>
                                            <p:attrNameLst>
                                              <p:attrName>ppt_x</p:attrName>
                                            </p:attrNameLst>
                                          </p:cBhvr>
                                          <p:tavLst>
                                            <p:tav tm="0">
                                              <p:val>
                                                <p:strVal val="0-#ppt_w/2"/>
                                              </p:val>
                                            </p:tav>
                                            <p:tav tm="100000">
                                              <p:val>
                                                <p:strVal val="#ppt_x"/>
                                              </p:val>
                                            </p:tav>
                                          </p:tavLst>
                                        </p:anim>
                                        <p:anim calcmode="lin" valueType="num">
                                          <p:cBhvr additive="base">
                                            <p:cTn id="16" dur="1500" fill="hold"/>
                                            <p:tgtEl>
                                              <p:spTgt spid="117"/>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stCondLst>
                                        <p:cond delay="750"/>
                                      </p:stCondLst>
                                      <p:childTnLst>
                                        <p:set>
                                          <p:cBhvr>
                                            <p:cTn id="18" dur="1" fill="hold">
                                              <p:stCondLst>
                                                <p:cond delay="0"/>
                                              </p:stCondLst>
                                            </p:cTn>
                                            <p:tgtEl>
                                              <p:spTgt spid="114"/>
                                            </p:tgtEl>
                                            <p:attrNameLst>
                                              <p:attrName>style.visibility</p:attrName>
                                            </p:attrNameLst>
                                          </p:cBhvr>
                                          <p:to>
                                            <p:strVal val="visible"/>
                                          </p:to>
                                        </p:set>
                                        <p:anim calcmode="lin" valueType="num">
                                          <p:cBhvr additive="base">
                                            <p:cTn id="19" dur="1500" fill="hold"/>
                                            <p:tgtEl>
                                              <p:spTgt spid="114"/>
                                            </p:tgtEl>
                                            <p:attrNameLst>
                                              <p:attrName>ppt_x</p:attrName>
                                            </p:attrNameLst>
                                          </p:cBhvr>
                                          <p:tavLst>
                                            <p:tav tm="0">
                                              <p:val>
                                                <p:strVal val="0-#ppt_w/2"/>
                                              </p:val>
                                            </p:tav>
                                            <p:tav tm="100000">
                                              <p:val>
                                                <p:strVal val="#ppt_x"/>
                                              </p:val>
                                            </p:tav>
                                          </p:tavLst>
                                        </p:anim>
                                        <p:anim calcmode="lin" valueType="num">
                                          <p:cBhvr additive="base">
                                            <p:cTn id="20" dur="1500" fill="hold"/>
                                            <p:tgtEl>
                                              <p:spTgt spid="114"/>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26"/>
                                            </p:tgtEl>
                                            <p:attrNameLst>
                                              <p:attrName>style.visibility</p:attrName>
                                            </p:attrNameLst>
                                          </p:cBhvr>
                                          <p:to>
                                            <p:strVal val="visible"/>
                                          </p:to>
                                        </p:set>
                                        <p:animEffect transition="in" filter="fade">
                                          <p:cBhvr>
                                            <p:cTn id="24" dur="250"/>
                                            <p:tgtEl>
                                              <p:spTgt spid="126"/>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27"/>
                                            </p:tgtEl>
                                            <p:attrNameLst>
                                              <p:attrName>style.visibility</p:attrName>
                                            </p:attrNameLst>
                                          </p:cBhvr>
                                          <p:to>
                                            <p:strVal val="visible"/>
                                          </p:to>
                                        </p:set>
                                        <p:animEffect transition="in" filter="fade">
                                          <p:cBhvr>
                                            <p:cTn id="28" dur="250"/>
                                            <p:tgtEl>
                                              <p:spTgt spid="127"/>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28"/>
                                            </p:tgtEl>
                                            <p:attrNameLst>
                                              <p:attrName>style.visibility</p:attrName>
                                            </p:attrNameLst>
                                          </p:cBhvr>
                                          <p:to>
                                            <p:strVal val="visible"/>
                                          </p:to>
                                        </p:set>
                                        <p:animEffect transition="in" filter="fade">
                                          <p:cBhvr>
                                            <p:cTn id="32" dur="250"/>
                                            <p:tgtEl>
                                              <p:spTgt spid="128"/>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29"/>
                                            </p:tgtEl>
                                            <p:attrNameLst>
                                              <p:attrName>style.visibility</p:attrName>
                                            </p:attrNameLst>
                                          </p:cBhvr>
                                          <p:to>
                                            <p:strVal val="visible"/>
                                          </p:to>
                                        </p:set>
                                        <p:animEffect transition="in" filter="fade">
                                          <p:cBhvr>
                                            <p:cTn id="36" dur="250"/>
                                            <p:tgtEl>
                                              <p:spTgt spid="129"/>
                                            </p:tgtEl>
                                          </p:cBhvr>
                                        </p:animEffect>
                                      </p:childTnLst>
                                    </p:cTn>
                                  </p:par>
                                </p:childTnLst>
                              </p:cTn>
                            </p:par>
                            <p:par>
                              <p:cTn id="37" fill="hold">
                                <p:stCondLst>
                                  <p:cond delay="3500"/>
                                </p:stCondLst>
                                <p:childTnLst>
                                  <p:par>
                                    <p:cTn id="38" presetID="22" presetClass="entr" presetSubtype="1" fill="hold" nodeType="afterEffect">
                                      <p:stCondLst>
                                        <p:cond delay="0"/>
                                      </p:stCondLst>
                                      <p:childTnLst>
                                        <p:set>
                                          <p:cBhvr>
                                            <p:cTn id="39" dur="1" fill="hold">
                                              <p:stCondLst>
                                                <p:cond delay="0"/>
                                              </p:stCondLst>
                                            </p:cTn>
                                            <p:tgtEl>
                                              <p:spTgt spid="161"/>
                                            </p:tgtEl>
                                            <p:attrNameLst>
                                              <p:attrName>style.visibility</p:attrName>
                                            </p:attrNameLst>
                                          </p:cBhvr>
                                          <p:to>
                                            <p:strVal val="visible"/>
                                          </p:to>
                                        </p:set>
                                        <p:animEffect transition="in" filter="wipe(up)">
                                          <p:cBhvr>
                                            <p:cTn id="40" dur="500"/>
                                            <p:tgtEl>
                                              <p:spTgt spid="161"/>
                                            </p:tgtEl>
                                          </p:cBhvr>
                                        </p:animEffect>
                                      </p:childTnLst>
                                    </p:cTn>
                                  </p:par>
                                </p:childTnLst>
                              </p:cTn>
                            </p:par>
                            <p:par>
                              <p:cTn id="41" fill="hold">
                                <p:stCondLst>
                                  <p:cond delay="4000"/>
                                </p:stCondLst>
                                <p:childTnLst>
                                  <p:par>
                                    <p:cTn id="42" presetID="14" presetClass="entr" presetSubtype="10" fill="hold" nodeType="afterEffect">
                                      <p:stCondLst>
                                        <p:cond delay="0"/>
                                      </p:stCondLst>
                                      <p:childTnLst>
                                        <p:set>
                                          <p:cBhvr>
                                            <p:cTn id="43" dur="1" fill="hold">
                                              <p:stCondLst>
                                                <p:cond delay="0"/>
                                              </p:stCondLst>
                                            </p:cTn>
                                            <p:tgtEl>
                                              <p:spTgt spid="142"/>
                                            </p:tgtEl>
                                            <p:attrNameLst>
                                              <p:attrName>style.visibility</p:attrName>
                                            </p:attrNameLst>
                                          </p:cBhvr>
                                          <p:to>
                                            <p:strVal val="visible"/>
                                          </p:to>
                                        </p:set>
                                        <p:animEffect transition="in" filter="randombar(horizontal)">
                                          <p:cBhvr>
                                            <p:cTn id="44" dur="500"/>
                                            <p:tgtEl>
                                              <p:spTgt spid="142"/>
                                            </p:tgtEl>
                                          </p:cBhvr>
                                        </p:animEffect>
                                      </p:childTnLst>
                                    </p:cTn>
                                  </p:par>
                                </p:childTnLst>
                              </p:cTn>
                            </p:par>
                            <p:par>
                              <p:cTn id="45" fill="hold">
                                <p:stCondLst>
                                  <p:cond delay="4500"/>
                                </p:stCondLst>
                                <p:childTnLst>
                                  <p:par>
                                    <p:cTn id="46" presetID="22" presetClass="entr" presetSubtype="1" fill="hold" nodeType="afterEffect">
                                      <p:stCondLst>
                                        <p:cond delay="0"/>
                                      </p:stCondLst>
                                      <p:childTnLst>
                                        <p:set>
                                          <p:cBhvr>
                                            <p:cTn id="47" dur="1" fill="hold">
                                              <p:stCondLst>
                                                <p:cond delay="0"/>
                                              </p:stCondLst>
                                            </p:cTn>
                                            <p:tgtEl>
                                              <p:spTgt spid="130"/>
                                            </p:tgtEl>
                                            <p:attrNameLst>
                                              <p:attrName>style.visibility</p:attrName>
                                            </p:attrNameLst>
                                          </p:cBhvr>
                                          <p:to>
                                            <p:strVal val="visible"/>
                                          </p:to>
                                        </p:set>
                                        <p:animEffect transition="in" filter="wipe(up)">
                                          <p:cBhvr>
                                            <p:cTn id="48" dur="500"/>
                                            <p:tgtEl>
                                              <p:spTgt spid="130"/>
                                            </p:tgtEl>
                                          </p:cBhvr>
                                        </p:animEffect>
                                      </p:childTnLst>
                                    </p:cTn>
                                  </p:par>
                                </p:childTnLst>
                              </p:cTn>
                            </p:par>
                            <p:par>
                              <p:cTn id="49" fill="hold">
                                <p:stCondLst>
                                  <p:cond delay="5000"/>
                                </p:stCondLst>
                                <p:childTnLst>
                                  <p:par>
                                    <p:cTn id="50" presetID="22" presetClass="entr" presetSubtype="1" fill="hold" nodeType="afterEffect">
                                      <p:stCondLst>
                                        <p:cond delay="0"/>
                                      </p:stCondLst>
                                      <p:childTnLst>
                                        <p:set>
                                          <p:cBhvr>
                                            <p:cTn id="51" dur="1" fill="hold">
                                              <p:stCondLst>
                                                <p:cond delay="0"/>
                                              </p:stCondLst>
                                            </p:cTn>
                                            <p:tgtEl>
                                              <p:spTgt spid="165"/>
                                            </p:tgtEl>
                                            <p:attrNameLst>
                                              <p:attrName>style.visibility</p:attrName>
                                            </p:attrNameLst>
                                          </p:cBhvr>
                                          <p:to>
                                            <p:strVal val="visible"/>
                                          </p:to>
                                        </p:set>
                                        <p:animEffect transition="in" filter="wipe(up)">
                                          <p:cBhvr>
                                            <p:cTn id="52" dur="500"/>
                                            <p:tgtEl>
                                              <p:spTgt spid="165"/>
                                            </p:tgtEl>
                                          </p:cBhvr>
                                        </p:animEffect>
                                      </p:childTnLst>
                                    </p:cTn>
                                  </p:par>
                                </p:childTnLst>
                              </p:cTn>
                            </p:par>
                            <p:par>
                              <p:cTn id="53" fill="hold">
                                <p:stCondLst>
                                  <p:cond delay="5500"/>
                                </p:stCondLst>
                                <p:childTnLst>
                                  <p:par>
                                    <p:cTn id="54" presetID="14" presetClass="entr" presetSubtype="10" fill="hold" nodeType="afterEffect">
                                      <p:stCondLst>
                                        <p:cond delay="0"/>
                                      </p:stCondLst>
                                      <p:childTnLst>
                                        <p:set>
                                          <p:cBhvr>
                                            <p:cTn id="55" dur="1" fill="hold">
                                              <p:stCondLst>
                                                <p:cond delay="0"/>
                                              </p:stCondLst>
                                            </p:cTn>
                                            <p:tgtEl>
                                              <p:spTgt spid="153"/>
                                            </p:tgtEl>
                                            <p:attrNameLst>
                                              <p:attrName>style.visibility</p:attrName>
                                            </p:attrNameLst>
                                          </p:cBhvr>
                                          <p:to>
                                            <p:strVal val="visible"/>
                                          </p:to>
                                        </p:set>
                                        <p:animEffect transition="in" filter="randombar(horizontal)">
                                          <p:cBhvr>
                                            <p:cTn id="56" dur="500"/>
                                            <p:tgtEl>
                                              <p:spTgt spid="153"/>
                                            </p:tgtEl>
                                          </p:cBhvr>
                                        </p:animEffect>
                                      </p:childTnLst>
                                    </p:cTn>
                                  </p:par>
                                </p:childTnLst>
                              </p:cTn>
                            </p:par>
                            <p:par>
                              <p:cTn id="57" fill="hold">
                                <p:stCondLst>
                                  <p:cond delay="6000"/>
                                </p:stCondLst>
                                <p:childTnLst>
                                  <p:par>
                                    <p:cTn id="58" presetID="22" presetClass="entr" presetSubtype="1" fill="hold" nodeType="afterEffect">
                                      <p:stCondLst>
                                        <p:cond delay="0"/>
                                      </p:stCondLst>
                                      <p:childTnLst>
                                        <p:set>
                                          <p:cBhvr>
                                            <p:cTn id="59" dur="1" fill="hold">
                                              <p:stCondLst>
                                                <p:cond delay="0"/>
                                              </p:stCondLst>
                                            </p:cTn>
                                            <p:tgtEl>
                                              <p:spTgt spid="133"/>
                                            </p:tgtEl>
                                            <p:attrNameLst>
                                              <p:attrName>style.visibility</p:attrName>
                                            </p:attrNameLst>
                                          </p:cBhvr>
                                          <p:to>
                                            <p:strVal val="visible"/>
                                          </p:to>
                                        </p:set>
                                        <p:animEffect transition="in" filter="wipe(up)">
                                          <p:cBhvr>
                                            <p:cTn id="60" dur="500"/>
                                            <p:tgtEl>
                                              <p:spTgt spid="133"/>
                                            </p:tgtEl>
                                          </p:cBhvr>
                                        </p:animEffect>
                                      </p:childTnLst>
                                    </p:cTn>
                                  </p:par>
                                </p:childTnLst>
                              </p:cTn>
                            </p:par>
                            <p:par>
                              <p:cTn id="61" fill="hold">
                                <p:stCondLst>
                                  <p:cond delay="6500"/>
                                </p:stCondLst>
                                <p:childTnLst>
                                  <p:par>
                                    <p:cTn id="62" presetID="22" presetClass="entr" presetSubtype="1" fill="hold" nodeType="afterEffect">
                                      <p:stCondLst>
                                        <p:cond delay="0"/>
                                      </p:stCondLst>
                                      <p:childTnLst>
                                        <p:set>
                                          <p:cBhvr>
                                            <p:cTn id="63" dur="1" fill="hold">
                                              <p:stCondLst>
                                                <p:cond delay="0"/>
                                              </p:stCondLst>
                                            </p:cTn>
                                            <p:tgtEl>
                                              <p:spTgt spid="169"/>
                                            </p:tgtEl>
                                            <p:attrNameLst>
                                              <p:attrName>style.visibility</p:attrName>
                                            </p:attrNameLst>
                                          </p:cBhvr>
                                          <p:to>
                                            <p:strVal val="visible"/>
                                          </p:to>
                                        </p:set>
                                        <p:animEffect transition="in" filter="wipe(up)">
                                          <p:cBhvr>
                                            <p:cTn id="64" dur="500"/>
                                            <p:tgtEl>
                                              <p:spTgt spid="169"/>
                                            </p:tgtEl>
                                          </p:cBhvr>
                                        </p:animEffect>
                                      </p:childTnLst>
                                    </p:cTn>
                                  </p:par>
                                </p:childTnLst>
                              </p:cTn>
                            </p:par>
                            <p:par>
                              <p:cTn id="65" fill="hold">
                                <p:stCondLst>
                                  <p:cond delay="7000"/>
                                </p:stCondLst>
                                <p:childTnLst>
                                  <p:par>
                                    <p:cTn id="66" presetID="14" presetClass="entr" presetSubtype="10" fill="hold" nodeType="afterEffect">
                                      <p:stCondLst>
                                        <p:cond delay="0"/>
                                      </p:stCondLst>
                                      <p:childTnLst>
                                        <p:set>
                                          <p:cBhvr>
                                            <p:cTn id="67" dur="1" fill="hold">
                                              <p:stCondLst>
                                                <p:cond delay="0"/>
                                              </p:stCondLst>
                                            </p:cTn>
                                            <p:tgtEl>
                                              <p:spTgt spid="156"/>
                                            </p:tgtEl>
                                            <p:attrNameLst>
                                              <p:attrName>style.visibility</p:attrName>
                                            </p:attrNameLst>
                                          </p:cBhvr>
                                          <p:to>
                                            <p:strVal val="visible"/>
                                          </p:to>
                                        </p:set>
                                        <p:animEffect transition="in" filter="randombar(horizontal)">
                                          <p:cBhvr>
                                            <p:cTn id="68" dur="500"/>
                                            <p:tgtEl>
                                              <p:spTgt spid="156"/>
                                            </p:tgtEl>
                                          </p:cBhvr>
                                        </p:animEffect>
                                      </p:childTnLst>
                                    </p:cTn>
                                  </p:par>
                                </p:childTnLst>
                              </p:cTn>
                            </p:par>
                            <p:par>
                              <p:cTn id="69" fill="hold">
                                <p:stCondLst>
                                  <p:cond delay="7500"/>
                                </p:stCondLst>
                                <p:childTnLst>
                                  <p:par>
                                    <p:cTn id="70" presetID="22" presetClass="entr" presetSubtype="1" fill="hold" nodeType="afterEffect">
                                      <p:stCondLst>
                                        <p:cond delay="0"/>
                                      </p:stCondLst>
                                      <p:childTnLst>
                                        <p:set>
                                          <p:cBhvr>
                                            <p:cTn id="71" dur="1" fill="hold">
                                              <p:stCondLst>
                                                <p:cond delay="0"/>
                                              </p:stCondLst>
                                            </p:cTn>
                                            <p:tgtEl>
                                              <p:spTgt spid="136"/>
                                            </p:tgtEl>
                                            <p:attrNameLst>
                                              <p:attrName>style.visibility</p:attrName>
                                            </p:attrNameLst>
                                          </p:cBhvr>
                                          <p:to>
                                            <p:strVal val="visible"/>
                                          </p:to>
                                        </p:set>
                                        <p:animEffect transition="in" filter="wipe(up)">
                                          <p:cBhvr>
                                            <p:cTn id="72" dur="500"/>
                                            <p:tgtEl>
                                              <p:spTgt spid="136"/>
                                            </p:tgtEl>
                                          </p:cBhvr>
                                        </p:animEffect>
                                      </p:childTnLst>
                                    </p:cTn>
                                  </p:par>
                                </p:childTnLst>
                              </p:cTn>
                            </p:par>
                            <p:par>
                              <p:cTn id="73" fill="hold">
                                <p:stCondLst>
                                  <p:cond delay="8000"/>
                                </p:stCondLst>
                                <p:childTnLst>
                                  <p:par>
                                    <p:cTn id="74" presetID="22" presetClass="entr" presetSubtype="1" fill="hold" nodeType="afterEffect">
                                      <p:stCondLst>
                                        <p:cond delay="0"/>
                                      </p:stCondLst>
                                      <p:childTnLst>
                                        <p:set>
                                          <p:cBhvr>
                                            <p:cTn id="75" dur="1" fill="hold">
                                              <p:stCondLst>
                                                <p:cond delay="0"/>
                                              </p:stCondLst>
                                            </p:cTn>
                                            <p:tgtEl>
                                              <p:spTgt spid="173"/>
                                            </p:tgtEl>
                                            <p:attrNameLst>
                                              <p:attrName>style.visibility</p:attrName>
                                            </p:attrNameLst>
                                          </p:cBhvr>
                                          <p:to>
                                            <p:strVal val="visible"/>
                                          </p:to>
                                        </p:set>
                                        <p:animEffect transition="in" filter="wipe(up)">
                                          <p:cBhvr>
                                            <p:cTn id="76" dur="500"/>
                                            <p:tgtEl>
                                              <p:spTgt spid="173"/>
                                            </p:tgtEl>
                                          </p:cBhvr>
                                        </p:animEffect>
                                      </p:childTnLst>
                                    </p:cTn>
                                  </p:par>
                                </p:childTnLst>
                              </p:cTn>
                            </p:par>
                            <p:par>
                              <p:cTn id="77" fill="hold">
                                <p:stCondLst>
                                  <p:cond delay="8500"/>
                                </p:stCondLst>
                                <p:childTnLst>
                                  <p:par>
                                    <p:cTn id="78" presetID="14" presetClass="entr" presetSubtype="10" fill="hold" nodeType="afterEffect">
                                      <p:stCondLst>
                                        <p:cond delay="0"/>
                                      </p:stCondLst>
                                      <p:childTnLst>
                                        <p:set>
                                          <p:cBhvr>
                                            <p:cTn id="79" dur="1" fill="hold">
                                              <p:stCondLst>
                                                <p:cond delay="0"/>
                                              </p:stCondLst>
                                            </p:cTn>
                                            <p:tgtEl>
                                              <p:spTgt spid="147"/>
                                            </p:tgtEl>
                                            <p:attrNameLst>
                                              <p:attrName>style.visibility</p:attrName>
                                            </p:attrNameLst>
                                          </p:cBhvr>
                                          <p:to>
                                            <p:strVal val="visible"/>
                                          </p:to>
                                        </p:set>
                                        <p:animEffect transition="in" filter="randombar(horizontal)">
                                          <p:cBhvr>
                                            <p:cTn id="80" dur="500"/>
                                            <p:tgtEl>
                                              <p:spTgt spid="147"/>
                                            </p:tgtEl>
                                          </p:cBhvr>
                                        </p:animEffect>
                                      </p:childTnLst>
                                    </p:cTn>
                                  </p:par>
                                </p:childTnLst>
                              </p:cTn>
                            </p:par>
                            <p:par>
                              <p:cTn id="81" fill="hold">
                                <p:stCondLst>
                                  <p:cond delay="9000"/>
                                </p:stCondLst>
                                <p:childTnLst>
                                  <p:par>
                                    <p:cTn id="82" presetID="22" presetClass="entr" presetSubtype="1" fill="hold" nodeType="afterEffect">
                                      <p:stCondLst>
                                        <p:cond delay="0"/>
                                      </p:stCondLst>
                                      <p:childTnLst>
                                        <p:set>
                                          <p:cBhvr>
                                            <p:cTn id="83" dur="1" fill="hold">
                                              <p:stCondLst>
                                                <p:cond delay="0"/>
                                              </p:stCondLst>
                                            </p:cTn>
                                            <p:tgtEl>
                                              <p:spTgt spid="139"/>
                                            </p:tgtEl>
                                            <p:attrNameLst>
                                              <p:attrName>style.visibility</p:attrName>
                                            </p:attrNameLst>
                                          </p:cBhvr>
                                          <p:to>
                                            <p:strVal val="visible"/>
                                          </p:to>
                                        </p:set>
                                        <p:animEffect transition="in" filter="wipe(up)">
                                          <p:cBhvr>
                                            <p:cTn id="84"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P spid="127" grpId="0"/>
          <p:bldP spid="128" grpId="0"/>
          <p:bldP spid="129"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1" name="组合 140"/>
          <p:cNvGrpSpPr/>
          <p:nvPr/>
        </p:nvGrpSpPr>
        <p:grpSpPr>
          <a:xfrm flipH="1">
            <a:off x="6353275" y="4780281"/>
            <a:ext cx="4434440" cy="149731"/>
            <a:chOff x="7872142" y="1716173"/>
            <a:chExt cx="4433863" cy="149766"/>
          </a:xfrm>
        </p:grpSpPr>
        <p:cxnSp>
          <p:nvCxnSpPr>
            <p:cNvPr id="142" name="直接连接符 141"/>
            <p:cNvCxnSpPr>
              <a:endCxn id="143" idx="6"/>
            </p:cNvCxnSpPr>
            <p:nvPr/>
          </p:nvCxnSpPr>
          <p:spPr>
            <a:xfrm flipH="1" flipV="1">
              <a:off x="8021908" y="1791056"/>
              <a:ext cx="4284097" cy="22276"/>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3" name="椭圆 142"/>
            <p:cNvSpPr/>
            <p:nvPr/>
          </p:nvSpPr>
          <p:spPr>
            <a:xfrm>
              <a:off x="7872142" y="1716173"/>
              <a:ext cx="149766" cy="14976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cs typeface="+mn-ea"/>
                <a:sym typeface="+mn-lt"/>
              </a:endParaRPr>
            </a:p>
          </p:txBody>
        </p:sp>
      </p:grpSp>
      <p:grpSp>
        <p:nvGrpSpPr>
          <p:cNvPr id="144" name="组合 143"/>
          <p:cNvGrpSpPr/>
          <p:nvPr/>
        </p:nvGrpSpPr>
        <p:grpSpPr>
          <a:xfrm flipH="1">
            <a:off x="6868993" y="2797111"/>
            <a:ext cx="3918720" cy="149731"/>
            <a:chOff x="7872142" y="1716173"/>
            <a:chExt cx="3918210" cy="149766"/>
          </a:xfrm>
        </p:grpSpPr>
        <p:cxnSp>
          <p:nvCxnSpPr>
            <p:cNvPr id="145" name="直接连接符 144"/>
            <p:cNvCxnSpPr>
              <a:endCxn id="146" idx="6"/>
            </p:cNvCxnSpPr>
            <p:nvPr/>
          </p:nvCxnSpPr>
          <p:spPr>
            <a:xfrm flipH="1" flipV="1">
              <a:off x="8021908" y="1791056"/>
              <a:ext cx="3768444" cy="19595"/>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6" name="椭圆 145"/>
            <p:cNvSpPr/>
            <p:nvPr/>
          </p:nvSpPr>
          <p:spPr>
            <a:xfrm>
              <a:off x="7872142" y="1716173"/>
              <a:ext cx="149766" cy="14976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70C0"/>
                </a:solidFill>
                <a:cs typeface="+mn-ea"/>
                <a:sym typeface="+mn-lt"/>
              </a:endParaRPr>
            </a:p>
          </p:txBody>
        </p:sp>
      </p:grpSp>
      <p:sp>
        <p:nvSpPr>
          <p:cNvPr id="147" name="任意多边形 146"/>
          <p:cNvSpPr/>
          <p:nvPr/>
        </p:nvSpPr>
        <p:spPr>
          <a:xfrm>
            <a:off x="5123520" y="1110766"/>
            <a:ext cx="1946549" cy="888109"/>
          </a:xfrm>
          <a:custGeom>
            <a:avLst/>
            <a:gdLst>
              <a:gd name="connsiteX0" fmla="*/ 1289422 w 2578844"/>
              <a:gd name="connsiteY0" fmla="*/ 0 h 1177018"/>
              <a:gd name="connsiteX1" fmla="*/ 2578134 w 2578844"/>
              <a:gd name="connsiteY1" fmla="*/ 1162953 h 1177018"/>
              <a:gd name="connsiteX2" fmla="*/ 2578844 w 2578844"/>
              <a:gd name="connsiteY2" fmla="*/ 1177018 h 1177018"/>
              <a:gd name="connsiteX3" fmla="*/ 0 w 2578844"/>
              <a:gd name="connsiteY3" fmla="*/ 1177018 h 1177018"/>
              <a:gd name="connsiteX4" fmla="*/ 710 w 2578844"/>
              <a:gd name="connsiteY4" fmla="*/ 1162953 h 1177018"/>
              <a:gd name="connsiteX5" fmla="*/ 1289422 w 2578844"/>
              <a:gd name="connsiteY5" fmla="*/ 0 h 1177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8844" h="1177018">
                <a:moveTo>
                  <a:pt x="1289422" y="0"/>
                </a:moveTo>
                <a:cubicBezTo>
                  <a:pt x="1960138" y="0"/>
                  <a:pt x="2511797" y="509739"/>
                  <a:pt x="2578134" y="1162953"/>
                </a:cubicBezTo>
                <a:lnTo>
                  <a:pt x="2578844" y="1177018"/>
                </a:lnTo>
                <a:lnTo>
                  <a:pt x="0" y="1177018"/>
                </a:lnTo>
                <a:lnTo>
                  <a:pt x="710" y="1162953"/>
                </a:lnTo>
                <a:cubicBezTo>
                  <a:pt x="67048" y="509739"/>
                  <a:pt x="618707" y="0"/>
                  <a:pt x="1289422" y="0"/>
                </a:cubicBezTo>
                <a:close/>
              </a:path>
            </a:pathLst>
          </a:custGeom>
          <a:gradFill>
            <a:gsLst>
              <a:gs pos="100000">
                <a:schemeClr val="bg1">
                  <a:lumMod val="95000"/>
                </a:schemeClr>
              </a:gs>
              <a:gs pos="0">
                <a:schemeClr val="bg1">
                  <a:lumMod val="80000"/>
                </a:schemeClr>
              </a:gs>
            </a:gsLst>
            <a:lin ang="2700000" scaled="1"/>
          </a:gradFill>
          <a:ln w="25400">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8" name="梯形 147"/>
          <p:cNvSpPr/>
          <p:nvPr/>
        </p:nvSpPr>
        <p:spPr>
          <a:xfrm flipV="1">
            <a:off x="5123520" y="2079767"/>
            <a:ext cx="1946549" cy="806191"/>
          </a:xfrm>
          <a:prstGeom prst="trapezoid">
            <a:avLst/>
          </a:prstGeom>
          <a:gradFill flip="none" rotWithShape="1">
            <a:gsLst>
              <a:gs pos="100000">
                <a:schemeClr val="bg1">
                  <a:lumMod val="95000"/>
                </a:schemeClr>
              </a:gs>
              <a:gs pos="0">
                <a:schemeClr val="bg1">
                  <a:lumMod val="80000"/>
                </a:schemeClr>
              </a:gs>
            </a:gsLst>
            <a:lin ang="18900000" scaled="1"/>
            <a:tileRect/>
          </a:gradFill>
          <a:ln w="25400">
            <a:gradFill flip="none" rotWithShape="1">
              <a:gsLst>
                <a:gs pos="0">
                  <a:schemeClr val="bg1">
                    <a:lumMod val="96000"/>
                  </a:schemeClr>
                </a:gs>
                <a:gs pos="100000">
                  <a:schemeClr val="bg1">
                    <a:lumMod val="75000"/>
                  </a:schemeClr>
                </a:gs>
              </a:gsLst>
              <a:lin ang="189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49" name="梯形 148"/>
          <p:cNvSpPr/>
          <p:nvPr/>
        </p:nvSpPr>
        <p:spPr>
          <a:xfrm flipV="1">
            <a:off x="5341066" y="2966850"/>
            <a:ext cx="1519404" cy="806191"/>
          </a:xfrm>
          <a:prstGeom prst="trapezoid">
            <a:avLst/>
          </a:prstGeom>
          <a:gradFill flip="none" rotWithShape="1">
            <a:gsLst>
              <a:gs pos="100000">
                <a:schemeClr val="bg1">
                  <a:lumMod val="95000"/>
                </a:schemeClr>
              </a:gs>
              <a:gs pos="0">
                <a:schemeClr val="bg1">
                  <a:lumMod val="80000"/>
                </a:schemeClr>
              </a:gs>
            </a:gsLst>
            <a:lin ang="18900000" scaled="1"/>
            <a:tileRect/>
          </a:gradFill>
          <a:ln w="25400">
            <a:gradFill flip="none" rotWithShape="1">
              <a:gsLst>
                <a:gs pos="0">
                  <a:schemeClr val="bg1">
                    <a:lumMod val="96000"/>
                  </a:schemeClr>
                </a:gs>
                <a:gs pos="100000">
                  <a:schemeClr val="bg1">
                    <a:lumMod val="75000"/>
                  </a:schemeClr>
                </a:gs>
              </a:gsLst>
              <a:lin ang="189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0" name="任意多边形 149"/>
          <p:cNvSpPr/>
          <p:nvPr/>
        </p:nvSpPr>
        <p:spPr>
          <a:xfrm flipV="1">
            <a:off x="5554358" y="3853931"/>
            <a:ext cx="1092820" cy="1076083"/>
          </a:xfrm>
          <a:custGeom>
            <a:avLst/>
            <a:gdLst>
              <a:gd name="connsiteX0" fmla="*/ 0 w 1447800"/>
              <a:gd name="connsiteY0" fmla="*/ 1426140 h 1426140"/>
              <a:gd name="connsiteX1" fmla="*/ 1447800 w 1447800"/>
              <a:gd name="connsiteY1" fmla="*/ 1426140 h 1426140"/>
              <a:gd name="connsiteX2" fmla="*/ 1180688 w 1447800"/>
              <a:gd name="connsiteY2" fmla="*/ 357690 h 1426140"/>
              <a:gd name="connsiteX3" fmla="*/ 1177247 w 1447800"/>
              <a:gd name="connsiteY3" fmla="*/ 357690 h 1426140"/>
              <a:gd name="connsiteX4" fmla="*/ 1174880 w 1447800"/>
              <a:gd name="connsiteY4" fmla="*/ 336305 h 1426140"/>
              <a:gd name="connsiteX5" fmla="*/ 721810 w 1447800"/>
              <a:gd name="connsiteY5" fmla="*/ 0 h 1426140"/>
              <a:gd name="connsiteX6" fmla="*/ 268741 w 1447800"/>
              <a:gd name="connsiteY6" fmla="*/ 336305 h 1426140"/>
              <a:gd name="connsiteX7" fmla="*/ 265786 w 1447800"/>
              <a:gd name="connsiteY7" fmla="*/ 362997 h 1426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7800" h="1426140">
                <a:moveTo>
                  <a:pt x="0" y="1426140"/>
                </a:moveTo>
                <a:lnTo>
                  <a:pt x="1447800" y="1426140"/>
                </a:lnTo>
                <a:lnTo>
                  <a:pt x="1180688" y="357690"/>
                </a:lnTo>
                <a:lnTo>
                  <a:pt x="1177247" y="357690"/>
                </a:lnTo>
                <a:lnTo>
                  <a:pt x="1174880" y="336305"/>
                </a:lnTo>
                <a:cubicBezTo>
                  <a:pt x="1131756" y="144376"/>
                  <a:pt x="945296" y="0"/>
                  <a:pt x="721810" y="0"/>
                </a:cubicBezTo>
                <a:cubicBezTo>
                  <a:pt x="498325" y="0"/>
                  <a:pt x="311864" y="144376"/>
                  <a:pt x="268741" y="336305"/>
                </a:cubicBezTo>
                <a:lnTo>
                  <a:pt x="265786" y="362997"/>
                </a:lnTo>
                <a:close/>
              </a:path>
            </a:pathLst>
          </a:custGeom>
          <a:gradFill flip="none" rotWithShape="1">
            <a:gsLst>
              <a:gs pos="100000">
                <a:schemeClr val="bg1">
                  <a:lumMod val="95000"/>
                </a:schemeClr>
              </a:gs>
              <a:gs pos="0">
                <a:schemeClr val="bg1">
                  <a:lumMod val="75000"/>
                </a:schemeClr>
              </a:gs>
            </a:gsLst>
            <a:lin ang="18900000" scaled="1"/>
            <a:tileRect/>
          </a:gradFill>
          <a:ln w="25400">
            <a:gradFill flip="none" rotWithShape="1">
              <a:gsLst>
                <a:gs pos="0">
                  <a:schemeClr val="bg1">
                    <a:lumMod val="96000"/>
                  </a:schemeClr>
                </a:gs>
                <a:gs pos="100000">
                  <a:schemeClr val="bg1">
                    <a:lumMod val="75000"/>
                  </a:schemeClr>
                </a:gs>
              </a:gsLst>
              <a:lin ang="189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nvGrpSpPr>
          <p:cNvPr id="151" name="组合 150"/>
          <p:cNvGrpSpPr/>
          <p:nvPr/>
        </p:nvGrpSpPr>
        <p:grpSpPr>
          <a:xfrm>
            <a:off x="5525749" y="5077547"/>
            <a:ext cx="1142091" cy="1045384"/>
            <a:chOff x="5525029" y="5078724"/>
            <a:chExt cx="1141942" cy="1045626"/>
          </a:xfrm>
        </p:grpSpPr>
        <p:sp>
          <p:nvSpPr>
            <p:cNvPr id="152" name="椭圆 151"/>
            <p:cNvSpPr/>
            <p:nvPr/>
          </p:nvSpPr>
          <p:spPr>
            <a:xfrm>
              <a:off x="5573188" y="5078724"/>
              <a:ext cx="1045626" cy="1045626"/>
            </a:xfrm>
            <a:prstGeom prst="ellipse">
              <a:avLst/>
            </a:prstGeom>
            <a:gradFill>
              <a:gsLst>
                <a:gs pos="100000">
                  <a:schemeClr val="bg1">
                    <a:lumMod val="95000"/>
                  </a:schemeClr>
                </a:gs>
                <a:gs pos="0">
                  <a:schemeClr val="bg1">
                    <a:lumMod val="75000"/>
                  </a:schemeClr>
                </a:gs>
              </a:gsLst>
              <a:lin ang="2700000" scaled="1"/>
            </a:gradFill>
            <a:ln w="25400">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53" name="文本框 17"/>
            <p:cNvSpPr txBox="1"/>
            <p:nvPr/>
          </p:nvSpPr>
          <p:spPr>
            <a:xfrm>
              <a:off x="5525029" y="5370704"/>
              <a:ext cx="1141942" cy="523341"/>
            </a:xfrm>
            <a:prstGeom prst="rect">
              <a:avLst/>
            </a:prstGeom>
            <a:noFill/>
          </p:spPr>
          <p:txBody>
            <a:bodyPr wrap="square" rtlCol="0">
              <a:spAutoFit/>
            </a:bodyPr>
            <a:lstStyle/>
            <a:p>
              <a:pPr algn="ctr"/>
              <a:r>
                <a:rPr lang="zh-CN" altLang="en-US" sz="2800" dirty="0">
                  <a:solidFill>
                    <a:prstClr val="black">
                      <a:lumMod val="50000"/>
                      <a:lumOff val="50000"/>
                    </a:prstClr>
                  </a:solidFill>
                  <a:cs typeface="+mn-ea"/>
                  <a:sym typeface="+mn-lt"/>
                </a:rPr>
                <a:t>标题</a:t>
              </a:r>
            </a:p>
          </p:txBody>
        </p:sp>
      </p:grpSp>
      <p:grpSp>
        <p:nvGrpSpPr>
          <p:cNvPr id="154" name="Group 4"/>
          <p:cNvGrpSpPr>
            <a:grpSpLocks noChangeAspect="1"/>
          </p:cNvGrpSpPr>
          <p:nvPr/>
        </p:nvGrpSpPr>
        <p:grpSpPr bwMode="auto">
          <a:xfrm>
            <a:off x="5862729" y="1344732"/>
            <a:ext cx="420641" cy="492765"/>
            <a:chOff x="1776" y="1776"/>
            <a:chExt cx="64" cy="75"/>
          </a:xfrm>
          <a:solidFill>
            <a:srgbClr val="0070C0"/>
          </a:solidFill>
        </p:grpSpPr>
        <p:sp>
          <p:nvSpPr>
            <p:cNvPr id="155"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56"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57"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58"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59" name="Group 18"/>
          <p:cNvGrpSpPr>
            <a:grpSpLocks noChangeAspect="1"/>
          </p:cNvGrpSpPr>
          <p:nvPr/>
        </p:nvGrpSpPr>
        <p:grpSpPr bwMode="auto">
          <a:xfrm>
            <a:off x="5885526" y="4115131"/>
            <a:ext cx="427197" cy="397924"/>
            <a:chOff x="3802" y="2858"/>
            <a:chExt cx="616" cy="574"/>
          </a:xfrm>
          <a:solidFill>
            <a:srgbClr val="0070C0"/>
          </a:solidFill>
        </p:grpSpPr>
        <p:sp>
          <p:nvSpPr>
            <p:cNvPr id="160"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61"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62"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63"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64"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65" name="Group 13"/>
          <p:cNvGrpSpPr>
            <a:grpSpLocks noChangeAspect="1"/>
          </p:cNvGrpSpPr>
          <p:nvPr/>
        </p:nvGrpSpPr>
        <p:grpSpPr bwMode="auto">
          <a:xfrm>
            <a:off x="5840315" y="2235235"/>
            <a:ext cx="512959" cy="518827"/>
            <a:chOff x="2426" y="2781"/>
            <a:chExt cx="593" cy="600"/>
          </a:xfrm>
          <a:solidFill>
            <a:srgbClr val="0070C0"/>
          </a:solidFill>
        </p:grpSpPr>
        <p:sp>
          <p:nvSpPr>
            <p:cNvPr id="166"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67"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68" name="组合 167"/>
          <p:cNvGrpSpPr/>
          <p:nvPr/>
        </p:nvGrpSpPr>
        <p:grpSpPr>
          <a:xfrm>
            <a:off x="5883310" y="3132708"/>
            <a:ext cx="440809" cy="479529"/>
            <a:chOff x="4873626" y="1965325"/>
            <a:chExt cx="269876" cy="293688"/>
          </a:xfrm>
          <a:solidFill>
            <a:srgbClr val="0070C0"/>
          </a:solidFill>
        </p:grpSpPr>
        <p:sp>
          <p:nvSpPr>
            <p:cNvPr id="169" name="Freeform 502"/>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70" name="Freeform 503"/>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71" name="Freeform 504"/>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72"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173" name="组合 172"/>
          <p:cNvGrpSpPr/>
          <p:nvPr/>
        </p:nvGrpSpPr>
        <p:grpSpPr>
          <a:xfrm>
            <a:off x="1557272" y="1904419"/>
            <a:ext cx="3566249" cy="149731"/>
            <a:chOff x="1557067" y="1904859"/>
            <a:chExt cx="3565785" cy="149766"/>
          </a:xfrm>
        </p:grpSpPr>
        <p:cxnSp>
          <p:nvCxnSpPr>
            <p:cNvPr id="174" name="直接连接符 173"/>
            <p:cNvCxnSpPr>
              <a:stCxn id="147" idx="3"/>
            </p:cNvCxnSpPr>
            <p:nvPr/>
          </p:nvCxnSpPr>
          <p:spPr>
            <a:xfrm flipH="1">
              <a:off x="1642533" y="1999337"/>
              <a:ext cx="3480319" cy="0"/>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75" name="椭圆 174"/>
            <p:cNvSpPr/>
            <p:nvPr/>
          </p:nvSpPr>
          <p:spPr>
            <a:xfrm>
              <a:off x="1557067" y="1904859"/>
              <a:ext cx="149766" cy="14976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176" name="组合 175"/>
          <p:cNvGrpSpPr/>
          <p:nvPr/>
        </p:nvGrpSpPr>
        <p:grpSpPr>
          <a:xfrm>
            <a:off x="1557271" y="3681345"/>
            <a:ext cx="3997088" cy="149731"/>
            <a:chOff x="1557067" y="3682197"/>
            <a:chExt cx="3996568" cy="149766"/>
          </a:xfrm>
        </p:grpSpPr>
        <p:cxnSp>
          <p:nvCxnSpPr>
            <p:cNvPr id="177" name="直接连接符 176"/>
            <p:cNvCxnSpPr/>
            <p:nvPr/>
          </p:nvCxnSpPr>
          <p:spPr>
            <a:xfrm flipH="1">
              <a:off x="1642533" y="3773912"/>
              <a:ext cx="3911102" cy="0"/>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78" name="椭圆 177"/>
            <p:cNvSpPr/>
            <p:nvPr/>
          </p:nvSpPr>
          <p:spPr>
            <a:xfrm>
              <a:off x="1557067" y="3682197"/>
              <a:ext cx="149766" cy="14976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sp>
        <p:nvSpPr>
          <p:cNvPr id="179" name="文本框 52"/>
          <p:cNvSpPr txBox="1"/>
          <p:nvPr/>
        </p:nvSpPr>
        <p:spPr>
          <a:xfrm>
            <a:off x="1687428" y="1519040"/>
            <a:ext cx="1815947" cy="400110"/>
          </a:xfrm>
          <a:prstGeom prst="rect">
            <a:avLst/>
          </a:prstGeom>
          <a:noFill/>
        </p:spPr>
        <p:txBody>
          <a:bodyPr wrap="square" rtlCol="0">
            <a:spAutoFit/>
          </a:bodyPr>
          <a:lstStyle/>
          <a:p>
            <a:r>
              <a:rPr lang="zh-CN" altLang="en-US" sz="2000" dirty="0">
                <a:solidFill>
                  <a:srgbClr val="0070C0"/>
                </a:solidFill>
                <a:cs typeface="+mn-ea"/>
                <a:sym typeface="+mn-lt"/>
              </a:rPr>
              <a:t>添加标题一</a:t>
            </a:r>
          </a:p>
        </p:txBody>
      </p:sp>
      <p:sp>
        <p:nvSpPr>
          <p:cNvPr id="180" name="文本框 53"/>
          <p:cNvSpPr txBox="1"/>
          <p:nvPr/>
        </p:nvSpPr>
        <p:spPr>
          <a:xfrm>
            <a:off x="1687428" y="3292175"/>
            <a:ext cx="1815947" cy="400110"/>
          </a:xfrm>
          <a:prstGeom prst="rect">
            <a:avLst/>
          </a:prstGeom>
          <a:noFill/>
        </p:spPr>
        <p:txBody>
          <a:bodyPr wrap="square" rtlCol="0">
            <a:spAutoFit/>
          </a:bodyPr>
          <a:lstStyle/>
          <a:p>
            <a:r>
              <a:rPr lang="zh-CN" altLang="en-US" sz="2000" dirty="0">
                <a:solidFill>
                  <a:srgbClr val="0070C0"/>
                </a:solidFill>
                <a:cs typeface="+mn-ea"/>
                <a:sym typeface="+mn-lt"/>
              </a:rPr>
              <a:t>添加标题三</a:t>
            </a:r>
          </a:p>
        </p:txBody>
      </p:sp>
      <p:sp>
        <p:nvSpPr>
          <p:cNvPr id="181" name="文本框 54"/>
          <p:cNvSpPr txBox="1"/>
          <p:nvPr/>
        </p:nvSpPr>
        <p:spPr>
          <a:xfrm>
            <a:off x="9155958" y="2407836"/>
            <a:ext cx="1765207" cy="400110"/>
          </a:xfrm>
          <a:prstGeom prst="rect">
            <a:avLst/>
          </a:prstGeom>
          <a:noFill/>
        </p:spPr>
        <p:txBody>
          <a:bodyPr wrap="square" rtlCol="0">
            <a:spAutoFit/>
          </a:bodyPr>
          <a:lstStyle/>
          <a:p>
            <a:r>
              <a:rPr lang="zh-CN" altLang="en-US" sz="2000" dirty="0">
                <a:solidFill>
                  <a:srgbClr val="0070C0"/>
                </a:solidFill>
                <a:cs typeface="+mn-ea"/>
                <a:sym typeface="+mn-lt"/>
              </a:rPr>
              <a:t>添加标题二</a:t>
            </a:r>
          </a:p>
        </p:txBody>
      </p:sp>
      <p:sp>
        <p:nvSpPr>
          <p:cNvPr id="182" name="文本框 55"/>
          <p:cNvSpPr txBox="1"/>
          <p:nvPr/>
        </p:nvSpPr>
        <p:spPr>
          <a:xfrm>
            <a:off x="8651837" y="4396819"/>
            <a:ext cx="1765207" cy="400110"/>
          </a:xfrm>
          <a:prstGeom prst="rect">
            <a:avLst/>
          </a:prstGeom>
          <a:noFill/>
        </p:spPr>
        <p:txBody>
          <a:bodyPr wrap="square" rtlCol="0">
            <a:spAutoFit/>
          </a:bodyPr>
          <a:lstStyle/>
          <a:p>
            <a:r>
              <a:rPr lang="zh-CN" altLang="en-US" sz="2000" dirty="0">
                <a:solidFill>
                  <a:srgbClr val="0070C0"/>
                </a:solidFill>
                <a:cs typeface="+mn-ea"/>
                <a:sym typeface="+mn-lt"/>
              </a:rPr>
              <a:t>添加标题四</a:t>
            </a:r>
          </a:p>
        </p:txBody>
      </p:sp>
      <p:sp>
        <p:nvSpPr>
          <p:cNvPr id="183" name="文本框 129"/>
          <p:cNvSpPr txBox="1"/>
          <p:nvPr/>
        </p:nvSpPr>
        <p:spPr>
          <a:xfrm>
            <a:off x="1702941" y="2054150"/>
            <a:ext cx="2664643" cy="1015663"/>
          </a:xfrm>
          <a:prstGeom prst="rect">
            <a:avLst/>
          </a:prstGeom>
          <a:noFill/>
        </p:spPr>
        <p:txBody>
          <a:bodyPr wrap="square" rtlCol="0">
            <a:spAutoFit/>
          </a:bodyPr>
          <a:lstStyle/>
          <a:p>
            <a:pPr>
              <a:lnSpc>
                <a:spcPct val="150000"/>
              </a:lnSpc>
            </a:pPr>
            <a:r>
              <a:rPr lang="zh-CN" altLang="en-US" sz="1000" dirty="0">
                <a:cs typeface="+mn-ea"/>
                <a:sym typeface="+mn-lt"/>
              </a:rPr>
              <a:t>点击添加文字说明详情介绍点击添加文字说明详情介绍点击添加文字说明详情介绍点击添加文字说明详情介绍</a:t>
            </a:r>
          </a:p>
          <a:p>
            <a:pPr>
              <a:lnSpc>
                <a:spcPct val="150000"/>
              </a:lnSpc>
            </a:pPr>
            <a:endParaRPr lang="zh-CN" altLang="en-US" sz="1000" dirty="0">
              <a:cs typeface="+mn-ea"/>
              <a:sym typeface="+mn-lt"/>
            </a:endParaRPr>
          </a:p>
        </p:txBody>
      </p:sp>
      <p:sp>
        <p:nvSpPr>
          <p:cNvPr id="184" name="文本框 129"/>
          <p:cNvSpPr txBox="1"/>
          <p:nvPr/>
        </p:nvSpPr>
        <p:spPr>
          <a:xfrm>
            <a:off x="1729557" y="3882636"/>
            <a:ext cx="2664643" cy="1015663"/>
          </a:xfrm>
          <a:prstGeom prst="rect">
            <a:avLst/>
          </a:prstGeom>
          <a:noFill/>
        </p:spPr>
        <p:txBody>
          <a:bodyPr wrap="square" rtlCol="0">
            <a:spAutoFit/>
          </a:bodyPr>
          <a:lstStyle/>
          <a:p>
            <a:pPr>
              <a:lnSpc>
                <a:spcPct val="150000"/>
              </a:lnSpc>
            </a:pPr>
            <a:r>
              <a:rPr lang="zh-CN" altLang="en-US" sz="1000" dirty="0">
                <a:cs typeface="+mn-ea"/>
                <a:sym typeface="+mn-lt"/>
              </a:rPr>
              <a:t>点击添加文字说明详情介绍点击添加文字说明详情介绍点击添加文字说明详情介绍点击添加文字说明详情介绍</a:t>
            </a:r>
          </a:p>
          <a:p>
            <a:pPr>
              <a:lnSpc>
                <a:spcPct val="150000"/>
              </a:lnSpc>
            </a:pPr>
            <a:endParaRPr lang="zh-CN" altLang="en-US" sz="1000" dirty="0">
              <a:cs typeface="+mn-ea"/>
              <a:sym typeface="+mn-lt"/>
            </a:endParaRPr>
          </a:p>
        </p:txBody>
      </p:sp>
      <p:sp>
        <p:nvSpPr>
          <p:cNvPr id="185" name="文本框 129"/>
          <p:cNvSpPr txBox="1"/>
          <p:nvPr/>
        </p:nvSpPr>
        <p:spPr>
          <a:xfrm>
            <a:off x="7941835" y="2956258"/>
            <a:ext cx="2664643" cy="1015663"/>
          </a:xfrm>
          <a:prstGeom prst="rect">
            <a:avLst/>
          </a:prstGeom>
          <a:noFill/>
        </p:spPr>
        <p:txBody>
          <a:bodyPr wrap="square" rtlCol="0">
            <a:spAutoFit/>
          </a:bodyPr>
          <a:lstStyle/>
          <a:p>
            <a:pPr algn="r">
              <a:lnSpc>
                <a:spcPct val="150000"/>
              </a:lnSpc>
            </a:pPr>
            <a:r>
              <a:rPr lang="zh-CN" altLang="en-US" sz="1000" dirty="0">
                <a:cs typeface="+mn-ea"/>
                <a:sym typeface="+mn-lt"/>
              </a:rPr>
              <a:t>点击添加文字说明详情介绍点击添加文字说明详情介绍点击添加文字说明详情介绍点击添加文字说明详情介绍</a:t>
            </a:r>
          </a:p>
          <a:p>
            <a:pPr algn="r">
              <a:lnSpc>
                <a:spcPct val="150000"/>
              </a:lnSpc>
            </a:pPr>
            <a:endParaRPr lang="zh-CN" altLang="en-US" sz="1000" dirty="0">
              <a:cs typeface="+mn-ea"/>
              <a:sym typeface="+mn-lt"/>
            </a:endParaRPr>
          </a:p>
        </p:txBody>
      </p:sp>
      <p:sp>
        <p:nvSpPr>
          <p:cNvPr id="186" name="文本框 129"/>
          <p:cNvSpPr txBox="1"/>
          <p:nvPr/>
        </p:nvSpPr>
        <p:spPr>
          <a:xfrm>
            <a:off x="7680381" y="4868828"/>
            <a:ext cx="2664643" cy="1015663"/>
          </a:xfrm>
          <a:prstGeom prst="rect">
            <a:avLst/>
          </a:prstGeom>
          <a:noFill/>
        </p:spPr>
        <p:txBody>
          <a:bodyPr wrap="square" rtlCol="0">
            <a:spAutoFit/>
          </a:bodyPr>
          <a:lstStyle/>
          <a:p>
            <a:pPr algn="r">
              <a:lnSpc>
                <a:spcPct val="150000"/>
              </a:lnSpc>
            </a:pPr>
            <a:r>
              <a:rPr lang="zh-CN" altLang="en-US" sz="1000" dirty="0">
                <a:cs typeface="+mn-ea"/>
                <a:sym typeface="+mn-lt"/>
              </a:rPr>
              <a:t>点击添加文字说明详情介绍点击添加文字说明详情介绍点击添加文字说明详情介绍点击添加文字说明详情介绍</a:t>
            </a:r>
          </a:p>
          <a:p>
            <a:pPr algn="r">
              <a:lnSpc>
                <a:spcPct val="150000"/>
              </a:lnSpc>
            </a:pPr>
            <a:endParaRPr lang="zh-CN" altLang="en-US" sz="1000" dirty="0">
              <a:cs typeface="+mn-ea"/>
              <a:sym typeface="+mn-lt"/>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1"/>
                                        </p:tgtEl>
                                        <p:attrNameLst>
                                          <p:attrName>style.visibility</p:attrName>
                                        </p:attrNameLst>
                                      </p:cBhvr>
                                      <p:to>
                                        <p:strVal val="visible"/>
                                      </p:to>
                                    </p:set>
                                    <p:anim calcmode="lin" valueType="num">
                                      <p:cBhvr>
                                        <p:cTn id="7" dur="100" fill="hold"/>
                                        <p:tgtEl>
                                          <p:spTgt spid="151"/>
                                        </p:tgtEl>
                                        <p:attrNameLst>
                                          <p:attrName>ppt_w</p:attrName>
                                        </p:attrNameLst>
                                      </p:cBhvr>
                                      <p:tavLst>
                                        <p:tav tm="0">
                                          <p:val>
                                            <p:fltVal val="0"/>
                                          </p:val>
                                        </p:tav>
                                        <p:tav tm="100000">
                                          <p:val>
                                            <p:strVal val="#ppt_w"/>
                                          </p:val>
                                        </p:tav>
                                      </p:tavLst>
                                    </p:anim>
                                    <p:anim calcmode="lin" valueType="num">
                                      <p:cBhvr>
                                        <p:cTn id="8" dur="100" fill="hold"/>
                                        <p:tgtEl>
                                          <p:spTgt spid="151"/>
                                        </p:tgtEl>
                                        <p:attrNameLst>
                                          <p:attrName>ppt_h</p:attrName>
                                        </p:attrNameLst>
                                      </p:cBhvr>
                                      <p:tavLst>
                                        <p:tav tm="0">
                                          <p:val>
                                            <p:fltVal val="0"/>
                                          </p:val>
                                        </p:tav>
                                        <p:tav tm="100000">
                                          <p:val>
                                            <p:strVal val="#ppt_h"/>
                                          </p:val>
                                        </p:tav>
                                      </p:tavLst>
                                    </p:anim>
                                    <p:animEffect transition="in" filter="fade">
                                      <p:cBhvr>
                                        <p:cTn id="9" dur="100"/>
                                        <p:tgtEl>
                                          <p:spTgt spid="151"/>
                                        </p:tgtEl>
                                      </p:cBhvr>
                                    </p:animEffect>
                                  </p:childTnLst>
                                </p:cTn>
                              </p:par>
                              <p:par>
                                <p:cTn id="10" presetID="6" presetClass="emph" presetSubtype="0" fill="hold" nodeType="withEffect">
                                  <p:stCondLst>
                                    <p:cond delay="100"/>
                                  </p:stCondLst>
                                  <p:childTnLst>
                                    <p:animScale>
                                      <p:cBhvr>
                                        <p:cTn id="11" dur="100" fill="hold"/>
                                        <p:tgtEl>
                                          <p:spTgt spid="151"/>
                                        </p:tgtEl>
                                      </p:cBhvr>
                                      <p:by x="110000" y="110000"/>
                                    </p:animScale>
                                  </p:childTnLst>
                                </p:cTn>
                              </p:par>
                              <p:par>
                                <p:cTn id="12" presetID="6" presetClass="emph" presetSubtype="0" fill="hold" nodeType="withEffect">
                                  <p:stCondLst>
                                    <p:cond delay="200"/>
                                  </p:stCondLst>
                                  <p:childTnLst>
                                    <p:animScale>
                                      <p:cBhvr>
                                        <p:cTn id="13" dur="200" fill="hold"/>
                                        <p:tgtEl>
                                          <p:spTgt spid="151"/>
                                        </p:tgtEl>
                                      </p:cBhvr>
                                      <p:by x="90000" y="90000"/>
                                    </p:animScale>
                                  </p:childTnLst>
                                </p:cTn>
                              </p:par>
                              <p:par>
                                <p:cTn id="14" presetID="6" presetClass="emph" presetSubtype="0" fill="hold" nodeType="withEffect">
                                  <p:stCondLst>
                                    <p:cond delay="400"/>
                                  </p:stCondLst>
                                  <p:childTnLst>
                                    <p:animScale>
                                      <p:cBhvr>
                                        <p:cTn id="15" dur="100" fill="hold"/>
                                        <p:tgtEl>
                                          <p:spTgt spid="151"/>
                                        </p:tgtEl>
                                      </p:cBhvr>
                                      <p:by x="105000" y="105000"/>
                                    </p:animScale>
                                  </p:childTnLst>
                                </p:cTn>
                              </p:par>
                              <p:par>
                                <p:cTn id="16" presetID="6" presetClass="emph" presetSubtype="0" fill="hold" nodeType="withEffect">
                                  <p:stCondLst>
                                    <p:cond delay="500"/>
                                  </p:stCondLst>
                                  <p:childTnLst>
                                    <p:animScale>
                                      <p:cBhvr>
                                        <p:cTn id="17" dur="200" fill="hold"/>
                                        <p:tgtEl>
                                          <p:spTgt spid="151"/>
                                        </p:tgtEl>
                                      </p:cBhvr>
                                      <p:by x="95000" y="95000"/>
                                    </p:animScale>
                                  </p:childTnLst>
                                </p:cTn>
                              </p:par>
                            </p:childTnLst>
                          </p:cTn>
                        </p:par>
                        <p:par>
                          <p:cTn id="18" fill="hold">
                            <p:stCondLst>
                              <p:cond delay="500"/>
                            </p:stCondLst>
                            <p:childTnLst>
                              <p:par>
                                <p:cTn id="19" presetID="2" presetClass="entr" presetSubtype="4" fill="hold" grpId="0" nodeType="afterEffect">
                                  <p:stCondLst>
                                    <p:cond delay="0"/>
                                  </p:stCondLst>
                                  <p:childTnLst>
                                    <p:set>
                                      <p:cBhvr>
                                        <p:cTn id="20" dur="1" fill="hold">
                                          <p:stCondLst>
                                            <p:cond delay="0"/>
                                          </p:stCondLst>
                                        </p:cTn>
                                        <p:tgtEl>
                                          <p:spTgt spid="150"/>
                                        </p:tgtEl>
                                        <p:attrNameLst>
                                          <p:attrName>style.visibility</p:attrName>
                                        </p:attrNameLst>
                                      </p:cBhvr>
                                      <p:to>
                                        <p:strVal val="visible"/>
                                      </p:to>
                                    </p:set>
                                    <p:anim calcmode="lin" valueType="num">
                                      <p:cBhvr additive="base">
                                        <p:cTn id="21" dur="500" fill="hold"/>
                                        <p:tgtEl>
                                          <p:spTgt spid="150"/>
                                        </p:tgtEl>
                                        <p:attrNameLst>
                                          <p:attrName>ppt_x</p:attrName>
                                        </p:attrNameLst>
                                      </p:cBhvr>
                                      <p:tavLst>
                                        <p:tav tm="0">
                                          <p:val>
                                            <p:strVal val="#ppt_x"/>
                                          </p:val>
                                        </p:tav>
                                        <p:tav tm="100000">
                                          <p:val>
                                            <p:strVal val="#ppt_x"/>
                                          </p:val>
                                        </p:tav>
                                      </p:tavLst>
                                    </p:anim>
                                    <p:anim calcmode="lin" valueType="num">
                                      <p:cBhvr additive="base">
                                        <p:cTn id="22" dur="500" fill="hold"/>
                                        <p:tgtEl>
                                          <p:spTgt spid="150"/>
                                        </p:tgtEl>
                                        <p:attrNameLst>
                                          <p:attrName>ppt_y</p:attrName>
                                        </p:attrNameLst>
                                      </p:cBhvr>
                                      <p:tavLst>
                                        <p:tav tm="0">
                                          <p:val>
                                            <p:strVal val="1+#ppt_h/2"/>
                                          </p:val>
                                        </p:tav>
                                        <p:tav tm="100000">
                                          <p:val>
                                            <p:strVal val="#ppt_y"/>
                                          </p:val>
                                        </p:tav>
                                      </p:tavLst>
                                    </p:anim>
                                  </p:childTnLst>
                                </p:cTn>
                              </p:par>
                            </p:childTnLst>
                          </p:cTn>
                        </p:par>
                        <p:par>
                          <p:cTn id="23" fill="hold">
                            <p:stCondLst>
                              <p:cond delay="1000"/>
                            </p:stCondLst>
                            <p:childTnLst>
                              <p:par>
                                <p:cTn id="24" presetID="2" presetClass="entr" presetSubtype="4" fill="hold" grpId="0" nodeType="afterEffect">
                                  <p:stCondLst>
                                    <p:cond delay="0"/>
                                  </p:stCondLst>
                                  <p:childTnLst>
                                    <p:set>
                                      <p:cBhvr>
                                        <p:cTn id="25" dur="1" fill="hold">
                                          <p:stCondLst>
                                            <p:cond delay="0"/>
                                          </p:stCondLst>
                                        </p:cTn>
                                        <p:tgtEl>
                                          <p:spTgt spid="149"/>
                                        </p:tgtEl>
                                        <p:attrNameLst>
                                          <p:attrName>style.visibility</p:attrName>
                                        </p:attrNameLst>
                                      </p:cBhvr>
                                      <p:to>
                                        <p:strVal val="visible"/>
                                      </p:to>
                                    </p:set>
                                    <p:anim calcmode="lin" valueType="num">
                                      <p:cBhvr additive="base">
                                        <p:cTn id="26" dur="500" fill="hold"/>
                                        <p:tgtEl>
                                          <p:spTgt spid="149"/>
                                        </p:tgtEl>
                                        <p:attrNameLst>
                                          <p:attrName>ppt_x</p:attrName>
                                        </p:attrNameLst>
                                      </p:cBhvr>
                                      <p:tavLst>
                                        <p:tav tm="0">
                                          <p:val>
                                            <p:strVal val="#ppt_x"/>
                                          </p:val>
                                        </p:tav>
                                        <p:tav tm="100000">
                                          <p:val>
                                            <p:strVal val="#ppt_x"/>
                                          </p:val>
                                        </p:tav>
                                      </p:tavLst>
                                    </p:anim>
                                    <p:anim calcmode="lin" valueType="num">
                                      <p:cBhvr additive="base">
                                        <p:cTn id="27" dur="500" fill="hold"/>
                                        <p:tgtEl>
                                          <p:spTgt spid="149"/>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148"/>
                                        </p:tgtEl>
                                        <p:attrNameLst>
                                          <p:attrName>style.visibility</p:attrName>
                                        </p:attrNameLst>
                                      </p:cBhvr>
                                      <p:to>
                                        <p:strVal val="visible"/>
                                      </p:to>
                                    </p:set>
                                    <p:anim calcmode="lin" valueType="num">
                                      <p:cBhvr additive="base">
                                        <p:cTn id="31" dur="500" fill="hold"/>
                                        <p:tgtEl>
                                          <p:spTgt spid="148"/>
                                        </p:tgtEl>
                                        <p:attrNameLst>
                                          <p:attrName>ppt_x</p:attrName>
                                        </p:attrNameLst>
                                      </p:cBhvr>
                                      <p:tavLst>
                                        <p:tav tm="0">
                                          <p:val>
                                            <p:strVal val="#ppt_x"/>
                                          </p:val>
                                        </p:tav>
                                        <p:tav tm="100000">
                                          <p:val>
                                            <p:strVal val="#ppt_x"/>
                                          </p:val>
                                        </p:tav>
                                      </p:tavLst>
                                    </p:anim>
                                    <p:anim calcmode="lin" valueType="num">
                                      <p:cBhvr additive="base">
                                        <p:cTn id="32" dur="500" fill="hold"/>
                                        <p:tgtEl>
                                          <p:spTgt spid="148"/>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147"/>
                                        </p:tgtEl>
                                        <p:attrNameLst>
                                          <p:attrName>style.visibility</p:attrName>
                                        </p:attrNameLst>
                                      </p:cBhvr>
                                      <p:to>
                                        <p:strVal val="visible"/>
                                      </p:to>
                                    </p:set>
                                    <p:anim calcmode="lin" valueType="num">
                                      <p:cBhvr additive="base">
                                        <p:cTn id="36" dur="500" fill="hold"/>
                                        <p:tgtEl>
                                          <p:spTgt spid="147"/>
                                        </p:tgtEl>
                                        <p:attrNameLst>
                                          <p:attrName>ppt_x</p:attrName>
                                        </p:attrNameLst>
                                      </p:cBhvr>
                                      <p:tavLst>
                                        <p:tav tm="0">
                                          <p:val>
                                            <p:strVal val="#ppt_x"/>
                                          </p:val>
                                        </p:tav>
                                        <p:tav tm="100000">
                                          <p:val>
                                            <p:strVal val="#ppt_x"/>
                                          </p:val>
                                        </p:tav>
                                      </p:tavLst>
                                    </p:anim>
                                    <p:anim calcmode="lin" valueType="num">
                                      <p:cBhvr additive="base">
                                        <p:cTn id="37" dur="500" fill="hold"/>
                                        <p:tgtEl>
                                          <p:spTgt spid="147"/>
                                        </p:tgtEl>
                                        <p:attrNameLst>
                                          <p:attrName>ppt_y</p:attrName>
                                        </p:attrNameLst>
                                      </p:cBhvr>
                                      <p:tavLst>
                                        <p:tav tm="0">
                                          <p:val>
                                            <p:strVal val="1+#ppt_h/2"/>
                                          </p:val>
                                        </p:tav>
                                        <p:tav tm="100000">
                                          <p:val>
                                            <p:strVal val="#ppt_y"/>
                                          </p:val>
                                        </p:tav>
                                      </p:tavLst>
                                    </p:anim>
                                  </p:childTnLst>
                                </p:cTn>
                              </p:par>
                            </p:childTnLst>
                          </p:cTn>
                        </p:par>
                        <p:par>
                          <p:cTn id="38" fill="hold">
                            <p:stCondLst>
                              <p:cond delay="2500"/>
                            </p:stCondLst>
                            <p:childTnLst>
                              <p:par>
                                <p:cTn id="39" presetID="14" presetClass="entr" presetSubtype="10" fill="hold" nodeType="afterEffect">
                                  <p:stCondLst>
                                    <p:cond delay="0"/>
                                  </p:stCondLst>
                                  <p:childTnLst>
                                    <p:set>
                                      <p:cBhvr>
                                        <p:cTn id="40" dur="1" fill="hold">
                                          <p:stCondLst>
                                            <p:cond delay="0"/>
                                          </p:stCondLst>
                                        </p:cTn>
                                        <p:tgtEl>
                                          <p:spTgt spid="154"/>
                                        </p:tgtEl>
                                        <p:attrNameLst>
                                          <p:attrName>style.visibility</p:attrName>
                                        </p:attrNameLst>
                                      </p:cBhvr>
                                      <p:to>
                                        <p:strVal val="visible"/>
                                      </p:to>
                                    </p:set>
                                    <p:animEffect transition="in" filter="randombar(horizontal)">
                                      <p:cBhvr>
                                        <p:cTn id="41" dur="500"/>
                                        <p:tgtEl>
                                          <p:spTgt spid="154"/>
                                        </p:tgtEl>
                                      </p:cBhvr>
                                    </p:animEffect>
                                  </p:childTnLst>
                                </p:cTn>
                              </p:par>
                            </p:childTnLst>
                          </p:cTn>
                        </p:par>
                        <p:par>
                          <p:cTn id="42" fill="hold">
                            <p:stCondLst>
                              <p:cond delay="3000"/>
                            </p:stCondLst>
                            <p:childTnLst>
                              <p:par>
                                <p:cTn id="43" presetID="14" presetClass="entr" presetSubtype="10" fill="hold" nodeType="afterEffect">
                                  <p:stCondLst>
                                    <p:cond delay="0"/>
                                  </p:stCondLst>
                                  <p:childTnLst>
                                    <p:set>
                                      <p:cBhvr>
                                        <p:cTn id="44" dur="1" fill="hold">
                                          <p:stCondLst>
                                            <p:cond delay="0"/>
                                          </p:stCondLst>
                                        </p:cTn>
                                        <p:tgtEl>
                                          <p:spTgt spid="165"/>
                                        </p:tgtEl>
                                        <p:attrNameLst>
                                          <p:attrName>style.visibility</p:attrName>
                                        </p:attrNameLst>
                                      </p:cBhvr>
                                      <p:to>
                                        <p:strVal val="visible"/>
                                      </p:to>
                                    </p:set>
                                    <p:animEffect transition="in" filter="randombar(horizontal)">
                                      <p:cBhvr>
                                        <p:cTn id="45" dur="500"/>
                                        <p:tgtEl>
                                          <p:spTgt spid="165"/>
                                        </p:tgtEl>
                                      </p:cBhvr>
                                    </p:animEffect>
                                  </p:childTnLst>
                                </p:cTn>
                              </p:par>
                            </p:childTnLst>
                          </p:cTn>
                        </p:par>
                        <p:par>
                          <p:cTn id="46" fill="hold">
                            <p:stCondLst>
                              <p:cond delay="3500"/>
                            </p:stCondLst>
                            <p:childTnLst>
                              <p:par>
                                <p:cTn id="47" presetID="14" presetClass="entr" presetSubtype="10" fill="hold" nodeType="afterEffect">
                                  <p:stCondLst>
                                    <p:cond delay="0"/>
                                  </p:stCondLst>
                                  <p:childTnLst>
                                    <p:set>
                                      <p:cBhvr>
                                        <p:cTn id="48" dur="1" fill="hold">
                                          <p:stCondLst>
                                            <p:cond delay="0"/>
                                          </p:stCondLst>
                                        </p:cTn>
                                        <p:tgtEl>
                                          <p:spTgt spid="168"/>
                                        </p:tgtEl>
                                        <p:attrNameLst>
                                          <p:attrName>style.visibility</p:attrName>
                                        </p:attrNameLst>
                                      </p:cBhvr>
                                      <p:to>
                                        <p:strVal val="visible"/>
                                      </p:to>
                                    </p:set>
                                    <p:animEffect transition="in" filter="randombar(horizontal)">
                                      <p:cBhvr>
                                        <p:cTn id="49" dur="500"/>
                                        <p:tgtEl>
                                          <p:spTgt spid="168"/>
                                        </p:tgtEl>
                                      </p:cBhvr>
                                    </p:animEffect>
                                  </p:childTnLst>
                                </p:cTn>
                              </p:par>
                            </p:childTnLst>
                          </p:cTn>
                        </p:par>
                        <p:par>
                          <p:cTn id="50" fill="hold">
                            <p:stCondLst>
                              <p:cond delay="4000"/>
                            </p:stCondLst>
                            <p:childTnLst>
                              <p:par>
                                <p:cTn id="51" presetID="14" presetClass="entr" presetSubtype="10" fill="hold" nodeType="afterEffect">
                                  <p:stCondLst>
                                    <p:cond delay="0"/>
                                  </p:stCondLst>
                                  <p:childTnLst>
                                    <p:set>
                                      <p:cBhvr>
                                        <p:cTn id="52" dur="1" fill="hold">
                                          <p:stCondLst>
                                            <p:cond delay="0"/>
                                          </p:stCondLst>
                                        </p:cTn>
                                        <p:tgtEl>
                                          <p:spTgt spid="159"/>
                                        </p:tgtEl>
                                        <p:attrNameLst>
                                          <p:attrName>style.visibility</p:attrName>
                                        </p:attrNameLst>
                                      </p:cBhvr>
                                      <p:to>
                                        <p:strVal val="visible"/>
                                      </p:to>
                                    </p:set>
                                    <p:animEffect transition="in" filter="randombar(horizontal)">
                                      <p:cBhvr>
                                        <p:cTn id="53" dur="500"/>
                                        <p:tgtEl>
                                          <p:spTgt spid="159"/>
                                        </p:tgtEl>
                                      </p:cBhvr>
                                    </p:animEffect>
                                  </p:childTnLst>
                                </p:cTn>
                              </p:par>
                            </p:childTnLst>
                          </p:cTn>
                        </p:par>
                        <p:par>
                          <p:cTn id="54" fill="hold">
                            <p:stCondLst>
                              <p:cond delay="4500"/>
                            </p:stCondLst>
                            <p:childTnLst>
                              <p:par>
                                <p:cTn id="55" presetID="22" presetClass="entr" presetSubtype="2" fill="hold" nodeType="afterEffect">
                                  <p:stCondLst>
                                    <p:cond delay="0"/>
                                  </p:stCondLst>
                                  <p:childTnLst>
                                    <p:set>
                                      <p:cBhvr>
                                        <p:cTn id="56" dur="1" fill="hold">
                                          <p:stCondLst>
                                            <p:cond delay="0"/>
                                          </p:stCondLst>
                                        </p:cTn>
                                        <p:tgtEl>
                                          <p:spTgt spid="173"/>
                                        </p:tgtEl>
                                        <p:attrNameLst>
                                          <p:attrName>style.visibility</p:attrName>
                                        </p:attrNameLst>
                                      </p:cBhvr>
                                      <p:to>
                                        <p:strVal val="visible"/>
                                      </p:to>
                                    </p:set>
                                    <p:animEffect transition="in" filter="wipe(right)">
                                      <p:cBhvr>
                                        <p:cTn id="57" dur="500"/>
                                        <p:tgtEl>
                                          <p:spTgt spid="173"/>
                                        </p:tgtEl>
                                      </p:cBhvr>
                                    </p:animEffect>
                                  </p:childTnLst>
                                </p:cTn>
                              </p:par>
                            </p:childTnLst>
                          </p:cTn>
                        </p:par>
                        <p:par>
                          <p:cTn id="58" fill="hold">
                            <p:stCondLst>
                              <p:cond delay="5000"/>
                            </p:stCondLst>
                            <p:childTnLst>
                              <p:par>
                                <p:cTn id="59" presetID="42" presetClass="entr" presetSubtype="0" fill="hold" grpId="0" nodeType="afterEffect">
                                  <p:stCondLst>
                                    <p:cond delay="0"/>
                                  </p:stCondLst>
                                  <p:childTnLst>
                                    <p:set>
                                      <p:cBhvr>
                                        <p:cTn id="60" dur="1" fill="hold">
                                          <p:stCondLst>
                                            <p:cond delay="0"/>
                                          </p:stCondLst>
                                        </p:cTn>
                                        <p:tgtEl>
                                          <p:spTgt spid="179"/>
                                        </p:tgtEl>
                                        <p:attrNameLst>
                                          <p:attrName>style.visibility</p:attrName>
                                        </p:attrNameLst>
                                      </p:cBhvr>
                                      <p:to>
                                        <p:strVal val="visible"/>
                                      </p:to>
                                    </p:set>
                                    <p:animEffect transition="in" filter="fade">
                                      <p:cBhvr>
                                        <p:cTn id="61" dur="500"/>
                                        <p:tgtEl>
                                          <p:spTgt spid="179"/>
                                        </p:tgtEl>
                                      </p:cBhvr>
                                    </p:animEffect>
                                    <p:anim calcmode="lin" valueType="num">
                                      <p:cBhvr>
                                        <p:cTn id="62" dur="500" fill="hold"/>
                                        <p:tgtEl>
                                          <p:spTgt spid="179"/>
                                        </p:tgtEl>
                                        <p:attrNameLst>
                                          <p:attrName>ppt_x</p:attrName>
                                        </p:attrNameLst>
                                      </p:cBhvr>
                                      <p:tavLst>
                                        <p:tav tm="0">
                                          <p:val>
                                            <p:strVal val="#ppt_x"/>
                                          </p:val>
                                        </p:tav>
                                        <p:tav tm="100000">
                                          <p:val>
                                            <p:strVal val="#ppt_x"/>
                                          </p:val>
                                        </p:tav>
                                      </p:tavLst>
                                    </p:anim>
                                    <p:anim calcmode="lin" valueType="num">
                                      <p:cBhvr>
                                        <p:cTn id="63" dur="500" fill="hold"/>
                                        <p:tgtEl>
                                          <p:spTgt spid="179"/>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183"/>
                                        </p:tgtEl>
                                        <p:attrNameLst>
                                          <p:attrName>style.visibility</p:attrName>
                                        </p:attrNameLst>
                                      </p:cBhvr>
                                      <p:to>
                                        <p:strVal val="visible"/>
                                      </p:to>
                                    </p:set>
                                    <p:animEffect transition="in" filter="fade">
                                      <p:cBhvr>
                                        <p:cTn id="66" dur="500"/>
                                        <p:tgtEl>
                                          <p:spTgt spid="183"/>
                                        </p:tgtEl>
                                      </p:cBhvr>
                                    </p:animEffect>
                                    <p:anim calcmode="lin" valueType="num">
                                      <p:cBhvr>
                                        <p:cTn id="67" dur="500" fill="hold"/>
                                        <p:tgtEl>
                                          <p:spTgt spid="183"/>
                                        </p:tgtEl>
                                        <p:attrNameLst>
                                          <p:attrName>ppt_x</p:attrName>
                                        </p:attrNameLst>
                                      </p:cBhvr>
                                      <p:tavLst>
                                        <p:tav tm="0">
                                          <p:val>
                                            <p:strVal val="#ppt_x"/>
                                          </p:val>
                                        </p:tav>
                                        <p:tav tm="100000">
                                          <p:val>
                                            <p:strVal val="#ppt_x"/>
                                          </p:val>
                                        </p:tav>
                                      </p:tavLst>
                                    </p:anim>
                                    <p:anim calcmode="lin" valueType="num">
                                      <p:cBhvr>
                                        <p:cTn id="68" dur="500" fill="hold"/>
                                        <p:tgtEl>
                                          <p:spTgt spid="183"/>
                                        </p:tgtEl>
                                        <p:attrNameLst>
                                          <p:attrName>ppt_y</p:attrName>
                                        </p:attrNameLst>
                                      </p:cBhvr>
                                      <p:tavLst>
                                        <p:tav tm="0">
                                          <p:val>
                                            <p:strVal val="#ppt_y-.1"/>
                                          </p:val>
                                        </p:tav>
                                        <p:tav tm="100000">
                                          <p:val>
                                            <p:strVal val="#ppt_y"/>
                                          </p:val>
                                        </p:tav>
                                      </p:tavLst>
                                    </p:anim>
                                  </p:childTnLst>
                                </p:cTn>
                              </p:par>
                            </p:childTnLst>
                          </p:cTn>
                        </p:par>
                        <p:par>
                          <p:cTn id="69" fill="hold">
                            <p:stCondLst>
                              <p:cond delay="5500"/>
                            </p:stCondLst>
                            <p:childTnLst>
                              <p:par>
                                <p:cTn id="70" presetID="22" presetClass="entr" presetSubtype="8" fill="hold" nodeType="afterEffect">
                                  <p:stCondLst>
                                    <p:cond delay="0"/>
                                  </p:stCondLst>
                                  <p:childTnLst>
                                    <p:set>
                                      <p:cBhvr>
                                        <p:cTn id="71" dur="1" fill="hold">
                                          <p:stCondLst>
                                            <p:cond delay="0"/>
                                          </p:stCondLst>
                                        </p:cTn>
                                        <p:tgtEl>
                                          <p:spTgt spid="144"/>
                                        </p:tgtEl>
                                        <p:attrNameLst>
                                          <p:attrName>style.visibility</p:attrName>
                                        </p:attrNameLst>
                                      </p:cBhvr>
                                      <p:to>
                                        <p:strVal val="visible"/>
                                      </p:to>
                                    </p:set>
                                    <p:animEffect transition="in" filter="wipe(left)">
                                      <p:cBhvr>
                                        <p:cTn id="72" dur="500"/>
                                        <p:tgtEl>
                                          <p:spTgt spid="144"/>
                                        </p:tgtEl>
                                      </p:cBhvr>
                                    </p:animEffect>
                                  </p:childTnLst>
                                </p:cTn>
                              </p:par>
                            </p:childTnLst>
                          </p:cTn>
                        </p:par>
                        <p:par>
                          <p:cTn id="73" fill="hold">
                            <p:stCondLst>
                              <p:cond delay="6000"/>
                            </p:stCondLst>
                            <p:childTnLst>
                              <p:par>
                                <p:cTn id="74" presetID="42" presetClass="entr" presetSubtype="0" fill="hold" grpId="0" nodeType="afterEffect">
                                  <p:stCondLst>
                                    <p:cond delay="0"/>
                                  </p:stCondLst>
                                  <p:childTnLst>
                                    <p:set>
                                      <p:cBhvr>
                                        <p:cTn id="75" dur="1" fill="hold">
                                          <p:stCondLst>
                                            <p:cond delay="0"/>
                                          </p:stCondLst>
                                        </p:cTn>
                                        <p:tgtEl>
                                          <p:spTgt spid="181"/>
                                        </p:tgtEl>
                                        <p:attrNameLst>
                                          <p:attrName>style.visibility</p:attrName>
                                        </p:attrNameLst>
                                      </p:cBhvr>
                                      <p:to>
                                        <p:strVal val="visible"/>
                                      </p:to>
                                    </p:set>
                                    <p:animEffect transition="in" filter="fade">
                                      <p:cBhvr>
                                        <p:cTn id="76" dur="500"/>
                                        <p:tgtEl>
                                          <p:spTgt spid="181"/>
                                        </p:tgtEl>
                                      </p:cBhvr>
                                    </p:animEffect>
                                    <p:anim calcmode="lin" valueType="num">
                                      <p:cBhvr>
                                        <p:cTn id="77" dur="500" fill="hold"/>
                                        <p:tgtEl>
                                          <p:spTgt spid="181"/>
                                        </p:tgtEl>
                                        <p:attrNameLst>
                                          <p:attrName>ppt_x</p:attrName>
                                        </p:attrNameLst>
                                      </p:cBhvr>
                                      <p:tavLst>
                                        <p:tav tm="0">
                                          <p:val>
                                            <p:strVal val="#ppt_x"/>
                                          </p:val>
                                        </p:tav>
                                        <p:tav tm="100000">
                                          <p:val>
                                            <p:strVal val="#ppt_x"/>
                                          </p:val>
                                        </p:tav>
                                      </p:tavLst>
                                    </p:anim>
                                    <p:anim calcmode="lin" valueType="num">
                                      <p:cBhvr>
                                        <p:cTn id="78" dur="500" fill="hold"/>
                                        <p:tgtEl>
                                          <p:spTgt spid="181"/>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185"/>
                                        </p:tgtEl>
                                        <p:attrNameLst>
                                          <p:attrName>style.visibility</p:attrName>
                                        </p:attrNameLst>
                                      </p:cBhvr>
                                      <p:to>
                                        <p:strVal val="visible"/>
                                      </p:to>
                                    </p:set>
                                    <p:animEffect transition="in" filter="fade">
                                      <p:cBhvr>
                                        <p:cTn id="81" dur="500"/>
                                        <p:tgtEl>
                                          <p:spTgt spid="185"/>
                                        </p:tgtEl>
                                      </p:cBhvr>
                                    </p:animEffect>
                                    <p:anim calcmode="lin" valueType="num">
                                      <p:cBhvr>
                                        <p:cTn id="82" dur="500" fill="hold"/>
                                        <p:tgtEl>
                                          <p:spTgt spid="185"/>
                                        </p:tgtEl>
                                        <p:attrNameLst>
                                          <p:attrName>ppt_x</p:attrName>
                                        </p:attrNameLst>
                                      </p:cBhvr>
                                      <p:tavLst>
                                        <p:tav tm="0">
                                          <p:val>
                                            <p:strVal val="#ppt_x"/>
                                          </p:val>
                                        </p:tav>
                                        <p:tav tm="100000">
                                          <p:val>
                                            <p:strVal val="#ppt_x"/>
                                          </p:val>
                                        </p:tav>
                                      </p:tavLst>
                                    </p:anim>
                                    <p:anim calcmode="lin" valueType="num">
                                      <p:cBhvr>
                                        <p:cTn id="83" dur="500" fill="hold"/>
                                        <p:tgtEl>
                                          <p:spTgt spid="185"/>
                                        </p:tgtEl>
                                        <p:attrNameLst>
                                          <p:attrName>ppt_y</p:attrName>
                                        </p:attrNameLst>
                                      </p:cBhvr>
                                      <p:tavLst>
                                        <p:tav tm="0">
                                          <p:val>
                                            <p:strVal val="#ppt_y-.1"/>
                                          </p:val>
                                        </p:tav>
                                        <p:tav tm="100000">
                                          <p:val>
                                            <p:strVal val="#ppt_y"/>
                                          </p:val>
                                        </p:tav>
                                      </p:tavLst>
                                    </p:anim>
                                  </p:childTnLst>
                                </p:cTn>
                              </p:par>
                            </p:childTnLst>
                          </p:cTn>
                        </p:par>
                        <p:par>
                          <p:cTn id="84" fill="hold">
                            <p:stCondLst>
                              <p:cond delay="6500"/>
                            </p:stCondLst>
                            <p:childTnLst>
                              <p:par>
                                <p:cTn id="85" presetID="22" presetClass="entr" presetSubtype="2" fill="hold" nodeType="afterEffect">
                                  <p:stCondLst>
                                    <p:cond delay="0"/>
                                  </p:stCondLst>
                                  <p:childTnLst>
                                    <p:set>
                                      <p:cBhvr>
                                        <p:cTn id="86" dur="1" fill="hold">
                                          <p:stCondLst>
                                            <p:cond delay="0"/>
                                          </p:stCondLst>
                                        </p:cTn>
                                        <p:tgtEl>
                                          <p:spTgt spid="176"/>
                                        </p:tgtEl>
                                        <p:attrNameLst>
                                          <p:attrName>style.visibility</p:attrName>
                                        </p:attrNameLst>
                                      </p:cBhvr>
                                      <p:to>
                                        <p:strVal val="visible"/>
                                      </p:to>
                                    </p:set>
                                    <p:animEffect transition="in" filter="wipe(right)">
                                      <p:cBhvr>
                                        <p:cTn id="87" dur="500"/>
                                        <p:tgtEl>
                                          <p:spTgt spid="176"/>
                                        </p:tgtEl>
                                      </p:cBhvr>
                                    </p:animEffect>
                                  </p:childTnLst>
                                </p:cTn>
                              </p:par>
                            </p:childTnLst>
                          </p:cTn>
                        </p:par>
                        <p:par>
                          <p:cTn id="88" fill="hold">
                            <p:stCondLst>
                              <p:cond delay="7000"/>
                            </p:stCondLst>
                            <p:childTnLst>
                              <p:par>
                                <p:cTn id="89" presetID="42" presetClass="entr" presetSubtype="0" fill="hold" grpId="0" nodeType="afterEffect">
                                  <p:stCondLst>
                                    <p:cond delay="0"/>
                                  </p:stCondLst>
                                  <p:childTnLst>
                                    <p:set>
                                      <p:cBhvr>
                                        <p:cTn id="90" dur="1" fill="hold">
                                          <p:stCondLst>
                                            <p:cond delay="0"/>
                                          </p:stCondLst>
                                        </p:cTn>
                                        <p:tgtEl>
                                          <p:spTgt spid="180"/>
                                        </p:tgtEl>
                                        <p:attrNameLst>
                                          <p:attrName>style.visibility</p:attrName>
                                        </p:attrNameLst>
                                      </p:cBhvr>
                                      <p:to>
                                        <p:strVal val="visible"/>
                                      </p:to>
                                    </p:set>
                                    <p:animEffect transition="in" filter="fade">
                                      <p:cBhvr>
                                        <p:cTn id="91" dur="500"/>
                                        <p:tgtEl>
                                          <p:spTgt spid="180"/>
                                        </p:tgtEl>
                                      </p:cBhvr>
                                    </p:animEffect>
                                    <p:anim calcmode="lin" valueType="num">
                                      <p:cBhvr>
                                        <p:cTn id="92" dur="500" fill="hold"/>
                                        <p:tgtEl>
                                          <p:spTgt spid="180"/>
                                        </p:tgtEl>
                                        <p:attrNameLst>
                                          <p:attrName>ppt_x</p:attrName>
                                        </p:attrNameLst>
                                      </p:cBhvr>
                                      <p:tavLst>
                                        <p:tav tm="0">
                                          <p:val>
                                            <p:strVal val="#ppt_x"/>
                                          </p:val>
                                        </p:tav>
                                        <p:tav tm="100000">
                                          <p:val>
                                            <p:strVal val="#ppt_x"/>
                                          </p:val>
                                        </p:tav>
                                      </p:tavLst>
                                    </p:anim>
                                    <p:anim calcmode="lin" valueType="num">
                                      <p:cBhvr>
                                        <p:cTn id="93" dur="500" fill="hold"/>
                                        <p:tgtEl>
                                          <p:spTgt spid="180"/>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0"/>
                                  </p:stCondLst>
                                  <p:childTnLst>
                                    <p:set>
                                      <p:cBhvr>
                                        <p:cTn id="95" dur="1" fill="hold">
                                          <p:stCondLst>
                                            <p:cond delay="0"/>
                                          </p:stCondLst>
                                        </p:cTn>
                                        <p:tgtEl>
                                          <p:spTgt spid="184"/>
                                        </p:tgtEl>
                                        <p:attrNameLst>
                                          <p:attrName>style.visibility</p:attrName>
                                        </p:attrNameLst>
                                      </p:cBhvr>
                                      <p:to>
                                        <p:strVal val="visible"/>
                                      </p:to>
                                    </p:set>
                                    <p:animEffect transition="in" filter="fade">
                                      <p:cBhvr>
                                        <p:cTn id="96" dur="500"/>
                                        <p:tgtEl>
                                          <p:spTgt spid="184"/>
                                        </p:tgtEl>
                                      </p:cBhvr>
                                    </p:animEffect>
                                    <p:anim calcmode="lin" valueType="num">
                                      <p:cBhvr>
                                        <p:cTn id="97" dur="500" fill="hold"/>
                                        <p:tgtEl>
                                          <p:spTgt spid="184"/>
                                        </p:tgtEl>
                                        <p:attrNameLst>
                                          <p:attrName>ppt_x</p:attrName>
                                        </p:attrNameLst>
                                      </p:cBhvr>
                                      <p:tavLst>
                                        <p:tav tm="0">
                                          <p:val>
                                            <p:strVal val="#ppt_x"/>
                                          </p:val>
                                        </p:tav>
                                        <p:tav tm="100000">
                                          <p:val>
                                            <p:strVal val="#ppt_x"/>
                                          </p:val>
                                        </p:tav>
                                      </p:tavLst>
                                    </p:anim>
                                    <p:anim calcmode="lin" valueType="num">
                                      <p:cBhvr>
                                        <p:cTn id="98" dur="500" fill="hold"/>
                                        <p:tgtEl>
                                          <p:spTgt spid="184"/>
                                        </p:tgtEl>
                                        <p:attrNameLst>
                                          <p:attrName>ppt_y</p:attrName>
                                        </p:attrNameLst>
                                      </p:cBhvr>
                                      <p:tavLst>
                                        <p:tav tm="0">
                                          <p:val>
                                            <p:strVal val="#ppt_y-.1"/>
                                          </p:val>
                                        </p:tav>
                                        <p:tav tm="100000">
                                          <p:val>
                                            <p:strVal val="#ppt_y"/>
                                          </p:val>
                                        </p:tav>
                                      </p:tavLst>
                                    </p:anim>
                                  </p:childTnLst>
                                </p:cTn>
                              </p:par>
                            </p:childTnLst>
                          </p:cTn>
                        </p:par>
                        <p:par>
                          <p:cTn id="99" fill="hold">
                            <p:stCondLst>
                              <p:cond delay="7500"/>
                            </p:stCondLst>
                            <p:childTnLst>
                              <p:par>
                                <p:cTn id="100" presetID="22" presetClass="entr" presetSubtype="8" fill="hold" nodeType="afterEffect">
                                  <p:stCondLst>
                                    <p:cond delay="0"/>
                                  </p:stCondLst>
                                  <p:childTnLst>
                                    <p:set>
                                      <p:cBhvr>
                                        <p:cTn id="101" dur="1" fill="hold">
                                          <p:stCondLst>
                                            <p:cond delay="0"/>
                                          </p:stCondLst>
                                        </p:cTn>
                                        <p:tgtEl>
                                          <p:spTgt spid="141"/>
                                        </p:tgtEl>
                                        <p:attrNameLst>
                                          <p:attrName>style.visibility</p:attrName>
                                        </p:attrNameLst>
                                      </p:cBhvr>
                                      <p:to>
                                        <p:strVal val="visible"/>
                                      </p:to>
                                    </p:set>
                                    <p:animEffect transition="in" filter="wipe(left)">
                                      <p:cBhvr>
                                        <p:cTn id="102" dur="500"/>
                                        <p:tgtEl>
                                          <p:spTgt spid="141"/>
                                        </p:tgtEl>
                                      </p:cBhvr>
                                    </p:animEffect>
                                  </p:childTnLst>
                                </p:cTn>
                              </p:par>
                            </p:childTnLst>
                          </p:cTn>
                        </p:par>
                        <p:par>
                          <p:cTn id="103" fill="hold">
                            <p:stCondLst>
                              <p:cond delay="8000"/>
                            </p:stCondLst>
                            <p:childTnLst>
                              <p:par>
                                <p:cTn id="104" presetID="42" presetClass="entr" presetSubtype="0" fill="hold" grpId="0" nodeType="afterEffect">
                                  <p:stCondLst>
                                    <p:cond delay="0"/>
                                  </p:stCondLst>
                                  <p:childTnLst>
                                    <p:set>
                                      <p:cBhvr>
                                        <p:cTn id="105" dur="1" fill="hold">
                                          <p:stCondLst>
                                            <p:cond delay="0"/>
                                          </p:stCondLst>
                                        </p:cTn>
                                        <p:tgtEl>
                                          <p:spTgt spid="182"/>
                                        </p:tgtEl>
                                        <p:attrNameLst>
                                          <p:attrName>style.visibility</p:attrName>
                                        </p:attrNameLst>
                                      </p:cBhvr>
                                      <p:to>
                                        <p:strVal val="visible"/>
                                      </p:to>
                                    </p:set>
                                    <p:animEffect transition="in" filter="fade">
                                      <p:cBhvr>
                                        <p:cTn id="106" dur="500"/>
                                        <p:tgtEl>
                                          <p:spTgt spid="182"/>
                                        </p:tgtEl>
                                      </p:cBhvr>
                                    </p:animEffect>
                                    <p:anim calcmode="lin" valueType="num">
                                      <p:cBhvr>
                                        <p:cTn id="107" dur="500" fill="hold"/>
                                        <p:tgtEl>
                                          <p:spTgt spid="182"/>
                                        </p:tgtEl>
                                        <p:attrNameLst>
                                          <p:attrName>ppt_x</p:attrName>
                                        </p:attrNameLst>
                                      </p:cBhvr>
                                      <p:tavLst>
                                        <p:tav tm="0">
                                          <p:val>
                                            <p:strVal val="#ppt_x"/>
                                          </p:val>
                                        </p:tav>
                                        <p:tav tm="100000">
                                          <p:val>
                                            <p:strVal val="#ppt_x"/>
                                          </p:val>
                                        </p:tav>
                                      </p:tavLst>
                                    </p:anim>
                                    <p:anim calcmode="lin" valueType="num">
                                      <p:cBhvr>
                                        <p:cTn id="108" dur="500" fill="hold"/>
                                        <p:tgtEl>
                                          <p:spTgt spid="182"/>
                                        </p:tgtEl>
                                        <p:attrNameLst>
                                          <p:attrName>ppt_y</p:attrName>
                                        </p:attrNameLst>
                                      </p:cBhvr>
                                      <p:tavLst>
                                        <p:tav tm="0">
                                          <p:val>
                                            <p:strVal val="#ppt_y+.1"/>
                                          </p:val>
                                        </p:tav>
                                        <p:tav tm="100000">
                                          <p:val>
                                            <p:strVal val="#ppt_y"/>
                                          </p:val>
                                        </p:tav>
                                      </p:tavLst>
                                    </p:anim>
                                  </p:childTnLst>
                                </p:cTn>
                              </p:par>
                              <p:par>
                                <p:cTn id="109" presetID="47" presetClass="entr" presetSubtype="0" fill="hold" grpId="0" nodeType="withEffect">
                                  <p:stCondLst>
                                    <p:cond delay="0"/>
                                  </p:stCondLst>
                                  <p:childTnLst>
                                    <p:set>
                                      <p:cBhvr>
                                        <p:cTn id="110" dur="1" fill="hold">
                                          <p:stCondLst>
                                            <p:cond delay="0"/>
                                          </p:stCondLst>
                                        </p:cTn>
                                        <p:tgtEl>
                                          <p:spTgt spid="186"/>
                                        </p:tgtEl>
                                        <p:attrNameLst>
                                          <p:attrName>style.visibility</p:attrName>
                                        </p:attrNameLst>
                                      </p:cBhvr>
                                      <p:to>
                                        <p:strVal val="visible"/>
                                      </p:to>
                                    </p:set>
                                    <p:animEffect transition="in" filter="fade">
                                      <p:cBhvr>
                                        <p:cTn id="111" dur="500"/>
                                        <p:tgtEl>
                                          <p:spTgt spid="186"/>
                                        </p:tgtEl>
                                      </p:cBhvr>
                                    </p:animEffect>
                                    <p:anim calcmode="lin" valueType="num">
                                      <p:cBhvr>
                                        <p:cTn id="112" dur="500" fill="hold"/>
                                        <p:tgtEl>
                                          <p:spTgt spid="186"/>
                                        </p:tgtEl>
                                        <p:attrNameLst>
                                          <p:attrName>ppt_x</p:attrName>
                                        </p:attrNameLst>
                                      </p:cBhvr>
                                      <p:tavLst>
                                        <p:tav tm="0">
                                          <p:val>
                                            <p:strVal val="#ppt_x"/>
                                          </p:val>
                                        </p:tav>
                                        <p:tav tm="100000">
                                          <p:val>
                                            <p:strVal val="#ppt_x"/>
                                          </p:val>
                                        </p:tav>
                                      </p:tavLst>
                                    </p:anim>
                                    <p:anim calcmode="lin" valueType="num">
                                      <p:cBhvr>
                                        <p:cTn id="113" dur="500" fill="hold"/>
                                        <p:tgtEl>
                                          <p:spTgt spid="1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P spid="148" grpId="0" animBg="1"/>
      <p:bldP spid="149" grpId="0" animBg="1"/>
      <p:bldP spid="150" grpId="0" animBg="1"/>
      <p:bldP spid="179" grpId="0"/>
      <p:bldP spid="180" grpId="0"/>
      <p:bldP spid="181" grpId="0"/>
      <p:bldP spid="182" grpId="0"/>
      <p:bldP spid="183" grpId="0"/>
      <p:bldP spid="184" grpId="0"/>
      <p:bldP spid="185" grpId="0"/>
      <p:bldP spid="18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p:nvPr/>
        </p:nvSpPr>
        <p:spPr>
          <a:xfrm flipH="1">
            <a:off x="7730210" y="2880135"/>
            <a:ext cx="4461791" cy="1383796"/>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rgbClr val="0070C0"/>
          </a:solidFill>
          <a:ln>
            <a:solidFill>
              <a:schemeClr val="bg1"/>
            </a:soli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nvGrpSpPr>
          <p:cNvPr id="16" name="组合 15"/>
          <p:cNvGrpSpPr/>
          <p:nvPr/>
        </p:nvGrpSpPr>
        <p:grpSpPr>
          <a:xfrm>
            <a:off x="7764539" y="4015805"/>
            <a:ext cx="601375" cy="678528"/>
            <a:chOff x="7764538" y="4015805"/>
            <a:chExt cx="601374" cy="678528"/>
          </a:xfrm>
        </p:grpSpPr>
        <p:sp>
          <p:nvSpPr>
            <p:cNvPr id="17" name="Freeform 5"/>
            <p:cNvSpPr/>
            <p:nvPr/>
          </p:nvSpPr>
          <p:spPr bwMode="auto">
            <a:xfrm rot="5400000">
              <a:off x="7725961" y="4054382"/>
              <a:ext cx="678528" cy="601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100000"/>
                  </a:schemeClr>
                </a:gs>
                <a:gs pos="2000">
                  <a:schemeClr val="bg1">
                    <a:lumMod val="79000"/>
                  </a:schemeClr>
                </a:gs>
              </a:gsLst>
              <a:lin ang="18900000" scaled="0"/>
              <a:tileRect/>
            </a:gradFill>
            <a:ln w="15875">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endParaRPr lang="zh-CN" altLang="en-US" sz="1350">
                <a:solidFill>
                  <a:srgbClr val="002060"/>
                </a:solidFill>
                <a:cs typeface="+mn-ea"/>
                <a:sym typeface="+mn-lt"/>
              </a:endParaRPr>
            </a:p>
          </p:txBody>
        </p:sp>
        <p:sp>
          <p:nvSpPr>
            <p:cNvPr id="18" name="文本框 17"/>
            <p:cNvSpPr txBox="1"/>
            <p:nvPr/>
          </p:nvSpPr>
          <p:spPr>
            <a:xfrm>
              <a:off x="7791645" y="4149436"/>
              <a:ext cx="547159" cy="400110"/>
            </a:xfrm>
            <a:prstGeom prst="rect">
              <a:avLst/>
            </a:prstGeom>
            <a:noFill/>
          </p:spPr>
          <p:txBody>
            <a:bodyPr wrap="square" rtlCol="0">
              <a:spAutoFit/>
            </a:bodyPr>
            <a:lstStyle/>
            <a:p>
              <a:pPr algn="ctr"/>
              <a:r>
                <a:rPr lang="en-US" altLang="zh-CN" sz="2000" dirty="0">
                  <a:solidFill>
                    <a:srgbClr val="0070C0"/>
                  </a:solidFill>
                  <a:cs typeface="+mn-ea"/>
                  <a:sym typeface="+mn-lt"/>
                </a:rPr>
                <a:t>03</a:t>
              </a:r>
              <a:endParaRPr lang="zh-CN" altLang="en-US" sz="2000" dirty="0">
                <a:solidFill>
                  <a:srgbClr val="0070C0"/>
                </a:solidFill>
                <a:cs typeface="+mn-ea"/>
                <a:sym typeface="+mn-lt"/>
              </a:endParaRPr>
            </a:p>
          </p:txBody>
        </p:sp>
      </p:grpSp>
      <p:sp>
        <p:nvSpPr>
          <p:cNvPr id="19" name="任意多边形 18"/>
          <p:cNvSpPr/>
          <p:nvPr/>
        </p:nvSpPr>
        <p:spPr>
          <a:xfrm flipH="1">
            <a:off x="7331741" y="2501580"/>
            <a:ext cx="4860256" cy="1762349"/>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rgbClr val="0070C0"/>
          </a:solidFill>
          <a:ln>
            <a:solidFill>
              <a:schemeClr val="bg1"/>
            </a:soli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0" name="任意多边形 19"/>
          <p:cNvSpPr/>
          <p:nvPr/>
        </p:nvSpPr>
        <p:spPr>
          <a:xfrm flipH="1">
            <a:off x="6975508" y="2138811"/>
            <a:ext cx="5216493" cy="2362788"/>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rgbClr val="0070C0"/>
          </a:solidFill>
          <a:ln>
            <a:solidFill>
              <a:schemeClr val="bg1"/>
            </a:soli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nvGrpSpPr>
          <p:cNvPr id="21" name="组合 20"/>
          <p:cNvGrpSpPr/>
          <p:nvPr/>
        </p:nvGrpSpPr>
        <p:grpSpPr>
          <a:xfrm>
            <a:off x="7266059" y="4015805"/>
            <a:ext cx="601375" cy="678528"/>
            <a:chOff x="7266058" y="4015805"/>
            <a:chExt cx="601374" cy="678528"/>
          </a:xfrm>
        </p:grpSpPr>
        <p:sp>
          <p:nvSpPr>
            <p:cNvPr id="22" name="Freeform 5"/>
            <p:cNvSpPr/>
            <p:nvPr/>
          </p:nvSpPr>
          <p:spPr bwMode="auto">
            <a:xfrm rot="5400000">
              <a:off x="7227481" y="4054382"/>
              <a:ext cx="678528" cy="601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100000"/>
                  </a:schemeClr>
                </a:gs>
                <a:gs pos="2000">
                  <a:schemeClr val="bg1">
                    <a:lumMod val="79000"/>
                  </a:schemeClr>
                </a:gs>
              </a:gsLst>
              <a:lin ang="18900000" scaled="0"/>
              <a:tileRect/>
            </a:gradFill>
            <a:ln w="15875">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endParaRPr lang="zh-CN" altLang="en-US" sz="1350">
                <a:solidFill>
                  <a:srgbClr val="0070C0"/>
                </a:solidFill>
                <a:cs typeface="+mn-ea"/>
                <a:sym typeface="+mn-lt"/>
              </a:endParaRPr>
            </a:p>
          </p:txBody>
        </p:sp>
        <p:sp>
          <p:nvSpPr>
            <p:cNvPr id="23" name="文本框 22"/>
            <p:cNvSpPr txBox="1"/>
            <p:nvPr/>
          </p:nvSpPr>
          <p:spPr>
            <a:xfrm>
              <a:off x="7290733" y="4149436"/>
              <a:ext cx="547159" cy="400110"/>
            </a:xfrm>
            <a:prstGeom prst="rect">
              <a:avLst/>
            </a:prstGeom>
            <a:noFill/>
          </p:spPr>
          <p:txBody>
            <a:bodyPr wrap="square" rtlCol="0">
              <a:spAutoFit/>
            </a:bodyPr>
            <a:lstStyle/>
            <a:p>
              <a:pPr algn="ctr"/>
              <a:r>
                <a:rPr lang="en-US" altLang="zh-CN" sz="2000" dirty="0">
                  <a:solidFill>
                    <a:srgbClr val="0070C0"/>
                  </a:solidFill>
                  <a:cs typeface="+mn-ea"/>
                  <a:sym typeface="+mn-lt"/>
                </a:rPr>
                <a:t>02</a:t>
              </a:r>
              <a:endParaRPr lang="zh-CN" altLang="en-US" sz="2000" dirty="0">
                <a:solidFill>
                  <a:srgbClr val="0070C0"/>
                </a:solidFill>
                <a:cs typeface="+mn-ea"/>
                <a:sym typeface="+mn-lt"/>
              </a:endParaRPr>
            </a:p>
          </p:txBody>
        </p:sp>
      </p:grpSp>
      <p:grpSp>
        <p:nvGrpSpPr>
          <p:cNvPr id="24" name="组合 23"/>
          <p:cNvGrpSpPr/>
          <p:nvPr/>
        </p:nvGrpSpPr>
        <p:grpSpPr>
          <a:xfrm>
            <a:off x="6737555" y="4015805"/>
            <a:ext cx="601375" cy="678528"/>
            <a:chOff x="6737553" y="4015805"/>
            <a:chExt cx="601374" cy="678528"/>
          </a:xfrm>
        </p:grpSpPr>
        <p:sp>
          <p:nvSpPr>
            <p:cNvPr id="25" name="Freeform 5"/>
            <p:cNvSpPr/>
            <p:nvPr/>
          </p:nvSpPr>
          <p:spPr bwMode="auto">
            <a:xfrm rot="5400000">
              <a:off x="6698976" y="4054382"/>
              <a:ext cx="678528" cy="601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100000"/>
                  </a:schemeClr>
                </a:gs>
                <a:gs pos="2000">
                  <a:schemeClr val="bg1">
                    <a:lumMod val="79000"/>
                  </a:schemeClr>
                </a:gs>
              </a:gsLst>
              <a:lin ang="18900000" scaled="0"/>
              <a:tileRect/>
            </a:gradFill>
            <a:ln w="15875">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endParaRPr lang="zh-CN" altLang="en-US" sz="1350">
                <a:solidFill>
                  <a:srgbClr val="00B0F0"/>
                </a:solidFill>
                <a:cs typeface="+mn-ea"/>
                <a:sym typeface="+mn-lt"/>
              </a:endParaRPr>
            </a:p>
          </p:txBody>
        </p:sp>
        <p:sp>
          <p:nvSpPr>
            <p:cNvPr id="26" name="文本框 25"/>
            <p:cNvSpPr txBox="1"/>
            <p:nvPr/>
          </p:nvSpPr>
          <p:spPr>
            <a:xfrm>
              <a:off x="6765745" y="4149436"/>
              <a:ext cx="547159" cy="400110"/>
            </a:xfrm>
            <a:prstGeom prst="rect">
              <a:avLst/>
            </a:prstGeom>
            <a:noFill/>
          </p:spPr>
          <p:txBody>
            <a:bodyPr wrap="square" rtlCol="0">
              <a:spAutoFit/>
            </a:bodyPr>
            <a:lstStyle/>
            <a:p>
              <a:pPr algn="ctr"/>
              <a:r>
                <a:rPr lang="en-US" altLang="zh-CN" sz="2000" dirty="0">
                  <a:solidFill>
                    <a:srgbClr val="0070C0"/>
                  </a:solidFill>
                  <a:cs typeface="+mn-ea"/>
                  <a:sym typeface="+mn-lt"/>
                </a:rPr>
                <a:t>01</a:t>
              </a:r>
              <a:endParaRPr lang="zh-CN" altLang="en-US" sz="2000" dirty="0">
                <a:solidFill>
                  <a:srgbClr val="0070C0"/>
                </a:solidFill>
                <a:cs typeface="+mn-ea"/>
                <a:sym typeface="+mn-lt"/>
              </a:endParaRPr>
            </a:p>
          </p:txBody>
        </p:sp>
      </p:grpSp>
      <p:grpSp>
        <p:nvGrpSpPr>
          <p:cNvPr id="27" name="组合 26"/>
          <p:cNvGrpSpPr/>
          <p:nvPr/>
        </p:nvGrpSpPr>
        <p:grpSpPr>
          <a:xfrm>
            <a:off x="4467261" y="2036130"/>
            <a:ext cx="3013711" cy="547052"/>
            <a:chOff x="4467259" y="2036128"/>
            <a:chExt cx="3013710" cy="547052"/>
          </a:xfrm>
        </p:grpSpPr>
        <p:sp>
          <p:nvSpPr>
            <p:cNvPr id="28" name="任意多边形 27"/>
            <p:cNvSpPr/>
            <p:nvPr/>
          </p:nvSpPr>
          <p:spPr>
            <a:xfrm>
              <a:off x="4509169" y="2075180"/>
              <a:ext cx="2971800" cy="508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29" name="椭圆 28"/>
            <p:cNvSpPr/>
            <p:nvPr/>
          </p:nvSpPr>
          <p:spPr>
            <a:xfrm>
              <a:off x="4467259" y="2036128"/>
              <a:ext cx="83820" cy="838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30" name="组合 29"/>
          <p:cNvGrpSpPr/>
          <p:nvPr/>
        </p:nvGrpSpPr>
        <p:grpSpPr>
          <a:xfrm>
            <a:off x="4467261" y="2930755"/>
            <a:ext cx="3267711" cy="83820"/>
            <a:chOff x="4467259" y="2930753"/>
            <a:chExt cx="3267710" cy="83820"/>
          </a:xfrm>
        </p:grpSpPr>
        <p:sp>
          <p:nvSpPr>
            <p:cNvPr id="31" name="任意多边形 30"/>
            <p:cNvSpPr/>
            <p:nvPr/>
          </p:nvSpPr>
          <p:spPr>
            <a:xfrm>
              <a:off x="4509169" y="2974340"/>
              <a:ext cx="322580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2" name="椭圆 31"/>
            <p:cNvSpPr/>
            <p:nvPr/>
          </p:nvSpPr>
          <p:spPr>
            <a:xfrm>
              <a:off x="4467259" y="2930753"/>
              <a:ext cx="83820" cy="838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33" name="组合 32"/>
          <p:cNvGrpSpPr/>
          <p:nvPr/>
        </p:nvGrpSpPr>
        <p:grpSpPr>
          <a:xfrm>
            <a:off x="4467260" y="3314702"/>
            <a:ext cx="3559811" cy="626703"/>
            <a:chOff x="4467259" y="3314700"/>
            <a:chExt cx="3559810" cy="626702"/>
          </a:xfrm>
        </p:grpSpPr>
        <p:sp>
          <p:nvSpPr>
            <p:cNvPr id="34" name="任意多边形 33"/>
            <p:cNvSpPr/>
            <p:nvPr/>
          </p:nvSpPr>
          <p:spPr>
            <a:xfrm>
              <a:off x="4509169" y="3314700"/>
              <a:ext cx="3517900" cy="58420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35" name="椭圆 34"/>
            <p:cNvSpPr/>
            <p:nvPr/>
          </p:nvSpPr>
          <p:spPr>
            <a:xfrm>
              <a:off x="4467259" y="3857582"/>
              <a:ext cx="83820" cy="838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grpSp>
      <p:grpSp>
        <p:nvGrpSpPr>
          <p:cNvPr id="36" name="组合 35"/>
          <p:cNvGrpSpPr/>
          <p:nvPr/>
        </p:nvGrpSpPr>
        <p:grpSpPr>
          <a:xfrm>
            <a:off x="1787684" y="1727128"/>
            <a:ext cx="2630893" cy="678527"/>
            <a:chOff x="1787682" y="1727130"/>
            <a:chExt cx="2630893" cy="678528"/>
          </a:xfrm>
        </p:grpSpPr>
        <p:sp>
          <p:nvSpPr>
            <p:cNvPr id="37" name="Freeform 5"/>
            <p:cNvSpPr/>
            <p:nvPr/>
          </p:nvSpPr>
          <p:spPr bwMode="auto">
            <a:xfrm rot="5400000">
              <a:off x="1749105" y="1765707"/>
              <a:ext cx="678528" cy="601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100000"/>
                  </a:schemeClr>
                </a:gs>
                <a:gs pos="2000">
                  <a:schemeClr val="bg1">
                    <a:lumMod val="79000"/>
                  </a:schemeClr>
                </a:gs>
              </a:gsLst>
              <a:lin ang="18900000" scaled="0"/>
              <a:tileRect/>
            </a:gradFill>
            <a:ln w="15875">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endParaRPr lang="zh-CN" altLang="en-US" sz="1350">
                <a:cs typeface="+mn-ea"/>
                <a:sym typeface="+mn-lt"/>
              </a:endParaRPr>
            </a:p>
          </p:txBody>
        </p:sp>
        <p:grpSp>
          <p:nvGrpSpPr>
            <p:cNvPr id="38" name="组合 37"/>
            <p:cNvGrpSpPr/>
            <p:nvPr/>
          </p:nvGrpSpPr>
          <p:grpSpPr>
            <a:xfrm>
              <a:off x="2440816" y="1752782"/>
              <a:ext cx="1977759" cy="645057"/>
              <a:chOff x="3451161" y="3890565"/>
              <a:chExt cx="1977759" cy="645057"/>
            </a:xfrm>
          </p:grpSpPr>
          <p:sp>
            <p:nvSpPr>
              <p:cNvPr id="40" name="文本框 39"/>
              <p:cNvSpPr txBox="1"/>
              <p:nvPr/>
            </p:nvSpPr>
            <p:spPr>
              <a:xfrm>
                <a:off x="3451161" y="3890565"/>
                <a:ext cx="1725052" cy="338554"/>
              </a:xfrm>
              <a:prstGeom prst="rect">
                <a:avLst/>
              </a:prstGeom>
              <a:noFill/>
            </p:spPr>
            <p:txBody>
              <a:bodyPr wrap="square" rtlCol="0">
                <a:spAutoFit/>
              </a:bodyPr>
              <a:lstStyle/>
              <a:p>
                <a:r>
                  <a:rPr lang="zh-CN" altLang="en-US" sz="1600" dirty="0">
                    <a:cs typeface="+mn-ea"/>
                    <a:sym typeface="+mn-lt"/>
                  </a:rPr>
                  <a:t>在此添加标题</a:t>
                </a:r>
              </a:p>
            </p:txBody>
          </p:sp>
          <p:sp>
            <p:nvSpPr>
              <p:cNvPr id="41" name="文本框 40"/>
              <p:cNvSpPr txBox="1"/>
              <p:nvPr/>
            </p:nvSpPr>
            <p:spPr>
              <a:xfrm>
                <a:off x="3457190" y="4135512"/>
                <a:ext cx="1971730" cy="400110"/>
              </a:xfrm>
              <a:prstGeom prst="rect">
                <a:avLst/>
              </a:prstGeom>
              <a:noFill/>
            </p:spPr>
            <p:txBody>
              <a:bodyPr wrap="square" rtlCol="0">
                <a:spAutoFit/>
              </a:bodyPr>
              <a:lstStyle/>
              <a:p>
                <a:pPr algn="just"/>
                <a:r>
                  <a:rPr lang="zh-CN" altLang="en-US" sz="1000" dirty="0">
                    <a:cs typeface="+mn-ea"/>
                    <a:sym typeface="+mn-lt"/>
                  </a:rPr>
                  <a:t>典藏馆中国最大的原创</a:t>
                </a:r>
                <a:r>
                  <a:rPr lang="en-US" altLang="zh-CN" sz="1000" dirty="0">
                    <a:cs typeface="+mn-ea"/>
                    <a:sym typeface="+mn-lt"/>
                  </a:rPr>
                  <a:t>PPT</a:t>
                </a:r>
                <a:r>
                  <a:rPr lang="zh-CN" altLang="en-US" sz="1000" dirty="0">
                    <a:cs typeface="+mn-ea"/>
                    <a:sym typeface="+mn-lt"/>
                  </a:rPr>
                  <a:t>素材站有中国最强的</a:t>
                </a:r>
                <a:r>
                  <a:rPr lang="en-US" altLang="zh-CN" sz="1000" dirty="0">
                    <a:cs typeface="+mn-ea"/>
                    <a:sym typeface="+mn-lt"/>
                  </a:rPr>
                  <a:t>PPT</a:t>
                </a:r>
                <a:r>
                  <a:rPr lang="zh-CN" altLang="en-US" sz="1000" dirty="0">
                    <a:cs typeface="+mn-ea"/>
                    <a:sym typeface="+mn-lt"/>
                  </a:rPr>
                  <a:t>制作团队</a:t>
                </a:r>
              </a:p>
            </p:txBody>
          </p:sp>
        </p:grpSp>
        <p:sp>
          <p:nvSpPr>
            <p:cNvPr id="39" name="椭圆 70"/>
            <p:cNvSpPr/>
            <p:nvPr/>
          </p:nvSpPr>
          <p:spPr>
            <a:xfrm>
              <a:off x="1936301" y="1891882"/>
              <a:ext cx="304138" cy="366595"/>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rgbClr val="0070C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solidFill>
                  <a:schemeClr val="tx1"/>
                </a:solidFill>
                <a:cs typeface="+mn-ea"/>
                <a:sym typeface="+mn-lt"/>
              </a:endParaRPr>
            </a:p>
          </p:txBody>
        </p:sp>
      </p:grpSp>
      <p:grpSp>
        <p:nvGrpSpPr>
          <p:cNvPr id="42" name="组合 41"/>
          <p:cNvGrpSpPr/>
          <p:nvPr/>
        </p:nvGrpSpPr>
        <p:grpSpPr>
          <a:xfrm>
            <a:off x="1787684" y="2627785"/>
            <a:ext cx="2630893" cy="686643"/>
            <a:chOff x="1787682" y="2627784"/>
            <a:chExt cx="2630893" cy="686642"/>
          </a:xfrm>
        </p:grpSpPr>
        <p:sp>
          <p:nvSpPr>
            <p:cNvPr id="43" name="Freeform 5"/>
            <p:cNvSpPr/>
            <p:nvPr/>
          </p:nvSpPr>
          <p:spPr bwMode="auto">
            <a:xfrm rot="5400000">
              <a:off x="1749105" y="2674475"/>
              <a:ext cx="678528" cy="601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100000"/>
                  </a:schemeClr>
                </a:gs>
                <a:gs pos="2000">
                  <a:schemeClr val="bg1">
                    <a:lumMod val="79000"/>
                  </a:schemeClr>
                </a:gs>
              </a:gsLst>
              <a:lin ang="18900000" scaled="0"/>
              <a:tileRect/>
            </a:gradFill>
            <a:ln w="15875">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endParaRPr lang="zh-CN" altLang="en-US" sz="1350">
                <a:cs typeface="+mn-ea"/>
                <a:sym typeface="+mn-lt"/>
              </a:endParaRPr>
            </a:p>
          </p:txBody>
        </p:sp>
        <p:grpSp>
          <p:nvGrpSpPr>
            <p:cNvPr id="44" name="组合 43"/>
            <p:cNvGrpSpPr/>
            <p:nvPr/>
          </p:nvGrpSpPr>
          <p:grpSpPr>
            <a:xfrm>
              <a:off x="2440816" y="2627784"/>
              <a:ext cx="1977759" cy="645057"/>
              <a:chOff x="3451161" y="3890565"/>
              <a:chExt cx="1977759" cy="645057"/>
            </a:xfrm>
          </p:grpSpPr>
          <p:sp>
            <p:nvSpPr>
              <p:cNvPr id="50" name="文本框 49"/>
              <p:cNvSpPr txBox="1"/>
              <p:nvPr/>
            </p:nvSpPr>
            <p:spPr>
              <a:xfrm>
                <a:off x="3451161" y="3890565"/>
                <a:ext cx="1725052" cy="338553"/>
              </a:xfrm>
              <a:prstGeom prst="rect">
                <a:avLst/>
              </a:prstGeom>
              <a:noFill/>
            </p:spPr>
            <p:txBody>
              <a:bodyPr wrap="square" rtlCol="0">
                <a:spAutoFit/>
              </a:bodyPr>
              <a:lstStyle/>
              <a:p>
                <a:r>
                  <a:rPr lang="zh-CN" altLang="en-US" sz="1600" dirty="0">
                    <a:cs typeface="+mn-ea"/>
                    <a:sym typeface="+mn-lt"/>
                  </a:rPr>
                  <a:t>在此添加标题</a:t>
                </a:r>
              </a:p>
            </p:txBody>
          </p:sp>
          <p:sp>
            <p:nvSpPr>
              <p:cNvPr id="51" name="文本框 50"/>
              <p:cNvSpPr txBox="1"/>
              <p:nvPr/>
            </p:nvSpPr>
            <p:spPr>
              <a:xfrm>
                <a:off x="3457190" y="4135513"/>
                <a:ext cx="1971730" cy="400109"/>
              </a:xfrm>
              <a:prstGeom prst="rect">
                <a:avLst/>
              </a:prstGeom>
              <a:noFill/>
            </p:spPr>
            <p:txBody>
              <a:bodyPr wrap="square" rtlCol="0">
                <a:spAutoFit/>
              </a:bodyPr>
              <a:lstStyle/>
              <a:p>
                <a:pPr algn="just"/>
                <a:r>
                  <a:rPr lang="zh-CN" altLang="en-US" sz="1000" dirty="0">
                    <a:cs typeface="+mn-ea"/>
                    <a:sym typeface="+mn-lt"/>
                  </a:rPr>
                  <a:t>典藏馆中国最大的原创</a:t>
                </a:r>
                <a:r>
                  <a:rPr lang="en-US" altLang="zh-CN" sz="1000" dirty="0">
                    <a:cs typeface="+mn-ea"/>
                    <a:sym typeface="+mn-lt"/>
                  </a:rPr>
                  <a:t>PPT</a:t>
                </a:r>
                <a:r>
                  <a:rPr lang="zh-CN" altLang="en-US" sz="1000" dirty="0">
                    <a:cs typeface="+mn-ea"/>
                    <a:sym typeface="+mn-lt"/>
                  </a:rPr>
                  <a:t>素材站有中国最强的</a:t>
                </a:r>
                <a:r>
                  <a:rPr lang="en-US" altLang="zh-CN" sz="1000" dirty="0">
                    <a:cs typeface="+mn-ea"/>
                    <a:sym typeface="+mn-lt"/>
                  </a:rPr>
                  <a:t>PPT</a:t>
                </a:r>
                <a:r>
                  <a:rPr lang="zh-CN" altLang="en-US" sz="1000" dirty="0">
                    <a:cs typeface="+mn-ea"/>
                    <a:sym typeface="+mn-lt"/>
                  </a:rPr>
                  <a:t>制作团队</a:t>
                </a:r>
              </a:p>
            </p:txBody>
          </p:sp>
        </p:grpSp>
        <p:grpSp>
          <p:nvGrpSpPr>
            <p:cNvPr id="45" name="组合 44"/>
            <p:cNvGrpSpPr/>
            <p:nvPr/>
          </p:nvGrpSpPr>
          <p:grpSpPr>
            <a:xfrm>
              <a:off x="1936301" y="2838219"/>
              <a:ext cx="287749" cy="289711"/>
              <a:chOff x="3771900" y="3200400"/>
              <a:chExt cx="2011680" cy="2025396"/>
            </a:xfrm>
            <a:solidFill>
              <a:srgbClr val="01ACBE"/>
            </a:solidFill>
          </p:grpSpPr>
          <p:sp>
            <p:nvSpPr>
              <p:cNvPr id="46" name="任意多边形 45"/>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cs typeface="+mn-ea"/>
                  <a:sym typeface="+mn-lt"/>
                </a:endParaRPr>
              </a:p>
            </p:txBody>
          </p:sp>
          <p:sp>
            <p:nvSpPr>
              <p:cNvPr id="47" name="任意多边形 46"/>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cs typeface="+mn-ea"/>
                  <a:sym typeface="+mn-lt"/>
                </a:endParaRPr>
              </a:p>
            </p:txBody>
          </p:sp>
          <p:sp>
            <p:nvSpPr>
              <p:cNvPr id="48" name="任意多边形 47"/>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cs typeface="+mn-ea"/>
                  <a:sym typeface="+mn-lt"/>
                </a:endParaRPr>
              </a:p>
            </p:txBody>
          </p:sp>
          <p:sp>
            <p:nvSpPr>
              <p:cNvPr id="49" name="任意多边形 48"/>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cs typeface="+mn-ea"/>
                  <a:sym typeface="+mn-lt"/>
                </a:endParaRPr>
              </a:p>
            </p:txBody>
          </p:sp>
        </p:grpSp>
      </p:grpSp>
      <p:grpSp>
        <p:nvGrpSpPr>
          <p:cNvPr id="52" name="组合 51"/>
          <p:cNvGrpSpPr/>
          <p:nvPr/>
        </p:nvGrpSpPr>
        <p:grpSpPr>
          <a:xfrm>
            <a:off x="1787684" y="3576469"/>
            <a:ext cx="2630893" cy="681779"/>
            <a:chOff x="1787682" y="3576467"/>
            <a:chExt cx="2630893" cy="681777"/>
          </a:xfrm>
        </p:grpSpPr>
        <p:sp>
          <p:nvSpPr>
            <p:cNvPr id="53" name="Freeform 5"/>
            <p:cNvSpPr/>
            <p:nvPr/>
          </p:nvSpPr>
          <p:spPr bwMode="auto">
            <a:xfrm rot="5400000">
              <a:off x="1749105" y="3618293"/>
              <a:ext cx="678528" cy="601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100000"/>
                  </a:schemeClr>
                </a:gs>
                <a:gs pos="2000">
                  <a:schemeClr val="bg1">
                    <a:lumMod val="79000"/>
                  </a:schemeClr>
                </a:gs>
              </a:gsLst>
              <a:lin ang="18900000" scaled="0"/>
              <a:tileRect/>
            </a:gradFill>
            <a:ln w="15875">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endParaRPr lang="zh-CN" altLang="en-US" sz="1350">
                <a:cs typeface="+mn-ea"/>
                <a:sym typeface="+mn-lt"/>
              </a:endParaRPr>
            </a:p>
          </p:txBody>
        </p:sp>
        <p:grpSp>
          <p:nvGrpSpPr>
            <p:cNvPr id="54" name="组合 53"/>
            <p:cNvGrpSpPr/>
            <p:nvPr/>
          </p:nvGrpSpPr>
          <p:grpSpPr>
            <a:xfrm>
              <a:off x="2440816" y="3576467"/>
              <a:ext cx="1977759" cy="645055"/>
              <a:chOff x="3451161" y="3890565"/>
              <a:chExt cx="1977759" cy="645055"/>
            </a:xfrm>
          </p:grpSpPr>
          <p:sp>
            <p:nvSpPr>
              <p:cNvPr id="58" name="文本框 57"/>
              <p:cNvSpPr txBox="1"/>
              <p:nvPr/>
            </p:nvSpPr>
            <p:spPr>
              <a:xfrm>
                <a:off x="3451161" y="3890565"/>
                <a:ext cx="1725052" cy="338553"/>
              </a:xfrm>
              <a:prstGeom prst="rect">
                <a:avLst/>
              </a:prstGeom>
              <a:noFill/>
            </p:spPr>
            <p:txBody>
              <a:bodyPr wrap="square" rtlCol="0">
                <a:spAutoFit/>
              </a:bodyPr>
              <a:lstStyle/>
              <a:p>
                <a:r>
                  <a:rPr lang="zh-CN" altLang="en-US" sz="1600" dirty="0">
                    <a:cs typeface="+mn-ea"/>
                    <a:sym typeface="+mn-lt"/>
                  </a:rPr>
                  <a:t>在此添加标题</a:t>
                </a:r>
              </a:p>
            </p:txBody>
          </p:sp>
          <p:sp>
            <p:nvSpPr>
              <p:cNvPr id="59" name="文本框 58"/>
              <p:cNvSpPr txBox="1"/>
              <p:nvPr/>
            </p:nvSpPr>
            <p:spPr>
              <a:xfrm>
                <a:off x="3457190" y="4135511"/>
                <a:ext cx="1971730" cy="400109"/>
              </a:xfrm>
              <a:prstGeom prst="rect">
                <a:avLst/>
              </a:prstGeom>
              <a:noFill/>
            </p:spPr>
            <p:txBody>
              <a:bodyPr wrap="square" rtlCol="0">
                <a:spAutoFit/>
              </a:bodyPr>
              <a:lstStyle/>
              <a:p>
                <a:pPr algn="just"/>
                <a:r>
                  <a:rPr lang="zh-CN" altLang="en-US" sz="1000" dirty="0">
                    <a:cs typeface="+mn-ea"/>
                    <a:sym typeface="+mn-lt"/>
                  </a:rPr>
                  <a:t>典藏馆中国最大的原创</a:t>
                </a:r>
                <a:r>
                  <a:rPr lang="en-US" altLang="zh-CN" sz="1000" dirty="0">
                    <a:cs typeface="+mn-ea"/>
                    <a:sym typeface="+mn-lt"/>
                  </a:rPr>
                  <a:t>PPT</a:t>
                </a:r>
                <a:r>
                  <a:rPr lang="zh-CN" altLang="en-US" sz="1000" dirty="0">
                    <a:cs typeface="+mn-ea"/>
                    <a:sym typeface="+mn-lt"/>
                  </a:rPr>
                  <a:t>素材站有中国最强的</a:t>
                </a:r>
                <a:r>
                  <a:rPr lang="en-US" altLang="zh-CN" sz="1000" dirty="0">
                    <a:cs typeface="+mn-ea"/>
                    <a:sym typeface="+mn-lt"/>
                  </a:rPr>
                  <a:t>PPT</a:t>
                </a:r>
                <a:r>
                  <a:rPr lang="zh-CN" altLang="en-US" sz="1000" dirty="0">
                    <a:cs typeface="+mn-ea"/>
                    <a:sym typeface="+mn-lt"/>
                  </a:rPr>
                  <a:t>制作团队</a:t>
                </a:r>
              </a:p>
            </p:txBody>
          </p:sp>
        </p:grpSp>
        <p:grpSp>
          <p:nvGrpSpPr>
            <p:cNvPr id="55" name="组合 54"/>
            <p:cNvGrpSpPr/>
            <p:nvPr/>
          </p:nvGrpSpPr>
          <p:grpSpPr>
            <a:xfrm>
              <a:off x="1948280" y="3730972"/>
              <a:ext cx="280179" cy="337748"/>
              <a:chOff x="4141788" y="809625"/>
              <a:chExt cx="3600450" cy="4340225"/>
            </a:xfrm>
            <a:solidFill>
              <a:srgbClr val="FFB954"/>
            </a:solidFill>
          </p:grpSpPr>
          <p:sp>
            <p:nvSpPr>
              <p:cNvPr id="56" name="Freeform 7"/>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57" name="Freeform 8"/>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sp>
        <p:nvSpPr>
          <p:cNvPr id="60" name="椭圆 59"/>
          <p:cNvSpPr/>
          <p:nvPr/>
        </p:nvSpPr>
        <p:spPr>
          <a:xfrm>
            <a:off x="7428669" y="2490796"/>
            <a:ext cx="182787" cy="182787"/>
          </a:xfrm>
          <a:prstGeom prst="ellipse">
            <a:avLst/>
          </a:prstGeom>
          <a:solidFill>
            <a:schemeClr val="bg1"/>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1" name="椭圆 60"/>
          <p:cNvSpPr/>
          <p:nvPr/>
        </p:nvSpPr>
        <p:spPr>
          <a:xfrm>
            <a:off x="7684645" y="2880133"/>
            <a:ext cx="182787" cy="182787"/>
          </a:xfrm>
          <a:prstGeom prst="ellipse">
            <a:avLst/>
          </a:prstGeom>
          <a:solidFill>
            <a:schemeClr val="bg1"/>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62" name="椭圆 61"/>
          <p:cNvSpPr/>
          <p:nvPr/>
        </p:nvSpPr>
        <p:spPr>
          <a:xfrm>
            <a:off x="7973833" y="3223033"/>
            <a:ext cx="182787" cy="182787"/>
          </a:xfrm>
          <a:prstGeom prst="ellipse">
            <a:avLst/>
          </a:prstGeom>
          <a:solidFill>
            <a:schemeClr val="bg1"/>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cxnSp>
        <p:nvCxnSpPr>
          <p:cNvPr id="63" name="直接连接符 62"/>
          <p:cNvCxnSpPr/>
          <p:nvPr/>
        </p:nvCxnSpPr>
        <p:spPr>
          <a:xfrm>
            <a:off x="1710192" y="5445125"/>
            <a:ext cx="8771621"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a:off x="1874405" y="5531126"/>
            <a:ext cx="8443195" cy="779252"/>
          </a:xfrm>
          <a:prstGeom prst="rect">
            <a:avLst/>
          </a:prstGeom>
          <a:noFill/>
        </p:spPr>
        <p:txBody>
          <a:bodyPr wrap="square" rtlCol="0">
            <a:spAutoFit/>
          </a:bodyPr>
          <a:lstStyle/>
          <a:p>
            <a:pPr algn="ctr" fontAlgn="base">
              <a:lnSpc>
                <a:spcPct val="150000"/>
              </a:lnSpc>
              <a:spcBef>
                <a:spcPct val="0"/>
              </a:spcBef>
              <a:spcAft>
                <a:spcPct val="0"/>
              </a:spcAft>
            </a:pPr>
            <a:r>
              <a:rPr lang="zh-CN" altLang="en-US" sz="1600" dirty="0">
                <a:cs typeface="+mn-ea"/>
                <a:sym typeface="+mn-lt"/>
              </a:rPr>
              <a:t>此处添加详细文本描述，建议与标题相关并符合整体语言风格，语言描述尽量简洁生动。尽量将每页幻灯片的字数控制在 </a:t>
            </a:r>
            <a:r>
              <a:rPr lang="en-US" altLang="zh-CN" sz="1600" dirty="0">
                <a:cs typeface="+mn-ea"/>
                <a:sym typeface="+mn-lt"/>
              </a:rPr>
              <a:t>200</a:t>
            </a:r>
            <a:r>
              <a:rPr lang="zh-CN" altLang="en-US" sz="1600" dirty="0">
                <a:cs typeface="+mn-ea"/>
                <a:sym typeface="+mn-lt"/>
              </a:rPr>
              <a:t>字以内。</a:t>
            </a:r>
            <a:endParaRPr lang="en-US" altLang="zh-CN" sz="1600" dirty="0">
              <a:cs typeface="+mn-ea"/>
              <a:sym typeface="+mn-lt"/>
            </a:endParaRPr>
          </a:p>
        </p:txBody>
      </p:sp>
    </p:spTree>
  </p:cSld>
  <p:clrMapOvr>
    <a:masterClrMapping/>
  </p:clrMapOvr>
  <p:transition spd="slow" advClick="0"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500"/>
                                            <p:tgtEl>
                                              <p:spTgt spid="20"/>
                                            </p:tgtEl>
                                          </p:cBhvr>
                                        </p:animEffect>
                                      </p:childTnLst>
                                    </p:cTn>
                                  </p:par>
                                </p:childTnLst>
                              </p:cTn>
                            </p:par>
                            <p:par>
                              <p:cTn id="8" fill="hold">
                                <p:stCondLst>
                                  <p:cond delay="500"/>
                                </p:stCondLst>
                                <p:childTnLst>
                                  <p:par>
                                    <p:cTn id="9" presetID="2" presetClass="entr" presetSubtype="4" accel="70000" fill="hold" nodeType="afterEffect" p14:presetBounceEnd="40000">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14:bounceEnd="40000">
                                          <p:cBhvr additive="base">
                                            <p:cTn id="11" dur="50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2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right)">
                                          <p:cBhvr>
                                            <p:cTn id="16" dur="500"/>
                                            <p:tgtEl>
                                              <p:spTgt spid="19"/>
                                            </p:tgtEl>
                                          </p:cBhvr>
                                        </p:animEffect>
                                      </p:childTnLst>
                                    </p:cTn>
                                  </p:par>
                                </p:childTnLst>
                              </p:cTn>
                            </p:par>
                            <p:par>
                              <p:cTn id="17" fill="hold">
                                <p:stCondLst>
                                  <p:cond delay="1500"/>
                                </p:stCondLst>
                                <p:childTnLst>
                                  <p:par>
                                    <p:cTn id="18" presetID="2" presetClass="entr" presetSubtype="4" accel="70000" fill="hold" nodeType="afterEffect" p14:presetBounceEnd="40000">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14:bounceEnd="40000">
                                          <p:cBhvr additive="base">
                                            <p:cTn id="20" dur="5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21"/>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2" presetClass="entr" presetSubtype="2"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right)">
                                          <p:cBhvr>
                                            <p:cTn id="25" dur="500"/>
                                            <p:tgtEl>
                                              <p:spTgt spid="15"/>
                                            </p:tgtEl>
                                          </p:cBhvr>
                                        </p:animEffect>
                                      </p:childTnLst>
                                    </p:cTn>
                                  </p:par>
                                </p:childTnLst>
                              </p:cTn>
                            </p:par>
                            <p:par>
                              <p:cTn id="26" fill="hold">
                                <p:stCondLst>
                                  <p:cond delay="2500"/>
                                </p:stCondLst>
                                <p:childTnLst>
                                  <p:par>
                                    <p:cTn id="27" presetID="2" presetClass="entr" presetSubtype="4" accel="70000" fill="hold" nodeType="afterEffect" p14:presetBounceEnd="40000">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14:bounceEnd="40000">
                                          <p:cBhvr additive="base">
                                            <p:cTn id="29"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1" presetClass="entr" presetSubtype="0" fill="hold" grpId="0" nodeType="afterEffect">
                                      <p:stCondLst>
                                        <p:cond delay="0"/>
                                      </p:stCondLst>
                                      <p:childTnLst>
                                        <p:set>
                                          <p:cBhvr>
                                            <p:cTn id="33" dur="1" fill="hold">
                                              <p:stCondLst>
                                                <p:cond delay="0"/>
                                              </p:stCondLst>
                                            </p:cTn>
                                            <p:tgtEl>
                                              <p:spTgt spid="60"/>
                                            </p:tgtEl>
                                            <p:attrNameLst>
                                              <p:attrName>style.visibility</p:attrName>
                                            </p:attrNameLst>
                                          </p:cBhvr>
                                          <p:to>
                                            <p:strVal val="visible"/>
                                          </p:to>
                                        </p:set>
                                      </p:childTnLst>
                                    </p:cTn>
                                  </p:par>
                                </p:childTnLst>
                              </p:cTn>
                            </p:par>
                            <p:par>
                              <p:cTn id="34" fill="hold">
                                <p:stCondLst>
                                  <p:cond delay="3000"/>
                                </p:stCondLst>
                                <p:childTnLst>
                                  <p:par>
                                    <p:cTn id="35" presetID="26" presetClass="emph" presetSubtype="0" fill="hold" grpId="1" nodeType="afterEffect">
                                      <p:stCondLst>
                                        <p:cond delay="0"/>
                                      </p:stCondLst>
                                      <p:childTnLst>
                                        <p:animEffect transition="out" filter="fade">
                                          <p:cBhvr>
                                            <p:cTn id="36" dur="500" tmFilter="0, 0; .2, .5; .8, .5; 1, 0"/>
                                            <p:tgtEl>
                                              <p:spTgt spid="60"/>
                                            </p:tgtEl>
                                          </p:cBhvr>
                                        </p:animEffect>
                                        <p:animScale>
                                          <p:cBhvr>
                                            <p:cTn id="37" dur="250" autoRev="1" fill="hold"/>
                                            <p:tgtEl>
                                              <p:spTgt spid="60"/>
                                            </p:tgtEl>
                                          </p:cBhvr>
                                          <p:by x="105000" y="105000"/>
                                        </p:animScale>
                                      </p:childTnLst>
                                    </p:cTn>
                                  </p:par>
                                </p:childTnLst>
                              </p:cTn>
                            </p:par>
                            <p:par>
                              <p:cTn id="38" fill="hold">
                                <p:stCondLst>
                                  <p:cond delay="3500"/>
                                </p:stCondLst>
                                <p:childTnLst>
                                  <p:par>
                                    <p:cTn id="39" presetID="22" presetClass="entr" presetSubtype="2"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right)">
                                          <p:cBhvr>
                                            <p:cTn id="41" dur="500"/>
                                            <p:tgtEl>
                                              <p:spTgt spid="27"/>
                                            </p:tgtEl>
                                          </p:cBhvr>
                                        </p:animEffect>
                                      </p:childTnLst>
                                    </p:cTn>
                                  </p:par>
                                </p:childTnLst>
                              </p:cTn>
                            </p:par>
                            <p:par>
                              <p:cTn id="42" fill="hold">
                                <p:stCondLst>
                                  <p:cond delay="4000"/>
                                </p:stCondLst>
                                <p:childTnLst>
                                  <p:par>
                                    <p:cTn id="43" presetID="16" presetClass="entr" presetSubtype="37" fill="hold" nodeType="afterEffect">
                                      <p:stCondLst>
                                        <p:cond delay="300"/>
                                      </p:stCondLst>
                                      <p:childTnLst>
                                        <p:set>
                                          <p:cBhvr>
                                            <p:cTn id="44" dur="1" fill="hold">
                                              <p:stCondLst>
                                                <p:cond delay="0"/>
                                              </p:stCondLst>
                                            </p:cTn>
                                            <p:tgtEl>
                                              <p:spTgt spid="36"/>
                                            </p:tgtEl>
                                            <p:attrNameLst>
                                              <p:attrName>style.visibility</p:attrName>
                                            </p:attrNameLst>
                                          </p:cBhvr>
                                          <p:to>
                                            <p:strVal val="visible"/>
                                          </p:to>
                                        </p:set>
                                        <p:animEffect transition="in" filter="barn(outVertical)">
                                          <p:cBhvr>
                                            <p:cTn id="45" dur="500"/>
                                            <p:tgtEl>
                                              <p:spTgt spid="36"/>
                                            </p:tgtEl>
                                          </p:cBhvr>
                                        </p:animEffect>
                                      </p:childTnLst>
                                    </p:cTn>
                                  </p:par>
                                </p:childTnLst>
                              </p:cTn>
                            </p:par>
                            <p:par>
                              <p:cTn id="46" fill="hold">
                                <p:stCondLst>
                                  <p:cond delay="4800"/>
                                </p:stCondLst>
                                <p:childTnLst>
                                  <p:par>
                                    <p:cTn id="47" presetID="1" presetClass="entr" presetSubtype="0" fill="hold" grpId="0" nodeType="afterEffect">
                                      <p:stCondLst>
                                        <p:cond delay="0"/>
                                      </p:stCondLst>
                                      <p:childTnLst>
                                        <p:set>
                                          <p:cBhvr>
                                            <p:cTn id="48" dur="1" fill="hold">
                                              <p:stCondLst>
                                                <p:cond delay="0"/>
                                              </p:stCondLst>
                                            </p:cTn>
                                            <p:tgtEl>
                                              <p:spTgt spid="61"/>
                                            </p:tgtEl>
                                            <p:attrNameLst>
                                              <p:attrName>style.visibility</p:attrName>
                                            </p:attrNameLst>
                                          </p:cBhvr>
                                          <p:to>
                                            <p:strVal val="visible"/>
                                          </p:to>
                                        </p:set>
                                      </p:childTnLst>
                                    </p:cTn>
                                  </p:par>
                                </p:childTnLst>
                              </p:cTn>
                            </p:par>
                            <p:par>
                              <p:cTn id="49" fill="hold">
                                <p:stCondLst>
                                  <p:cond delay="4800"/>
                                </p:stCondLst>
                                <p:childTnLst>
                                  <p:par>
                                    <p:cTn id="50" presetID="26" presetClass="emph" presetSubtype="0" fill="hold" grpId="1" nodeType="afterEffect">
                                      <p:stCondLst>
                                        <p:cond delay="0"/>
                                      </p:stCondLst>
                                      <p:childTnLst>
                                        <p:animEffect transition="out" filter="fade">
                                          <p:cBhvr>
                                            <p:cTn id="51" dur="500" tmFilter="0, 0; .2, .5; .8, .5; 1, 0"/>
                                            <p:tgtEl>
                                              <p:spTgt spid="61"/>
                                            </p:tgtEl>
                                          </p:cBhvr>
                                        </p:animEffect>
                                        <p:animScale>
                                          <p:cBhvr>
                                            <p:cTn id="52" dur="250" autoRev="1" fill="hold"/>
                                            <p:tgtEl>
                                              <p:spTgt spid="61"/>
                                            </p:tgtEl>
                                          </p:cBhvr>
                                          <p:by x="105000" y="105000"/>
                                        </p:animScale>
                                      </p:childTnLst>
                                    </p:cTn>
                                  </p:par>
                                </p:childTnLst>
                              </p:cTn>
                            </p:par>
                            <p:par>
                              <p:cTn id="53" fill="hold">
                                <p:stCondLst>
                                  <p:cond delay="5300"/>
                                </p:stCondLst>
                                <p:childTnLst>
                                  <p:par>
                                    <p:cTn id="54" presetID="22" presetClass="entr" presetSubtype="2" fill="hold" nodeType="after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wipe(right)">
                                          <p:cBhvr>
                                            <p:cTn id="56" dur="500"/>
                                            <p:tgtEl>
                                              <p:spTgt spid="30"/>
                                            </p:tgtEl>
                                          </p:cBhvr>
                                        </p:animEffect>
                                      </p:childTnLst>
                                    </p:cTn>
                                  </p:par>
                                </p:childTnLst>
                              </p:cTn>
                            </p:par>
                            <p:par>
                              <p:cTn id="57" fill="hold">
                                <p:stCondLst>
                                  <p:cond delay="5800"/>
                                </p:stCondLst>
                                <p:childTnLst>
                                  <p:par>
                                    <p:cTn id="58" presetID="16" presetClass="entr" presetSubtype="37" fill="hold" nodeType="afterEffect">
                                      <p:stCondLst>
                                        <p:cond delay="300"/>
                                      </p:stCondLst>
                                      <p:childTnLst>
                                        <p:set>
                                          <p:cBhvr>
                                            <p:cTn id="59" dur="1" fill="hold">
                                              <p:stCondLst>
                                                <p:cond delay="0"/>
                                              </p:stCondLst>
                                            </p:cTn>
                                            <p:tgtEl>
                                              <p:spTgt spid="42"/>
                                            </p:tgtEl>
                                            <p:attrNameLst>
                                              <p:attrName>style.visibility</p:attrName>
                                            </p:attrNameLst>
                                          </p:cBhvr>
                                          <p:to>
                                            <p:strVal val="visible"/>
                                          </p:to>
                                        </p:set>
                                        <p:animEffect transition="in" filter="barn(outVertical)">
                                          <p:cBhvr>
                                            <p:cTn id="60" dur="500"/>
                                            <p:tgtEl>
                                              <p:spTgt spid="42"/>
                                            </p:tgtEl>
                                          </p:cBhvr>
                                        </p:animEffect>
                                      </p:childTnLst>
                                    </p:cTn>
                                  </p:par>
                                </p:childTnLst>
                              </p:cTn>
                            </p:par>
                            <p:par>
                              <p:cTn id="61" fill="hold">
                                <p:stCondLst>
                                  <p:cond delay="6600"/>
                                </p:stCondLst>
                                <p:childTnLst>
                                  <p:par>
                                    <p:cTn id="62" presetID="1" presetClass="entr" presetSubtype="0" fill="hold" grpId="0" nodeType="afterEffect">
                                      <p:stCondLst>
                                        <p:cond delay="0"/>
                                      </p:stCondLst>
                                      <p:childTnLst>
                                        <p:set>
                                          <p:cBhvr>
                                            <p:cTn id="63" dur="1" fill="hold">
                                              <p:stCondLst>
                                                <p:cond delay="0"/>
                                              </p:stCondLst>
                                            </p:cTn>
                                            <p:tgtEl>
                                              <p:spTgt spid="62"/>
                                            </p:tgtEl>
                                            <p:attrNameLst>
                                              <p:attrName>style.visibility</p:attrName>
                                            </p:attrNameLst>
                                          </p:cBhvr>
                                          <p:to>
                                            <p:strVal val="visible"/>
                                          </p:to>
                                        </p:set>
                                      </p:childTnLst>
                                    </p:cTn>
                                  </p:par>
                                </p:childTnLst>
                              </p:cTn>
                            </p:par>
                            <p:par>
                              <p:cTn id="64" fill="hold">
                                <p:stCondLst>
                                  <p:cond delay="6600"/>
                                </p:stCondLst>
                                <p:childTnLst>
                                  <p:par>
                                    <p:cTn id="65" presetID="26" presetClass="emph" presetSubtype="0" fill="hold" grpId="1" nodeType="afterEffect">
                                      <p:stCondLst>
                                        <p:cond delay="0"/>
                                      </p:stCondLst>
                                      <p:childTnLst>
                                        <p:animEffect transition="out" filter="fade">
                                          <p:cBhvr>
                                            <p:cTn id="66" dur="500" tmFilter="0, 0; .2, .5; .8, .5; 1, 0"/>
                                            <p:tgtEl>
                                              <p:spTgt spid="62"/>
                                            </p:tgtEl>
                                          </p:cBhvr>
                                        </p:animEffect>
                                        <p:animScale>
                                          <p:cBhvr>
                                            <p:cTn id="67" dur="250" autoRev="1" fill="hold"/>
                                            <p:tgtEl>
                                              <p:spTgt spid="62"/>
                                            </p:tgtEl>
                                          </p:cBhvr>
                                          <p:by x="105000" y="105000"/>
                                        </p:animScale>
                                      </p:childTnLst>
                                    </p:cTn>
                                  </p:par>
                                </p:childTnLst>
                              </p:cTn>
                            </p:par>
                            <p:par>
                              <p:cTn id="68" fill="hold">
                                <p:stCondLst>
                                  <p:cond delay="7100"/>
                                </p:stCondLst>
                                <p:childTnLst>
                                  <p:par>
                                    <p:cTn id="69" presetID="22" presetClass="entr" presetSubtype="2"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wipe(right)">
                                          <p:cBhvr>
                                            <p:cTn id="71" dur="500"/>
                                            <p:tgtEl>
                                              <p:spTgt spid="33"/>
                                            </p:tgtEl>
                                          </p:cBhvr>
                                        </p:animEffect>
                                      </p:childTnLst>
                                    </p:cTn>
                                  </p:par>
                                </p:childTnLst>
                              </p:cTn>
                            </p:par>
                            <p:par>
                              <p:cTn id="72" fill="hold">
                                <p:stCondLst>
                                  <p:cond delay="7600"/>
                                </p:stCondLst>
                                <p:childTnLst>
                                  <p:par>
                                    <p:cTn id="73" presetID="16" presetClass="entr" presetSubtype="37" fill="hold" nodeType="afterEffect">
                                      <p:stCondLst>
                                        <p:cond delay="300"/>
                                      </p:stCondLst>
                                      <p:childTnLst>
                                        <p:set>
                                          <p:cBhvr>
                                            <p:cTn id="74" dur="1" fill="hold">
                                              <p:stCondLst>
                                                <p:cond delay="0"/>
                                              </p:stCondLst>
                                            </p:cTn>
                                            <p:tgtEl>
                                              <p:spTgt spid="52"/>
                                            </p:tgtEl>
                                            <p:attrNameLst>
                                              <p:attrName>style.visibility</p:attrName>
                                            </p:attrNameLst>
                                          </p:cBhvr>
                                          <p:to>
                                            <p:strVal val="visible"/>
                                          </p:to>
                                        </p:set>
                                        <p:animEffect transition="in" filter="barn(outVertical)">
                                          <p:cBhvr>
                                            <p:cTn id="75" dur="500"/>
                                            <p:tgtEl>
                                              <p:spTgt spid="52"/>
                                            </p:tgtEl>
                                          </p:cBhvr>
                                        </p:animEffect>
                                      </p:childTnLst>
                                    </p:cTn>
                                  </p:par>
                                </p:childTnLst>
                              </p:cTn>
                            </p:par>
                            <p:par>
                              <p:cTn id="76" fill="hold">
                                <p:stCondLst>
                                  <p:cond delay="8400"/>
                                </p:stCondLst>
                                <p:childTnLst>
                                  <p:par>
                                    <p:cTn id="77" presetID="22" presetClass="entr" presetSubtype="8" fill="hold" nodeType="after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wipe(left)">
                                          <p:cBhvr>
                                            <p:cTn id="79" dur="500"/>
                                            <p:tgtEl>
                                              <p:spTgt spid="63"/>
                                            </p:tgtEl>
                                          </p:cBhvr>
                                        </p:animEffect>
                                      </p:childTnLst>
                                    </p:cTn>
                                  </p:par>
                                </p:childTnLst>
                              </p:cTn>
                            </p:par>
                            <p:par>
                              <p:cTn id="80" fill="hold">
                                <p:stCondLst>
                                  <p:cond delay="8900"/>
                                </p:stCondLst>
                                <p:childTnLst>
                                  <p:par>
                                    <p:cTn id="81" presetID="16" presetClass="entr" presetSubtype="37" fill="hold" grpId="0" nodeType="after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barn(outVertical)">
                                          <p:cBhvr>
                                            <p:cTn id="8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0" grpId="0" animBg="1"/>
          <p:bldP spid="60" grpId="0" animBg="1"/>
          <p:bldP spid="60" grpId="1" animBg="1"/>
          <p:bldP spid="61" grpId="0" animBg="1"/>
          <p:bldP spid="61" grpId="1" animBg="1"/>
          <p:bldP spid="62" grpId="0" animBg="1"/>
          <p:bldP spid="62" grpId="1" animBg="1"/>
          <p:bldP spid="6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500"/>
                                            <p:tgtEl>
                                              <p:spTgt spid="20"/>
                                            </p:tgtEl>
                                          </p:cBhvr>
                                        </p:animEffect>
                                      </p:childTnLst>
                                    </p:cTn>
                                  </p:par>
                                </p:childTnLst>
                              </p:cTn>
                            </p:par>
                            <p:par>
                              <p:cTn id="8" fill="hold">
                                <p:stCondLst>
                                  <p:cond delay="500"/>
                                </p:stCondLst>
                                <p:childTnLst>
                                  <p:par>
                                    <p:cTn id="9" presetID="2" presetClass="entr" presetSubtype="4" accel="7000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right)">
                                          <p:cBhvr>
                                            <p:cTn id="16" dur="500"/>
                                            <p:tgtEl>
                                              <p:spTgt spid="19"/>
                                            </p:tgtEl>
                                          </p:cBhvr>
                                        </p:animEffect>
                                      </p:childTnLst>
                                    </p:cTn>
                                  </p:par>
                                </p:childTnLst>
                              </p:cTn>
                            </p:par>
                            <p:par>
                              <p:cTn id="17" fill="hold">
                                <p:stCondLst>
                                  <p:cond delay="1500"/>
                                </p:stCondLst>
                                <p:childTnLst>
                                  <p:par>
                                    <p:cTn id="18" presetID="2" presetClass="entr" presetSubtype="4" accel="70000"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ppt_x"/>
                                              </p:val>
                                            </p:tav>
                                            <p:tav tm="100000">
                                              <p:val>
                                                <p:strVal val="#ppt_x"/>
                                              </p:val>
                                            </p:tav>
                                          </p:tavLst>
                                        </p:anim>
                                        <p:anim calcmode="lin" valueType="num">
                                          <p:cBhvr additive="base">
                                            <p:cTn id="21" dur="500" fill="hold"/>
                                            <p:tgtEl>
                                              <p:spTgt spid="21"/>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2" presetClass="entr" presetSubtype="2"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right)">
                                          <p:cBhvr>
                                            <p:cTn id="25" dur="500"/>
                                            <p:tgtEl>
                                              <p:spTgt spid="15"/>
                                            </p:tgtEl>
                                          </p:cBhvr>
                                        </p:animEffect>
                                      </p:childTnLst>
                                    </p:cTn>
                                  </p:par>
                                </p:childTnLst>
                              </p:cTn>
                            </p:par>
                            <p:par>
                              <p:cTn id="26" fill="hold">
                                <p:stCondLst>
                                  <p:cond delay="2500"/>
                                </p:stCondLst>
                                <p:childTnLst>
                                  <p:par>
                                    <p:cTn id="27" presetID="2" presetClass="entr" presetSubtype="4" accel="7000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1" presetClass="entr" presetSubtype="0" fill="hold" grpId="0" nodeType="afterEffect">
                                      <p:stCondLst>
                                        <p:cond delay="0"/>
                                      </p:stCondLst>
                                      <p:childTnLst>
                                        <p:set>
                                          <p:cBhvr>
                                            <p:cTn id="33" dur="1" fill="hold">
                                              <p:stCondLst>
                                                <p:cond delay="0"/>
                                              </p:stCondLst>
                                            </p:cTn>
                                            <p:tgtEl>
                                              <p:spTgt spid="60"/>
                                            </p:tgtEl>
                                            <p:attrNameLst>
                                              <p:attrName>style.visibility</p:attrName>
                                            </p:attrNameLst>
                                          </p:cBhvr>
                                          <p:to>
                                            <p:strVal val="visible"/>
                                          </p:to>
                                        </p:set>
                                      </p:childTnLst>
                                    </p:cTn>
                                  </p:par>
                                </p:childTnLst>
                              </p:cTn>
                            </p:par>
                            <p:par>
                              <p:cTn id="34" fill="hold">
                                <p:stCondLst>
                                  <p:cond delay="3000"/>
                                </p:stCondLst>
                                <p:childTnLst>
                                  <p:par>
                                    <p:cTn id="35" presetID="26" presetClass="emph" presetSubtype="0" fill="hold" grpId="1" nodeType="afterEffect">
                                      <p:stCondLst>
                                        <p:cond delay="0"/>
                                      </p:stCondLst>
                                      <p:childTnLst>
                                        <p:animEffect transition="out" filter="fade">
                                          <p:cBhvr>
                                            <p:cTn id="36" dur="500" tmFilter="0, 0; .2, .5; .8, .5; 1, 0"/>
                                            <p:tgtEl>
                                              <p:spTgt spid="60"/>
                                            </p:tgtEl>
                                          </p:cBhvr>
                                        </p:animEffect>
                                        <p:animScale>
                                          <p:cBhvr>
                                            <p:cTn id="37" dur="250" autoRev="1" fill="hold"/>
                                            <p:tgtEl>
                                              <p:spTgt spid="60"/>
                                            </p:tgtEl>
                                          </p:cBhvr>
                                          <p:by x="105000" y="105000"/>
                                        </p:animScale>
                                      </p:childTnLst>
                                    </p:cTn>
                                  </p:par>
                                </p:childTnLst>
                              </p:cTn>
                            </p:par>
                            <p:par>
                              <p:cTn id="38" fill="hold">
                                <p:stCondLst>
                                  <p:cond delay="3500"/>
                                </p:stCondLst>
                                <p:childTnLst>
                                  <p:par>
                                    <p:cTn id="39" presetID="22" presetClass="entr" presetSubtype="2"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right)">
                                          <p:cBhvr>
                                            <p:cTn id="41" dur="500"/>
                                            <p:tgtEl>
                                              <p:spTgt spid="27"/>
                                            </p:tgtEl>
                                          </p:cBhvr>
                                        </p:animEffect>
                                      </p:childTnLst>
                                    </p:cTn>
                                  </p:par>
                                </p:childTnLst>
                              </p:cTn>
                            </p:par>
                            <p:par>
                              <p:cTn id="42" fill="hold">
                                <p:stCondLst>
                                  <p:cond delay="4000"/>
                                </p:stCondLst>
                                <p:childTnLst>
                                  <p:par>
                                    <p:cTn id="43" presetID="16" presetClass="entr" presetSubtype="37" fill="hold" nodeType="afterEffect">
                                      <p:stCondLst>
                                        <p:cond delay="300"/>
                                      </p:stCondLst>
                                      <p:childTnLst>
                                        <p:set>
                                          <p:cBhvr>
                                            <p:cTn id="44" dur="1" fill="hold">
                                              <p:stCondLst>
                                                <p:cond delay="0"/>
                                              </p:stCondLst>
                                            </p:cTn>
                                            <p:tgtEl>
                                              <p:spTgt spid="36"/>
                                            </p:tgtEl>
                                            <p:attrNameLst>
                                              <p:attrName>style.visibility</p:attrName>
                                            </p:attrNameLst>
                                          </p:cBhvr>
                                          <p:to>
                                            <p:strVal val="visible"/>
                                          </p:to>
                                        </p:set>
                                        <p:animEffect transition="in" filter="barn(outVertical)">
                                          <p:cBhvr>
                                            <p:cTn id="45" dur="500"/>
                                            <p:tgtEl>
                                              <p:spTgt spid="36"/>
                                            </p:tgtEl>
                                          </p:cBhvr>
                                        </p:animEffect>
                                      </p:childTnLst>
                                    </p:cTn>
                                  </p:par>
                                </p:childTnLst>
                              </p:cTn>
                            </p:par>
                            <p:par>
                              <p:cTn id="46" fill="hold">
                                <p:stCondLst>
                                  <p:cond delay="4800"/>
                                </p:stCondLst>
                                <p:childTnLst>
                                  <p:par>
                                    <p:cTn id="47" presetID="1" presetClass="entr" presetSubtype="0" fill="hold" grpId="0" nodeType="afterEffect">
                                      <p:stCondLst>
                                        <p:cond delay="0"/>
                                      </p:stCondLst>
                                      <p:childTnLst>
                                        <p:set>
                                          <p:cBhvr>
                                            <p:cTn id="48" dur="1" fill="hold">
                                              <p:stCondLst>
                                                <p:cond delay="0"/>
                                              </p:stCondLst>
                                            </p:cTn>
                                            <p:tgtEl>
                                              <p:spTgt spid="61"/>
                                            </p:tgtEl>
                                            <p:attrNameLst>
                                              <p:attrName>style.visibility</p:attrName>
                                            </p:attrNameLst>
                                          </p:cBhvr>
                                          <p:to>
                                            <p:strVal val="visible"/>
                                          </p:to>
                                        </p:set>
                                      </p:childTnLst>
                                    </p:cTn>
                                  </p:par>
                                </p:childTnLst>
                              </p:cTn>
                            </p:par>
                            <p:par>
                              <p:cTn id="49" fill="hold">
                                <p:stCondLst>
                                  <p:cond delay="4800"/>
                                </p:stCondLst>
                                <p:childTnLst>
                                  <p:par>
                                    <p:cTn id="50" presetID="26" presetClass="emph" presetSubtype="0" fill="hold" grpId="1" nodeType="afterEffect">
                                      <p:stCondLst>
                                        <p:cond delay="0"/>
                                      </p:stCondLst>
                                      <p:childTnLst>
                                        <p:animEffect transition="out" filter="fade">
                                          <p:cBhvr>
                                            <p:cTn id="51" dur="500" tmFilter="0, 0; .2, .5; .8, .5; 1, 0"/>
                                            <p:tgtEl>
                                              <p:spTgt spid="61"/>
                                            </p:tgtEl>
                                          </p:cBhvr>
                                        </p:animEffect>
                                        <p:animScale>
                                          <p:cBhvr>
                                            <p:cTn id="52" dur="250" autoRev="1" fill="hold"/>
                                            <p:tgtEl>
                                              <p:spTgt spid="61"/>
                                            </p:tgtEl>
                                          </p:cBhvr>
                                          <p:by x="105000" y="105000"/>
                                        </p:animScale>
                                      </p:childTnLst>
                                    </p:cTn>
                                  </p:par>
                                </p:childTnLst>
                              </p:cTn>
                            </p:par>
                            <p:par>
                              <p:cTn id="53" fill="hold">
                                <p:stCondLst>
                                  <p:cond delay="5300"/>
                                </p:stCondLst>
                                <p:childTnLst>
                                  <p:par>
                                    <p:cTn id="54" presetID="22" presetClass="entr" presetSubtype="2" fill="hold" nodeType="after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wipe(right)">
                                          <p:cBhvr>
                                            <p:cTn id="56" dur="500"/>
                                            <p:tgtEl>
                                              <p:spTgt spid="30"/>
                                            </p:tgtEl>
                                          </p:cBhvr>
                                        </p:animEffect>
                                      </p:childTnLst>
                                    </p:cTn>
                                  </p:par>
                                </p:childTnLst>
                              </p:cTn>
                            </p:par>
                            <p:par>
                              <p:cTn id="57" fill="hold">
                                <p:stCondLst>
                                  <p:cond delay="5800"/>
                                </p:stCondLst>
                                <p:childTnLst>
                                  <p:par>
                                    <p:cTn id="58" presetID="16" presetClass="entr" presetSubtype="37" fill="hold" nodeType="afterEffect">
                                      <p:stCondLst>
                                        <p:cond delay="300"/>
                                      </p:stCondLst>
                                      <p:childTnLst>
                                        <p:set>
                                          <p:cBhvr>
                                            <p:cTn id="59" dur="1" fill="hold">
                                              <p:stCondLst>
                                                <p:cond delay="0"/>
                                              </p:stCondLst>
                                            </p:cTn>
                                            <p:tgtEl>
                                              <p:spTgt spid="42"/>
                                            </p:tgtEl>
                                            <p:attrNameLst>
                                              <p:attrName>style.visibility</p:attrName>
                                            </p:attrNameLst>
                                          </p:cBhvr>
                                          <p:to>
                                            <p:strVal val="visible"/>
                                          </p:to>
                                        </p:set>
                                        <p:animEffect transition="in" filter="barn(outVertical)">
                                          <p:cBhvr>
                                            <p:cTn id="60" dur="500"/>
                                            <p:tgtEl>
                                              <p:spTgt spid="42"/>
                                            </p:tgtEl>
                                          </p:cBhvr>
                                        </p:animEffect>
                                      </p:childTnLst>
                                    </p:cTn>
                                  </p:par>
                                </p:childTnLst>
                              </p:cTn>
                            </p:par>
                            <p:par>
                              <p:cTn id="61" fill="hold">
                                <p:stCondLst>
                                  <p:cond delay="6600"/>
                                </p:stCondLst>
                                <p:childTnLst>
                                  <p:par>
                                    <p:cTn id="62" presetID="1" presetClass="entr" presetSubtype="0" fill="hold" grpId="0" nodeType="afterEffect">
                                      <p:stCondLst>
                                        <p:cond delay="0"/>
                                      </p:stCondLst>
                                      <p:childTnLst>
                                        <p:set>
                                          <p:cBhvr>
                                            <p:cTn id="63" dur="1" fill="hold">
                                              <p:stCondLst>
                                                <p:cond delay="0"/>
                                              </p:stCondLst>
                                            </p:cTn>
                                            <p:tgtEl>
                                              <p:spTgt spid="62"/>
                                            </p:tgtEl>
                                            <p:attrNameLst>
                                              <p:attrName>style.visibility</p:attrName>
                                            </p:attrNameLst>
                                          </p:cBhvr>
                                          <p:to>
                                            <p:strVal val="visible"/>
                                          </p:to>
                                        </p:set>
                                      </p:childTnLst>
                                    </p:cTn>
                                  </p:par>
                                </p:childTnLst>
                              </p:cTn>
                            </p:par>
                            <p:par>
                              <p:cTn id="64" fill="hold">
                                <p:stCondLst>
                                  <p:cond delay="6600"/>
                                </p:stCondLst>
                                <p:childTnLst>
                                  <p:par>
                                    <p:cTn id="65" presetID="26" presetClass="emph" presetSubtype="0" fill="hold" grpId="1" nodeType="afterEffect">
                                      <p:stCondLst>
                                        <p:cond delay="0"/>
                                      </p:stCondLst>
                                      <p:childTnLst>
                                        <p:animEffect transition="out" filter="fade">
                                          <p:cBhvr>
                                            <p:cTn id="66" dur="500" tmFilter="0, 0; .2, .5; .8, .5; 1, 0"/>
                                            <p:tgtEl>
                                              <p:spTgt spid="62"/>
                                            </p:tgtEl>
                                          </p:cBhvr>
                                        </p:animEffect>
                                        <p:animScale>
                                          <p:cBhvr>
                                            <p:cTn id="67" dur="250" autoRev="1" fill="hold"/>
                                            <p:tgtEl>
                                              <p:spTgt spid="62"/>
                                            </p:tgtEl>
                                          </p:cBhvr>
                                          <p:by x="105000" y="105000"/>
                                        </p:animScale>
                                      </p:childTnLst>
                                    </p:cTn>
                                  </p:par>
                                </p:childTnLst>
                              </p:cTn>
                            </p:par>
                            <p:par>
                              <p:cTn id="68" fill="hold">
                                <p:stCondLst>
                                  <p:cond delay="7100"/>
                                </p:stCondLst>
                                <p:childTnLst>
                                  <p:par>
                                    <p:cTn id="69" presetID="22" presetClass="entr" presetSubtype="2"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wipe(right)">
                                          <p:cBhvr>
                                            <p:cTn id="71" dur="500"/>
                                            <p:tgtEl>
                                              <p:spTgt spid="33"/>
                                            </p:tgtEl>
                                          </p:cBhvr>
                                        </p:animEffect>
                                      </p:childTnLst>
                                    </p:cTn>
                                  </p:par>
                                </p:childTnLst>
                              </p:cTn>
                            </p:par>
                            <p:par>
                              <p:cTn id="72" fill="hold">
                                <p:stCondLst>
                                  <p:cond delay="7600"/>
                                </p:stCondLst>
                                <p:childTnLst>
                                  <p:par>
                                    <p:cTn id="73" presetID="16" presetClass="entr" presetSubtype="37" fill="hold" nodeType="afterEffect">
                                      <p:stCondLst>
                                        <p:cond delay="300"/>
                                      </p:stCondLst>
                                      <p:childTnLst>
                                        <p:set>
                                          <p:cBhvr>
                                            <p:cTn id="74" dur="1" fill="hold">
                                              <p:stCondLst>
                                                <p:cond delay="0"/>
                                              </p:stCondLst>
                                            </p:cTn>
                                            <p:tgtEl>
                                              <p:spTgt spid="52"/>
                                            </p:tgtEl>
                                            <p:attrNameLst>
                                              <p:attrName>style.visibility</p:attrName>
                                            </p:attrNameLst>
                                          </p:cBhvr>
                                          <p:to>
                                            <p:strVal val="visible"/>
                                          </p:to>
                                        </p:set>
                                        <p:animEffect transition="in" filter="barn(outVertical)">
                                          <p:cBhvr>
                                            <p:cTn id="75" dur="500"/>
                                            <p:tgtEl>
                                              <p:spTgt spid="52"/>
                                            </p:tgtEl>
                                          </p:cBhvr>
                                        </p:animEffect>
                                      </p:childTnLst>
                                    </p:cTn>
                                  </p:par>
                                </p:childTnLst>
                              </p:cTn>
                            </p:par>
                            <p:par>
                              <p:cTn id="76" fill="hold">
                                <p:stCondLst>
                                  <p:cond delay="8400"/>
                                </p:stCondLst>
                                <p:childTnLst>
                                  <p:par>
                                    <p:cTn id="77" presetID="22" presetClass="entr" presetSubtype="8" fill="hold" nodeType="after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wipe(left)">
                                          <p:cBhvr>
                                            <p:cTn id="79" dur="500"/>
                                            <p:tgtEl>
                                              <p:spTgt spid="63"/>
                                            </p:tgtEl>
                                          </p:cBhvr>
                                        </p:animEffect>
                                      </p:childTnLst>
                                    </p:cTn>
                                  </p:par>
                                </p:childTnLst>
                              </p:cTn>
                            </p:par>
                            <p:par>
                              <p:cTn id="80" fill="hold">
                                <p:stCondLst>
                                  <p:cond delay="8900"/>
                                </p:stCondLst>
                                <p:childTnLst>
                                  <p:par>
                                    <p:cTn id="81" presetID="16" presetClass="entr" presetSubtype="37" fill="hold" grpId="0" nodeType="after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barn(outVertical)">
                                          <p:cBhvr>
                                            <p:cTn id="8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0" grpId="0" animBg="1"/>
          <p:bldP spid="60" grpId="0" animBg="1"/>
          <p:bldP spid="60" grpId="1" animBg="1"/>
          <p:bldP spid="61" grpId="0" animBg="1"/>
          <p:bldP spid="61" grpId="1" animBg="1"/>
          <p:bldP spid="62" grpId="0" animBg="1"/>
          <p:bldP spid="62" grpId="1" animBg="1"/>
          <p:bldP spid="64"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5" name="Group 104"/>
          <p:cNvGrpSpPr/>
          <p:nvPr/>
        </p:nvGrpSpPr>
        <p:grpSpPr>
          <a:xfrm>
            <a:off x="5413257" y="1722144"/>
            <a:ext cx="1338700" cy="1338700"/>
            <a:chOff x="5286041" y="1769387"/>
            <a:chExt cx="1619915" cy="1619915"/>
          </a:xfrm>
          <a:effectLst>
            <a:outerShdw blurRad="279400" dist="279400" dir="5400000" algn="ctr" rotWithShape="0">
              <a:srgbClr val="000000">
                <a:alpha val="43137"/>
              </a:srgbClr>
            </a:outerShdw>
          </a:effectLst>
        </p:grpSpPr>
        <p:sp>
          <p:nvSpPr>
            <p:cNvPr id="66" name="Oval 65"/>
            <p:cNvSpPr/>
            <p:nvPr/>
          </p:nvSpPr>
          <p:spPr>
            <a:xfrm>
              <a:off x="5286041" y="1769387"/>
              <a:ext cx="1619915" cy="1619915"/>
            </a:xfrm>
            <a:prstGeom prst="ellipse">
              <a:avLst/>
            </a:prstGeom>
            <a:solidFill>
              <a:srgbClr val="0070C0"/>
            </a:solidFill>
            <a:ln w="4445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5">
                <a:cs typeface="+mn-ea"/>
                <a:sym typeface="+mn-lt"/>
              </a:endParaRPr>
            </a:p>
          </p:txBody>
        </p:sp>
        <p:grpSp>
          <p:nvGrpSpPr>
            <p:cNvPr id="71" name="Group 70"/>
            <p:cNvGrpSpPr/>
            <p:nvPr/>
          </p:nvGrpSpPr>
          <p:grpSpPr>
            <a:xfrm>
              <a:off x="5754618" y="2290827"/>
              <a:ext cx="681009" cy="572931"/>
              <a:chOff x="5368132" y="2625725"/>
              <a:chExt cx="465138" cy="391319"/>
            </a:xfrm>
            <a:solidFill>
              <a:schemeClr val="accent3"/>
            </a:solidFill>
          </p:grpSpPr>
          <p:sp>
            <p:nvSpPr>
              <p:cNvPr id="72"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p:spPr>
            <p:txBody>
              <a:bodyPr lIns="19049" tIns="19049" rIns="19049" bIns="19049" anchor="ctr"/>
              <a:lstStyle/>
              <a:p>
                <a:pPr algn="ctr" defTabSz="227965" hangingPunct="0">
                  <a:lnSpc>
                    <a:spcPct val="130000"/>
                  </a:lnSpc>
                </a:pPr>
                <a:endParaRPr lang="en-US" sz="1500">
                  <a:solidFill>
                    <a:srgbClr val="FFFFFF"/>
                  </a:solidFill>
                  <a:effectLst>
                    <a:outerShdw blurRad="38100" dist="38100" dir="2700000" algn="tl">
                      <a:srgbClr val="000000"/>
                    </a:outerShdw>
                  </a:effectLst>
                  <a:cs typeface="+mn-ea"/>
                  <a:sym typeface="+mn-lt"/>
                </a:endParaRPr>
              </a:p>
            </p:txBody>
          </p:sp>
          <p:sp>
            <p:nvSpPr>
              <p:cNvPr id="73"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p:spPr>
            <p:txBody>
              <a:bodyPr lIns="19049" tIns="19049" rIns="19049" bIns="19049" anchor="ctr"/>
              <a:lstStyle/>
              <a:p>
                <a:pPr algn="ctr" defTabSz="227965" hangingPunct="0">
                  <a:lnSpc>
                    <a:spcPct val="130000"/>
                  </a:lnSpc>
                </a:pPr>
                <a:endParaRPr lang="en-US" sz="1500">
                  <a:solidFill>
                    <a:srgbClr val="FFFFFF"/>
                  </a:solidFill>
                  <a:effectLst>
                    <a:outerShdw blurRad="38100" dist="38100" dir="2700000" algn="tl">
                      <a:srgbClr val="000000"/>
                    </a:outerShdw>
                  </a:effectLst>
                  <a:cs typeface="+mn-ea"/>
                  <a:sym typeface="+mn-lt"/>
                </a:endParaRPr>
              </a:p>
            </p:txBody>
          </p:sp>
          <p:sp>
            <p:nvSpPr>
              <p:cNvPr id="74"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p:spPr>
            <p:txBody>
              <a:bodyPr lIns="19049" tIns="19049" rIns="19049" bIns="19049" anchor="ctr"/>
              <a:lstStyle/>
              <a:p>
                <a:pPr algn="ctr" defTabSz="227965" hangingPunct="0">
                  <a:lnSpc>
                    <a:spcPct val="130000"/>
                  </a:lnSpc>
                </a:pPr>
                <a:endParaRPr lang="en-US" sz="1500">
                  <a:solidFill>
                    <a:srgbClr val="FFFFFF"/>
                  </a:solidFill>
                  <a:effectLst>
                    <a:outerShdw blurRad="38100" dist="38100" dir="2700000" algn="tl">
                      <a:srgbClr val="000000"/>
                    </a:outerShdw>
                  </a:effectLst>
                  <a:cs typeface="+mn-ea"/>
                  <a:sym typeface="+mn-lt"/>
                </a:endParaRPr>
              </a:p>
            </p:txBody>
          </p:sp>
        </p:grpSp>
      </p:grpSp>
      <p:grpSp>
        <p:nvGrpSpPr>
          <p:cNvPr id="104" name="Group 103"/>
          <p:cNvGrpSpPr/>
          <p:nvPr/>
        </p:nvGrpSpPr>
        <p:grpSpPr>
          <a:xfrm>
            <a:off x="3297928" y="2806096"/>
            <a:ext cx="1338700" cy="1338700"/>
            <a:chOff x="3171077" y="1769386"/>
            <a:chExt cx="1619915" cy="1619915"/>
          </a:xfrm>
          <a:effectLst>
            <a:outerShdw blurRad="279400" dist="279400" dir="5400000" algn="ctr" rotWithShape="0">
              <a:srgbClr val="000000">
                <a:alpha val="43137"/>
              </a:srgbClr>
            </a:outerShdw>
          </a:effectLst>
        </p:grpSpPr>
        <p:sp>
          <p:nvSpPr>
            <p:cNvPr id="68" name="Oval 67"/>
            <p:cNvSpPr/>
            <p:nvPr/>
          </p:nvSpPr>
          <p:spPr>
            <a:xfrm>
              <a:off x="3171077" y="1769386"/>
              <a:ext cx="1619915" cy="1619915"/>
            </a:xfrm>
            <a:prstGeom prst="ellipse">
              <a:avLst/>
            </a:prstGeom>
            <a:solidFill>
              <a:srgbClr val="0070C0"/>
            </a:solidFill>
            <a:ln w="444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5">
                <a:cs typeface="+mn-ea"/>
                <a:sym typeface="+mn-lt"/>
              </a:endParaRPr>
            </a:p>
          </p:txBody>
        </p:sp>
        <p:grpSp>
          <p:nvGrpSpPr>
            <p:cNvPr id="75" name="Group 74"/>
            <p:cNvGrpSpPr/>
            <p:nvPr/>
          </p:nvGrpSpPr>
          <p:grpSpPr>
            <a:xfrm>
              <a:off x="3672013" y="2245786"/>
              <a:ext cx="618042" cy="618042"/>
              <a:chOff x="4439444" y="1652588"/>
              <a:chExt cx="464344" cy="464344"/>
            </a:xfrm>
            <a:solidFill>
              <a:schemeClr val="accent2"/>
            </a:solidFill>
          </p:grpSpPr>
          <p:sp>
            <p:nvSpPr>
              <p:cNvPr id="76"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bg1"/>
              </a:solidFill>
              <a:ln>
                <a:noFill/>
              </a:ln>
              <a:effectLst/>
            </p:spPr>
            <p:txBody>
              <a:bodyPr lIns="19049" tIns="19049" rIns="19049" bIns="19049" anchor="ctr"/>
              <a:lstStyle/>
              <a:p>
                <a:pPr algn="ctr" defTabSz="227965" hangingPunct="0">
                  <a:lnSpc>
                    <a:spcPct val="130000"/>
                  </a:lnSpc>
                </a:pPr>
                <a:endParaRPr lang="en-US" sz="1500">
                  <a:solidFill>
                    <a:srgbClr val="FFFFFF"/>
                  </a:solidFill>
                  <a:effectLst>
                    <a:outerShdw blurRad="38100" dist="38100" dir="2700000" algn="tl">
                      <a:srgbClr val="000000"/>
                    </a:outerShdw>
                  </a:effectLst>
                  <a:cs typeface="+mn-ea"/>
                  <a:sym typeface="+mn-lt"/>
                </a:endParaRPr>
              </a:p>
            </p:txBody>
          </p:sp>
          <p:sp>
            <p:nvSpPr>
              <p:cNvPr id="77"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noFill/>
              </a:ln>
              <a:effectLst/>
            </p:spPr>
            <p:txBody>
              <a:bodyPr lIns="19049" tIns="19049" rIns="19049" bIns="19049" anchor="ctr"/>
              <a:lstStyle/>
              <a:p>
                <a:pPr algn="ctr" defTabSz="227965" hangingPunct="0">
                  <a:lnSpc>
                    <a:spcPct val="130000"/>
                  </a:lnSpc>
                </a:pPr>
                <a:endParaRPr lang="en-US" sz="1500">
                  <a:solidFill>
                    <a:srgbClr val="FFFFFF"/>
                  </a:solidFill>
                  <a:effectLst>
                    <a:outerShdw blurRad="38100" dist="38100" dir="2700000" algn="tl">
                      <a:srgbClr val="000000"/>
                    </a:outerShdw>
                  </a:effectLst>
                  <a:cs typeface="+mn-ea"/>
                  <a:sym typeface="+mn-lt"/>
                </a:endParaRPr>
              </a:p>
            </p:txBody>
          </p:sp>
          <p:sp>
            <p:nvSpPr>
              <p:cNvPr id="78"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bg1"/>
              </a:solidFill>
              <a:ln>
                <a:noFill/>
              </a:ln>
              <a:effectLst/>
            </p:spPr>
            <p:txBody>
              <a:bodyPr lIns="19049" tIns="19049" rIns="19049" bIns="19049" anchor="ctr"/>
              <a:lstStyle/>
              <a:p>
                <a:pPr algn="ctr" defTabSz="227965" hangingPunct="0">
                  <a:lnSpc>
                    <a:spcPct val="130000"/>
                  </a:lnSpc>
                </a:pPr>
                <a:endParaRPr lang="en-US" sz="1500">
                  <a:solidFill>
                    <a:srgbClr val="FFFFFF"/>
                  </a:solidFill>
                  <a:effectLst>
                    <a:outerShdw blurRad="38100" dist="38100" dir="2700000" algn="tl">
                      <a:srgbClr val="000000"/>
                    </a:outerShdw>
                  </a:effectLst>
                  <a:cs typeface="+mn-ea"/>
                  <a:sym typeface="+mn-lt"/>
                </a:endParaRPr>
              </a:p>
            </p:txBody>
          </p:sp>
        </p:grpSp>
      </p:grpSp>
      <p:grpSp>
        <p:nvGrpSpPr>
          <p:cNvPr id="106" name="Group 105"/>
          <p:cNvGrpSpPr/>
          <p:nvPr/>
        </p:nvGrpSpPr>
        <p:grpSpPr>
          <a:xfrm>
            <a:off x="7528586" y="2806097"/>
            <a:ext cx="1338700" cy="1338700"/>
            <a:chOff x="7401005" y="1769387"/>
            <a:chExt cx="1619915" cy="1619915"/>
          </a:xfrm>
          <a:effectLst>
            <a:outerShdw blurRad="279400" dist="279400" dir="5400000" algn="ctr" rotWithShape="0">
              <a:srgbClr val="000000">
                <a:alpha val="43137"/>
              </a:srgbClr>
            </a:outerShdw>
          </a:effectLst>
        </p:grpSpPr>
        <p:sp>
          <p:nvSpPr>
            <p:cNvPr id="67" name="Oval 66"/>
            <p:cNvSpPr/>
            <p:nvPr/>
          </p:nvSpPr>
          <p:spPr>
            <a:xfrm>
              <a:off x="7401005" y="1769387"/>
              <a:ext cx="1619915" cy="1619915"/>
            </a:xfrm>
            <a:prstGeom prst="ellipse">
              <a:avLst/>
            </a:prstGeom>
            <a:solidFill>
              <a:srgbClr val="00B0F0"/>
            </a:solidFill>
            <a:ln w="4445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5">
                <a:cs typeface="+mn-ea"/>
                <a:sym typeface="+mn-lt"/>
              </a:endParaRPr>
            </a:p>
          </p:txBody>
        </p:sp>
        <p:grpSp>
          <p:nvGrpSpPr>
            <p:cNvPr id="79" name="Group 78"/>
            <p:cNvGrpSpPr/>
            <p:nvPr/>
          </p:nvGrpSpPr>
          <p:grpSpPr>
            <a:xfrm>
              <a:off x="7930034" y="2313880"/>
              <a:ext cx="561856" cy="562817"/>
              <a:chOff x="9145588" y="4435475"/>
              <a:chExt cx="464344" cy="465138"/>
            </a:xfrm>
            <a:solidFill>
              <a:schemeClr val="accent4"/>
            </a:solidFill>
          </p:grpSpPr>
          <p:sp>
            <p:nvSpPr>
              <p:cNvPr id="8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bg1"/>
              </a:solidFill>
              <a:ln>
                <a:noFill/>
              </a:ln>
              <a:effectLst/>
            </p:spPr>
            <p:txBody>
              <a:bodyPr lIns="19049" tIns="19049" rIns="19049" bIns="19049" anchor="ctr"/>
              <a:lstStyle/>
              <a:p>
                <a:pPr algn="ctr" defTabSz="227965" hangingPunct="0">
                  <a:lnSpc>
                    <a:spcPct val="130000"/>
                  </a:lnSpc>
                </a:pPr>
                <a:endParaRPr lang="en-US" sz="1500">
                  <a:solidFill>
                    <a:srgbClr val="FFFFFF"/>
                  </a:solidFill>
                  <a:effectLst>
                    <a:outerShdw blurRad="38100" dist="38100" dir="2700000" algn="tl">
                      <a:srgbClr val="000000"/>
                    </a:outerShdw>
                  </a:effectLst>
                  <a:cs typeface="+mn-ea"/>
                  <a:sym typeface="+mn-lt"/>
                </a:endParaRPr>
              </a:p>
            </p:txBody>
          </p:sp>
          <p:sp>
            <p:nvSpPr>
              <p:cNvPr id="8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bg1"/>
              </a:solidFill>
              <a:ln>
                <a:noFill/>
              </a:ln>
              <a:effectLst/>
            </p:spPr>
            <p:txBody>
              <a:bodyPr lIns="19049" tIns="19049" rIns="19049" bIns="19049" anchor="ctr"/>
              <a:lstStyle/>
              <a:p>
                <a:pPr algn="ctr" defTabSz="227965" hangingPunct="0">
                  <a:lnSpc>
                    <a:spcPct val="130000"/>
                  </a:lnSpc>
                </a:pPr>
                <a:endParaRPr lang="en-US" sz="1500">
                  <a:solidFill>
                    <a:srgbClr val="FFFFFF"/>
                  </a:solidFill>
                  <a:effectLst>
                    <a:outerShdw blurRad="38100" dist="38100" dir="2700000" algn="tl">
                      <a:srgbClr val="000000"/>
                    </a:outerShdw>
                  </a:effectLst>
                  <a:cs typeface="+mn-ea"/>
                  <a:sym typeface="+mn-lt"/>
                </a:endParaRPr>
              </a:p>
            </p:txBody>
          </p:sp>
          <p:sp>
            <p:nvSpPr>
              <p:cNvPr id="8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bg1"/>
              </a:solidFill>
              <a:ln>
                <a:noFill/>
              </a:ln>
              <a:effectLst/>
            </p:spPr>
            <p:txBody>
              <a:bodyPr lIns="19049" tIns="19049" rIns="19049" bIns="19049" anchor="ctr"/>
              <a:lstStyle/>
              <a:p>
                <a:pPr algn="ctr" defTabSz="227965" hangingPunct="0">
                  <a:lnSpc>
                    <a:spcPct val="130000"/>
                  </a:lnSpc>
                </a:pPr>
                <a:endParaRPr lang="en-US" sz="1500">
                  <a:solidFill>
                    <a:srgbClr val="FFFFFF"/>
                  </a:solidFill>
                  <a:effectLst>
                    <a:outerShdw blurRad="38100" dist="38100" dir="2700000" algn="tl">
                      <a:srgbClr val="000000"/>
                    </a:outerShdw>
                  </a:effectLst>
                  <a:cs typeface="+mn-ea"/>
                  <a:sym typeface="+mn-lt"/>
                </a:endParaRPr>
              </a:p>
            </p:txBody>
          </p:sp>
          <p:sp>
            <p:nvSpPr>
              <p:cNvPr id="83"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bg1"/>
              </a:solidFill>
              <a:ln>
                <a:noFill/>
              </a:ln>
              <a:effectLst/>
            </p:spPr>
            <p:txBody>
              <a:bodyPr lIns="19049" tIns="19049" rIns="19049" bIns="19049" anchor="ctr"/>
              <a:lstStyle/>
              <a:p>
                <a:pPr algn="ctr" defTabSz="227965" hangingPunct="0">
                  <a:lnSpc>
                    <a:spcPct val="130000"/>
                  </a:lnSpc>
                </a:pPr>
                <a:endParaRPr lang="en-US" sz="1500">
                  <a:solidFill>
                    <a:srgbClr val="FFFFFF"/>
                  </a:solidFill>
                  <a:effectLst>
                    <a:outerShdw blurRad="38100" dist="38100" dir="2700000" algn="tl">
                      <a:srgbClr val="000000"/>
                    </a:outerShdw>
                  </a:effectLst>
                  <a:cs typeface="+mn-ea"/>
                  <a:sym typeface="+mn-lt"/>
                </a:endParaRPr>
              </a:p>
            </p:txBody>
          </p:sp>
          <p:sp>
            <p:nvSpPr>
              <p:cNvPr id="84"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bg1"/>
              </a:solidFill>
              <a:ln>
                <a:noFill/>
              </a:ln>
              <a:effectLst/>
            </p:spPr>
            <p:txBody>
              <a:bodyPr lIns="19049" tIns="19049" rIns="19049" bIns="19049" anchor="ctr"/>
              <a:lstStyle/>
              <a:p>
                <a:pPr algn="ctr" defTabSz="227965" hangingPunct="0">
                  <a:lnSpc>
                    <a:spcPct val="130000"/>
                  </a:lnSpc>
                </a:pPr>
                <a:endParaRPr lang="en-US" sz="1500">
                  <a:solidFill>
                    <a:srgbClr val="FFFFFF"/>
                  </a:solidFill>
                  <a:effectLst>
                    <a:outerShdw blurRad="38100" dist="38100" dir="2700000" algn="tl">
                      <a:srgbClr val="000000"/>
                    </a:outerShdw>
                  </a:effectLst>
                  <a:cs typeface="+mn-ea"/>
                  <a:sym typeface="+mn-lt"/>
                </a:endParaRPr>
              </a:p>
            </p:txBody>
          </p:sp>
          <p:sp>
            <p:nvSpPr>
              <p:cNvPr id="85"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bg1"/>
              </a:solidFill>
              <a:ln>
                <a:noFill/>
              </a:ln>
              <a:effectLst/>
            </p:spPr>
            <p:txBody>
              <a:bodyPr lIns="19049" tIns="19049" rIns="19049" bIns="19049" anchor="ctr"/>
              <a:lstStyle/>
              <a:p>
                <a:pPr algn="ctr" defTabSz="227965" hangingPunct="0">
                  <a:lnSpc>
                    <a:spcPct val="130000"/>
                  </a:lnSpc>
                </a:pPr>
                <a:endParaRPr lang="en-US" sz="1500">
                  <a:solidFill>
                    <a:srgbClr val="FFFFFF"/>
                  </a:solidFill>
                  <a:effectLst>
                    <a:outerShdw blurRad="38100" dist="38100" dir="2700000" algn="tl">
                      <a:srgbClr val="000000"/>
                    </a:outerShdw>
                  </a:effectLst>
                  <a:cs typeface="+mn-ea"/>
                  <a:sym typeface="+mn-lt"/>
                </a:endParaRPr>
              </a:p>
            </p:txBody>
          </p:sp>
          <p:sp>
            <p:nvSpPr>
              <p:cNvPr id="86"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bg1"/>
              </a:solidFill>
              <a:ln>
                <a:noFill/>
              </a:ln>
              <a:effectLst/>
            </p:spPr>
            <p:txBody>
              <a:bodyPr lIns="19049" tIns="19049" rIns="19049" bIns="19049" anchor="ctr"/>
              <a:lstStyle/>
              <a:p>
                <a:pPr algn="ctr" defTabSz="227965" hangingPunct="0">
                  <a:lnSpc>
                    <a:spcPct val="130000"/>
                  </a:lnSpc>
                </a:pPr>
                <a:endParaRPr lang="en-US" sz="1500">
                  <a:solidFill>
                    <a:srgbClr val="FFFFFF"/>
                  </a:solidFill>
                  <a:effectLst>
                    <a:outerShdw blurRad="38100" dist="38100" dir="2700000" algn="tl">
                      <a:srgbClr val="000000"/>
                    </a:outerShdw>
                  </a:effectLst>
                  <a:cs typeface="+mn-ea"/>
                  <a:sym typeface="+mn-lt"/>
                </a:endParaRPr>
              </a:p>
            </p:txBody>
          </p:sp>
          <p:sp>
            <p:nvSpPr>
              <p:cNvPr id="87"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bg1"/>
              </a:solidFill>
              <a:ln>
                <a:noFill/>
              </a:ln>
              <a:effectLst/>
            </p:spPr>
            <p:txBody>
              <a:bodyPr lIns="19049" tIns="19049" rIns="19049" bIns="19049" anchor="ctr"/>
              <a:lstStyle/>
              <a:p>
                <a:pPr algn="ctr" defTabSz="227965" hangingPunct="0">
                  <a:lnSpc>
                    <a:spcPct val="130000"/>
                  </a:lnSpc>
                </a:pPr>
                <a:endParaRPr lang="en-US" sz="1500">
                  <a:solidFill>
                    <a:srgbClr val="FFFFFF"/>
                  </a:solidFill>
                  <a:effectLst>
                    <a:outerShdw blurRad="38100" dist="38100" dir="2700000" algn="tl">
                      <a:srgbClr val="000000"/>
                    </a:outerShdw>
                  </a:effectLst>
                  <a:cs typeface="+mn-ea"/>
                  <a:sym typeface="+mn-lt"/>
                </a:endParaRPr>
              </a:p>
            </p:txBody>
          </p:sp>
          <p:sp>
            <p:nvSpPr>
              <p:cNvPr id="88"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bg1"/>
              </a:solidFill>
              <a:ln>
                <a:noFill/>
              </a:ln>
              <a:effectLst/>
            </p:spPr>
            <p:txBody>
              <a:bodyPr lIns="19049" tIns="19049" rIns="19049" bIns="19049" anchor="ctr"/>
              <a:lstStyle/>
              <a:p>
                <a:pPr algn="ctr" defTabSz="227965" hangingPunct="0">
                  <a:lnSpc>
                    <a:spcPct val="130000"/>
                  </a:lnSpc>
                </a:pPr>
                <a:endParaRPr lang="en-US" sz="1500">
                  <a:solidFill>
                    <a:srgbClr val="FFFFFF"/>
                  </a:solidFill>
                  <a:effectLst>
                    <a:outerShdw blurRad="38100" dist="38100" dir="2700000" algn="tl">
                      <a:srgbClr val="000000"/>
                    </a:outerShdw>
                  </a:effectLst>
                  <a:cs typeface="+mn-ea"/>
                  <a:sym typeface="+mn-lt"/>
                </a:endParaRPr>
              </a:p>
            </p:txBody>
          </p:sp>
        </p:grpSp>
      </p:grpSp>
      <p:grpSp>
        <p:nvGrpSpPr>
          <p:cNvPr id="103" name="Group 102"/>
          <p:cNvGrpSpPr/>
          <p:nvPr/>
        </p:nvGrpSpPr>
        <p:grpSpPr>
          <a:xfrm>
            <a:off x="1182600" y="1778973"/>
            <a:ext cx="1338700" cy="1338700"/>
            <a:chOff x="1056113" y="1769387"/>
            <a:chExt cx="1619915" cy="1619915"/>
          </a:xfrm>
          <a:solidFill>
            <a:srgbClr val="00B0F0"/>
          </a:solidFill>
          <a:effectLst>
            <a:outerShdw blurRad="279400" dist="279400" dir="5400000" algn="ctr" rotWithShape="0">
              <a:srgbClr val="000000">
                <a:alpha val="43137"/>
              </a:srgbClr>
            </a:outerShdw>
          </a:effectLst>
        </p:grpSpPr>
        <p:sp>
          <p:nvSpPr>
            <p:cNvPr id="69" name="Oval 68"/>
            <p:cNvSpPr/>
            <p:nvPr/>
          </p:nvSpPr>
          <p:spPr>
            <a:xfrm>
              <a:off x="1056113" y="1769387"/>
              <a:ext cx="1619915" cy="1619915"/>
            </a:xfrm>
            <a:prstGeom prst="ellipse">
              <a:avLst/>
            </a:prstGeom>
            <a:solidFill>
              <a:srgbClr val="0070C0"/>
            </a:solidFill>
            <a:ln w="444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5">
                <a:cs typeface="+mn-ea"/>
                <a:sym typeface="+mn-lt"/>
              </a:endParaRPr>
            </a:p>
          </p:txBody>
        </p:sp>
        <p:grpSp>
          <p:nvGrpSpPr>
            <p:cNvPr id="89" name="Group 88"/>
            <p:cNvGrpSpPr/>
            <p:nvPr/>
          </p:nvGrpSpPr>
          <p:grpSpPr>
            <a:xfrm>
              <a:off x="1557049" y="2272825"/>
              <a:ext cx="618042" cy="618042"/>
              <a:chOff x="4439443" y="2582069"/>
              <a:chExt cx="464344" cy="464344"/>
            </a:xfrm>
            <a:grpFill/>
          </p:grpSpPr>
          <p:sp>
            <p:nvSpPr>
              <p:cNvPr id="90" name="AutoShape 123"/>
              <p:cNvSpPr/>
              <p:nvPr/>
            </p:nvSpPr>
            <p:spPr bwMode="auto">
              <a:xfrm>
                <a:off x="4439443"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p:spPr>
            <p:txBody>
              <a:bodyPr lIns="19049" tIns="19049" rIns="19049" bIns="19049" anchor="ctr"/>
              <a:lstStyle/>
              <a:p>
                <a:pPr algn="ctr" defTabSz="227965" hangingPunct="0">
                  <a:lnSpc>
                    <a:spcPct val="130000"/>
                  </a:lnSpc>
                </a:pPr>
                <a:endParaRPr lang="en-US" sz="1500">
                  <a:solidFill>
                    <a:srgbClr val="FFFFFF"/>
                  </a:solidFill>
                  <a:effectLst>
                    <a:outerShdw blurRad="38100" dist="38100" dir="2700000" algn="tl">
                      <a:srgbClr val="000000"/>
                    </a:outerShdw>
                  </a:effectLst>
                  <a:cs typeface="+mn-ea"/>
                  <a:sym typeface="+mn-lt"/>
                </a:endParaRPr>
              </a:p>
            </p:txBody>
          </p:sp>
          <p:sp>
            <p:nvSpPr>
              <p:cNvPr id="91"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p:spPr>
            <p:txBody>
              <a:bodyPr lIns="19049" tIns="19049" rIns="19049" bIns="19049" anchor="ctr"/>
              <a:lstStyle/>
              <a:p>
                <a:pPr algn="ctr" defTabSz="227965" hangingPunct="0">
                  <a:lnSpc>
                    <a:spcPct val="130000"/>
                  </a:lnSpc>
                </a:pPr>
                <a:endParaRPr lang="en-US" sz="1500">
                  <a:solidFill>
                    <a:srgbClr val="FFFFFF"/>
                  </a:solidFill>
                  <a:effectLst>
                    <a:outerShdw blurRad="38100" dist="38100" dir="2700000" algn="tl">
                      <a:srgbClr val="000000"/>
                    </a:outerShdw>
                  </a:effectLst>
                  <a:cs typeface="+mn-ea"/>
                  <a:sym typeface="+mn-lt"/>
                </a:endParaRPr>
              </a:p>
            </p:txBody>
          </p:sp>
          <p:sp>
            <p:nvSpPr>
              <p:cNvPr id="92"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p:spPr>
            <p:txBody>
              <a:bodyPr lIns="19049" tIns="19049" rIns="19049" bIns="19049" anchor="ctr"/>
              <a:lstStyle/>
              <a:p>
                <a:pPr algn="ctr" defTabSz="227965" hangingPunct="0">
                  <a:lnSpc>
                    <a:spcPct val="130000"/>
                  </a:lnSpc>
                </a:pPr>
                <a:endParaRPr lang="en-US" sz="1500">
                  <a:solidFill>
                    <a:srgbClr val="FFFFFF"/>
                  </a:solidFill>
                  <a:effectLst>
                    <a:outerShdw blurRad="38100" dist="38100" dir="2700000" algn="tl">
                      <a:srgbClr val="000000"/>
                    </a:outerShdw>
                  </a:effectLst>
                  <a:cs typeface="+mn-ea"/>
                  <a:sym typeface="+mn-lt"/>
                </a:endParaRPr>
              </a:p>
            </p:txBody>
          </p:sp>
        </p:grpSp>
      </p:grpSp>
      <p:grpSp>
        <p:nvGrpSpPr>
          <p:cNvPr id="107" name="Group 106"/>
          <p:cNvGrpSpPr/>
          <p:nvPr/>
        </p:nvGrpSpPr>
        <p:grpSpPr>
          <a:xfrm>
            <a:off x="9643915" y="1722144"/>
            <a:ext cx="1338700" cy="1338700"/>
            <a:chOff x="9515969" y="1769387"/>
            <a:chExt cx="1619915" cy="1619915"/>
          </a:xfrm>
          <a:effectLst>
            <a:outerShdw blurRad="279400" dist="279400" dir="5400000" algn="ctr" rotWithShape="0">
              <a:srgbClr val="000000">
                <a:alpha val="43137"/>
              </a:srgbClr>
            </a:outerShdw>
          </a:effectLst>
        </p:grpSpPr>
        <p:sp>
          <p:nvSpPr>
            <p:cNvPr id="70" name="Oval 69"/>
            <p:cNvSpPr/>
            <p:nvPr/>
          </p:nvSpPr>
          <p:spPr>
            <a:xfrm>
              <a:off x="9515969" y="1769387"/>
              <a:ext cx="1619915" cy="1619915"/>
            </a:xfrm>
            <a:prstGeom prst="ellipse">
              <a:avLst/>
            </a:prstGeom>
            <a:solidFill>
              <a:srgbClr val="0070C0"/>
            </a:solidFill>
            <a:ln w="4445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5">
                <a:cs typeface="+mn-ea"/>
                <a:sym typeface="+mn-lt"/>
              </a:endParaRPr>
            </a:p>
          </p:txBody>
        </p:sp>
        <p:grpSp>
          <p:nvGrpSpPr>
            <p:cNvPr id="93" name="Group 92"/>
            <p:cNvGrpSpPr/>
            <p:nvPr/>
          </p:nvGrpSpPr>
          <p:grpSpPr>
            <a:xfrm>
              <a:off x="10044998" y="2300063"/>
              <a:ext cx="561856" cy="562817"/>
              <a:chOff x="7287419" y="3505994"/>
              <a:chExt cx="464344" cy="465138"/>
            </a:xfrm>
            <a:solidFill>
              <a:schemeClr val="accent5"/>
            </a:solidFill>
          </p:grpSpPr>
          <p:sp>
            <p:nvSpPr>
              <p:cNvPr id="94"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p:spPr>
            <p:txBody>
              <a:bodyPr lIns="19049" tIns="19049" rIns="19049" bIns="19049" anchor="ctr"/>
              <a:lstStyle/>
              <a:p>
                <a:pPr algn="ctr" defTabSz="227965" hangingPunct="0">
                  <a:lnSpc>
                    <a:spcPct val="130000"/>
                  </a:lnSpc>
                </a:pPr>
                <a:endParaRPr lang="en-US" sz="1500">
                  <a:solidFill>
                    <a:srgbClr val="FFFFFF"/>
                  </a:solidFill>
                  <a:effectLst>
                    <a:outerShdw blurRad="38100" dist="38100" dir="2700000" algn="tl">
                      <a:srgbClr val="000000"/>
                    </a:outerShdw>
                  </a:effectLst>
                  <a:cs typeface="+mn-ea"/>
                  <a:sym typeface="+mn-lt"/>
                </a:endParaRPr>
              </a:p>
            </p:txBody>
          </p:sp>
          <p:sp>
            <p:nvSpPr>
              <p:cNvPr id="95"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p:spPr>
            <p:txBody>
              <a:bodyPr lIns="19049" tIns="19049" rIns="19049" bIns="19049" anchor="ctr"/>
              <a:lstStyle/>
              <a:p>
                <a:pPr algn="ctr" defTabSz="227965" hangingPunct="0">
                  <a:lnSpc>
                    <a:spcPct val="130000"/>
                  </a:lnSpc>
                </a:pPr>
                <a:endParaRPr lang="en-US" sz="1500">
                  <a:solidFill>
                    <a:srgbClr val="FFFFFF"/>
                  </a:solidFill>
                  <a:effectLst>
                    <a:outerShdw blurRad="38100" dist="38100" dir="2700000" algn="tl">
                      <a:srgbClr val="000000"/>
                    </a:outerShdw>
                  </a:effectLst>
                  <a:cs typeface="+mn-ea"/>
                  <a:sym typeface="+mn-lt"/>
                </a:endParaRPr>
              </a:p>
            </p:txBody>
          </p:sp>
          <p:sp>
            <p:nvSpPr>
              <p:cNvPr id="96"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p:spPr>
            <p:txBody>
              <a:bodyPr lIns="19049" tIns="19049" rIns="19049" bIns="19049" anchor="ctr"/>
              <a:lstStyle/>
              <a:p>
                <a:pPr algn="ctr" defTabSz="227965" hangingPunct="0">
                  <a:lnSpc>
                    <a:spcPct val="130000"/>
                  </a:lnSpc>
                </a:pPr>
                <a:endParaRPr lang="en-US" sz="1500">
                  <a:solidFill>
                    <a:srgbClr val="FFFFFF"/>
                  </a:solidFill>
                  <a:effectLst>
                    <a:outerShdw blurRad="38100" dist="38100" dir="2700000" algn="tl">
                      <a:srgbClr val="000000"/>
                    </a:outerShdw>
                  </a:effectLst>
                  <a:cs typeface="+mn-ea"/>
                  <a:sym typeface="+mn-lt"/>
                </a:endParaRPr>
              </a:p>
            </p:txBody>
          </p:sp>
          <p:sp>
            <p:nvSpPr>
              <p:cNvPr id="97"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p:spPr>
            <p:txBody>
              <a:bodyPr lIns="19049" tIns="19049" rIns="19049" bIns="19049" anchor="ctr"/>
              <a:lstStyle/>
              <a:p>
                <a:pPr algn="ctr" defTabSz="227965" hangingPunct="0">
                  <a:lnSpc>
                    <a:spcPct val="130000"/>
                  </a:lnSpc>
                </a:pPr>
                <a:endParaRPr lang="en-US" sz="1500">
                  <a:solidFill>
                    <a:srgbClr val="FFFFFF"/>
                  </a:solidFill>
                  <a:effectLst>
                    <a:outerShdw blurRad="38100" dist="38100" dir="2700000" algn="tl">
                      <a:srgbClr val="000000"/>
                    </a:outerShdw>
                  </a:effectLst>
                  <a:cs typeface="+mn-ea"/>
                  <a:sym typeface="+mn-lt"/>
                </a:endParaRPr>
              </a:p>
            </p:txBody>
          </p:sp>
          <p:sp>
            <p:nvSpPr>
              <p:cNvPr id="98"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p:spPr>
            <p:txBody>
              <a:bodyPr lIns="19049" tIns="19049" rIns="19049" bIns="19049" anchor="ctr"/>
              <a:lstStyle/>
              <a:p>
                <a:pPr algn="ctr" defTabSz="227965" hangingPunct="0">
                  <a:lnSpc>
                    <a:spcPct val="130000"/>
                  </a:lnSpc>
                </a:pPr>
                <a:endParaRPr lang="en-US" sz="1500">
                  <a:solidFill>
                    <a:srgbClr val="FFFFFF"/>
                  </a:solidFill>
                  <a:effectLst>
                    <a:outerShdw blurRad="38100" dist="38100" dir="2700000" algn="tl">
                      <a:srgbClr val="000000"/>
                    </a:outerShdw>
                  </a:effectLst>
                  <a:cs typeface="+mn-ea"/>
                  <a:sym typeface="+mn-lt"/>
                </a:endParaRPr>
              </a:p>
            </p:txBody>
          </p:sp>
          <p:sp>
            <p:nvSpPr>
              <p:cNvPr id="99"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p:spPr>
            <p:txBody>
              <a:bodyPr lIns="19049" tIns="19049" rIns="19049" bIns="19049" anchor="ctr"/>
              <a:lstStyle/>
              <a:p>
                <a:pPr algn="ctr" defTabSz="227965" hangingPunct="0">
                  <a:lnSpc>
                    <a:spcPct val="130000"/>
                  </a:lnSpc>
                </a:pPr>
                <a:endParaRPr lang="en-US" sz="1500">
                  <a:solidFill>
                    <a:srgbClr val="FFFFFF"/>
                  </a:solidFill>
                  <a:effectLst>
                    <a:outerShdw blurRad="38100" dist="38100" dir="2700000" algn="tl">
                      <a:srgbClr val="000000"/>
                    </a:outerShdw>
                  </a:effectLst>
                  <a:cs typeface="+mn-ea"/>
                  <a:sym typeface="+mn-lt"/>
                </a:endParaRPr>
              </a:p>
            </p:txBody>
          </p:sp>
        </p:grpSp>
      </p:grpSp>
      <p:sp>
        <p:nvSpPr>
          <p:cNvPr id="56" name="TextBox 23"/>
          <p:cNvSpPr txBox="1"/>
          <p:nvPr/>
        </p:nvSpPr>
        <p:spPr>
          <a:xfrm>
            <a:off x="769960" y="3851054"/>
            <a:ext cx="2237912" cy="1708160"/>
          </a:xfrm>
          <a:prstGeom prst="rect">
            <a:avLst/>
          </a:prstGeom>
          <a:noFill/>
        </p:spPr>
        <p:txBody>
          <a:bodyPr wrap="square" rtlCol="0">
            <a:spAutoFit/>
          </a:bodyPr>
          <a:lstStyle/>
          <a:p>
            <a:pPr>
              <a:lnSpc>
                <a:spcPct val="150000"/>
              </a:lnSpc>
            </a:pPr>
            <a:r>
              <a:rPr lang="zh-CN" altLang="en-US" sz="1400" dirty="0">
                <a:solidFill>
                  <a:srgbClr val="000000"/>
                </a:solidFill>
                <a:cs typeface="+mn-ea"/>
                <a:sym typeface="+mn-lt"/>
              </a:rPr>
              <a:t>点击添加相关标题文字，点击添加相关标题文字，点击添加相关标题文字，点击添加相关标题文字，点击添加相关标题文字。</a:t>
            </a:r>
            <a:endParaRPr lang="en-GB" altLang="zh-CN" sz="1400" dirty="0">
              <a:solidFill>
                <a:srgbClr val="000000"/>
              </a:solidFill>
              <a:cs typeface="+mn-ea"/>
              <a:sym typeface="+mn-lt"/>
            </a:endParaRPr>
          </a:p>
        </p:txBody>
      </p:sp>
      <p:sp>
        <p:nvSpPr>
          <p:cNvPr id="57" name="TextBox 24"/>
          <p:cNvSpPr txBox="1"/>
          <p:nvPr/>
        </p:nvSpPr>
        <p:spPr>
          <a:xfrm>
            <a:off x="769959" y="3468119"/>
            <a:ext cx="1800493" cy="369332"/>
          </a:xfrm>
          <a:prstGeom prst="rect">
            <a:avLst/>
          </a:prstGeom>
          <a:noFill/>
          <a:effectLst>
            <a:outerShdw blurRad="279400" dist="279400" dir="5400000" algn="ctr" rotWithShape="0">
              <a:srgbClr val="000000">
                <a:alpha val="43137"/>
              </a:srgbClr>
            </a:outerShdw>
          </a:effectLst>
        </p:spPr>
        <p:txBody>
          <a:bodyPr wrap="none" rtlCol="0">
            <a:spAutoFit/>
          </a:bodyPr>
          <a:lstStyle/>
          <a:p>
            <a:r>
              <a:rPr lang="zh-CN" altLang="en-US" dirty="0">
                <a:solidFill>
                  <a:srgbClr val="000000"/>
                </a:solidFill>
                <a:cs typeface="+mn-ea"/>
                <a:sym typeface="+mn-lt"/>
              </a:rPr>
              <a:t>请替换文字内容</a:t>
            </a:r>
          </a:p>
        </p:txBody>
      </p:sp>
      <p:sp>
        <p:nvSpPr>
          <p:cNvPr id="58" name="TextBox 23"/>
          <p:cNvSpPr txBox="1"/>
          <p:nvPr/>
        </p:nvSpPr>
        <p:spPr>
          <a:xfrm>
            <a:off x="2943962" y="4705134"/>
            <a:ext cx="2237912" cy="1708160"/>
          </a:xfrm>
          <a:prstGeom prst="rect">
            <a:avLst/>
          </a:prstGeom>
          <a:noFill/>
        </p:spPr>
        <p:txBody>
          <a:bodyPr wrap="square" rtlCol="0">
            <a:spAutoFit/>
          </a:bodyPr>
          <a:lstStyle/>
          <a:p>
            <a:pPr>
              <a:lnSpc>
                <a:spcPct val="150000"/>
              </a:lnSpc>
            </a:pPr>
            <a:r>
              <a:rPr lang="zh-CN" altLang="en-US" sz="1400" dirty="0">
                <a:solidFill>
                  <a:srgbClr val="000000"/>
                </a:solidFill>
                <a:cs typeface="+mn-ea"/>
                <a:sym typeface="+mn-lt"/>
              </a:rPr>
              <a:t>点击添加相关标题文字，点击添加相关标题文字，点击添加相关标题文字，点击添加相关标题文字，点击添加相关标题文字。</a:t>
            </a:r>
            <a:endParaRPr lang="en-GB" altLang="zh-CN" sz="1400" dirty="0">
              <a:solidFill>
                <a:srgbClr val="000000"/>
              </a:solidFill>
              <a:cs typeface="+mn-ea"/>
              <a:sym typeface="+mn-lt"/>
            </a:endParaRPr>
          </a:p>
        </p:txBody>
      </p:sp>
      <p:sp>
        <p:nvSpPr>
          <p:cNvPr id="59" name="TextBox 24"/>
          <p:cNvSpPr txBox="1"/>
          <p:nvPr/>
        </p:nvSpPr>
        <p:spPr>
          <a:xfrm>
            <a:off x="2943962" y="4322199"/>
            <a:ext cx="1800493" cy="369332"/>
          </a:xfrm>
          <a:prstGeom prst="rect">
            <a:avLst/>
          </a:prstGeom>
          <a:noFill/>
        </p:spPr>
        <p:txBody>
          <a:bodyPr wrap="none" rtlCol="0">
            <a:spAutoFit/>
          </a:bodyPr>
          <a:lstStyle/>
          <a:p>
            <a:r>
              <a:rPr lang="zh-CN" altLang="en-US" dirty="0">
                <a:solidFill>
                  <a:srgbClr val="000000"/>
                </a:solidFill>
                <a:cs typeface="+mn-ea"/>
                <a:sym typeface="+mn-lt"/>
              </a:rPr>
              <a:t>请替换文字内容</a:t>
            </a:r>
          </a:p>
        </p:txBody>
      </p:sp>
      <p:sp>
        <p:nvSpPr>
          <p:cNvPr id="60" name="TextBox 23"/>
          <p:cNvSpPr txBox="1"/>
          <p:nvPr/>
        </p:nvSpPr>
        <p:spPr>
          <a:xfrm>
            <a:off x="5132227" y="3929499"/>
            <a:ext cx="2237912" cy="1708160"/>
          </a:xfrm>
          <a:prstGeom prst="rect">
            <a:avLst/>
          </a:prstGeom>
          <a:noFill/>
        </p:spPr>
        <p:txBody>
          <a:bodyPr wrap="square" rtlCol="0">
            <a:spAutoFit/>
          </a:bodyPr>
          <a:lstStyle/>
          <a:p>
            <a:pPr>
              <a:lnSpc>
                <a:spcPct val="150000"/>
              </a:lnSpc>
            </a:pPr>
            <a:r>
              <a:rPr lang="zh-CN" altLang="en-US" sz="1400" dirty="0">
                <a:solidFill>
                  <a:srgbClr val="000000"/>
                </a:solidFill>
                <a:cs typeface="+mn-ea"/>
                <a:sym typeface="+mn-lt"/>
              </a:rPr>
              <a:t>点击添加相关标题文字，点击添加相关标题文字，点击添加相关标题文字，点击添加相关标题文字，点击添加相关标题文字。</a:t>
            </a:r>
            <a:endParaRPr lang="en-GB" altLang="zh-CN" sz="1400" dirty="0">
              <a:solidFill>
                <a:srgbClr val="000000"/>
              </a:solidFill>
              <a:cs typeface="+mn-ea"/>
              <a:sym typeface="+mn-lt"/>
            </a:endParaRPr>
          </a:p>
        </p:txBody>
      </p:sp>
      <p:sp>
        <p:nvSpPr>
          <p:cNvPr id="61" name="TextBox 24"/>
          <p:cNvSpPr txBox="1"/>
          <p:nvPr/>
        </p:nvSpPr>
        <p:spPr>
          <a:xfrm>
            <a:off x="5132226" y="3546564"/>
            <a:ext cx="1800493" cy="369332"/>
          </a:xfrm>
          <a:prstGeom prst="rect">
            <a:avLst/>
          </a:prstGeom>
          <a:noFill/>
          <a:effectLst>
            <a:outerShdw blurRad="279400" dist="279400" dir="5400000" algn="ctr" rotWithShape="0">
              <a:srgbClr val="000000">
                <a:alpha val="43137"/>
              </a:srgbClr>
            </a:outerShdw>
          </a:effectLst>
        </p:spPr>
        <p:txBody>
          <a:bodyPr wrap="none" rtlCol="0">
            <a:spAutoFit/>
          </a:bodyPr>
          <a:lstStyle/>
          <a:p>
            <a:r>
              <a:rPr lang="zh-CN" altLang="en-US" dirty="0">
                <a:solidFill>
                  <a:srgbClr val="000000"/>
                </a:solidFill>
                <a:cs typeface="+mn-ea"/>
                <a:sym typeface="+mn-lt"/>
              </a:rPr>
              <a:t>请替换文字内容</a:t>
            </a:r>
          </a:p>
        </p:txBody>
      </p:sp>
      <p:sp>
        <p:nvSpPr>
          <p:cNvPr id="62" name="TextBox 23"/>
          <p:cNvSpPr txBox="1"/>
          <p:nvPr/>
        </p:nvSpPr>
        <p:spPr>
          <a:xfrm>
            <a:off x="9697332" y="3811813"/>
            <a:ext cx="2237912" cy="1708160"/>
          </a:xfrm>
          <a:prstGeom prst="rect">
            <a:avLst/>
          </a:prstGeom>
          <a:noFill/>
        </p:spPr>
        <p:txBody>
          <a:bodyPr wrap="square" rtlCol="0">
            <a:spAutoFit/>
          </a:bodyPr>
          <a:lstStyle/>
          <a:p>
            <a:pPr>
              <a:lnSpc>
                <a:spcPct val="150000"/>
              </a:lnSpc>
            </a:pPr>
            <a:r>
              <a:rPr lang="zh-CN" altLang="en-US" sz="1400" dirty="0">
                <a:solidFill>
                  <a:srgbClr val="000000"/>
                </a:solidFill>
                <a:cs typeface="+mn-ea"/>
                <a:sym typeface="+mn-lt"/>
              </a:rPr>
              <a:t>点击添加相关标题文字，点击添加相关标题文字，点击添加相关标题文字，点击添加相关标题文字，点击添加相关标题文字。</a:t>
            </a:r>
            <a:endParaRPr lang="en-GB" altLang="zh-CN" sz="1400" dirty="0">
              <a:solidFill>
                <a:srgbClr val="000000"/>
              </a:solidFill>
              <a:cs typeface="+mn-ea"/>
              <a:sym typeface="+mn-lt"/>
            </a:endParaRPr>
          </a:p>
        </p:txBody>
      </p:sp>
      <p:sp>
        <p:nvSpPr>
          <p:cNvPr id="63" name="TextBox 24"/>
          <p:cNvSpPr txBox="1"/>
          <p:nvPr/>
        </p:nvSpPr>
        <p:spPr>
          <a:xfrm>
            <a:off x="9697331" y="3428878"/>
            <a:ext cx="1800493" cy="369332"/>
          </a:xfrm>
          <a:prstGeom prst="rect">
            <a:avLst/>
          </a:prstGeom>
          <a:noFill/>
          <a:effectLst>
            <a:outerShdw blurRad="279400" dist="279400" dir="5400000" algn="ctr" rotWithShape="0">
              <a:srgbClr val="000000">
                <a:alpha val="43137"/>
              </a:srgbClr>
            </a:outerShdw>
          </a:effectLst>
        </p:spPr>
        <p:txBody>
          <a:bodyPr wrap="none" rtlCol="0">
            <a:spAutoFit/>
          </a:bodyPr>
          <a:lstStyle/>
          <a:p>
            <a:r>
              <a:rPr lang="zh-CN" altLang="en-US" dirty="0">
                <a:solidFill>
                  <a:srgbClr val="000000"/>
                </a:solidFill>
                <a:cs typeface="+mn-ea"/>
                <a:sym typeface="+mn-lt"/>
              </a:rPr>
              <a:t>请替换文字内容</a:t>
            </a:r>
          </a:p>
        </p:txBody>
      </p:sp>
      <p:sp>
        <p:nvSpPr>
          <p:cNvPr id="64" name="TextBox 23"/>
          <p:cNvSpPr txBox="1"/>
          <p:nvPr/>
        </p:nvSpPr>
        <p:spPr>
          <a:xfrm>
            <a:off x="7470464" y="4787728"/>
            <a:ext cx="2237912" cy="1708160"/>
          </a:xfrm>
          <a:prstGeom prst="rect">
            <a:avLst/>
          </a:prstGeom>
          <a:noFill/>
        </p:spPr>
        <p:txBody>
          <a:bodyPr wrap="square" rtlCol="0">
            <a:spAutoFit/>
          </a:bodyPr>
          <a:lstStyle/>
          <a:p>
            <a:pPr>
              <a:lnSpc>
                <a:spcPct val="150000"/>
              </a:lnSpc>
            </a:pPr>
            <a:r>
              <a:rPr lang="zh-CN" altLang="en-US" sz="1400" dirty="0">
                <a:solidFill>
                  <a:srgbClr val="000000"/>
                </a:solidFill>
                <a:cs typeface="+mn-ea"/>
                <a:sym typeface="+mn-lt"/>
              </a:rPr>
              <a:t>点击添加相关标题文字，点击添加相关标题文字，点击添加相关标题文字，点击添加相关标题文字，点击添加相关标题文字。</a:t>
            </a:r>
            <a:endParaRPr lang="en-GB" altLang="zh-CN" sz="1400" dirty="0">
              <a:solidFill>
                <a:srgbClr val="000000"/>
              </a:solidFill>
              <a:cs typeface="+mn-ea"/>
              <a:sym typeface="+mn-lt"/>
            </a:endParaRPr>
          </a:p>
        </p:txBody>
      </p:sp>
      <p:sp>
        <p:nvSpPr>
          <p:cNvPr id="65" name="TextBox 24"/>
          <p:cNvSpPr txBox="1"/>
          <p:nvPr/>
        </p:nvSpPr>
        <p:spPr>
          <a:xfrm>
            <a:off x="7470463" y="4404793"/>
            <a:ext cx="1800493" cy="369332"/>
          </a:xfrm>
          <a:prstGeom prst="rect">
            <a:avLst/>
          </a:prstGeom>
          <a:noFill/>
        </p:spPr>
        <p:txBody>
          <a:bodyPr wrap="none" rtlCol="0">
            <a:spAutoFit/>
          </a:bodyPr>
          <a:lstStyle/>
          <a:p>
            <a:r>
              <a:rPr lang="zh-CN" altLang="en-US" dirty="0">
                <a:solidFill>
                  <a:srgbClr val="000000"/>
                </a:solidFill>
                <a:cs typeface="+mn-ea"/>
                <a:sym typeface="+mn-lt"/>
              </a:rPr>
              <a:t>请替换文字内容</a:t>
            </a:r>
          </a:p>
        </p:txBody>
      </p:sp>
    </p:spTree>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1000"/>
                                        <p:tgtEl>
                                          <p:spTgt spid="103"/>
                                        </p:tgtEl>
                                      </p:cBhvr>
                                    </p:animEffect>
                                    <p:anim calcmode="lin" valueType="num">
                                      <p:cBhvr>
                                        <p:cTn id="8" dur="1000" fill="hold"/>
                                        <p:tgtEl>
                                          <p:spTgt spid="103"/>
                                        </p:tgtEl>
                                        <p:attrNameLst>
                                          <p:attrName>ppt_x</p:attrName>
                                        </p:attrNameLst>
                                      </p:cBhvr>
                                      <p:tavLst>
                                        <p:tav tm="0">
                                          <p:val>
                                            <p:strVal val="#ppt_x"/>
                                          </p:val>
                                        </p:tav>
                                        <p:tav tm="100000">
                                          <p:val>
                                            <p:strVal val="#ppt_x"/>
                                          </p:val>
                                        </p:tav>
                                      </p:tavLst>
                                    </p:anim>
                                    <p:anim calcmode="lin" valueType="num">
                                      <p:cBhvr>
                                        <p:cTn id="9" dur="900" decel="100000" fill="hold"/>
                                        <p:tgtEl>
                                          <p:spTgt spid="10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104"/>
                                        </p:tgtEl>
                                        <p:attrNameLst>
                                          <p:attrName>style.visibility</p:attrName>
                                        </p:attrNameLst>
                                      </p:cBhvr>
                                      <p:to>
                                        <p:strVal val="visible"/>
                                      </p:to>
                                    </p:set>
                                    <p:animEffect transition="in" filter="fade">
                                      <p:cBhvr>
                                        <p:cTn id="14" dur="1000"/>
                                        <p:tgtEl>
                                          <p:spTgt spid="104"/>
                                        </p:tgtEl>
                                      </p:cBhvr>
                                    </p:animEffect>
                                    <p:anim calcmode="lin" valueType="num">
                                      <p:cBhvr>
                                        <p:cTn id="15" dur="1000" fill="hold"/>
                                        <p:tgtEl>
                                          <p:spTgt spid="104"/>
                                        </p:tgtEl>
                                        <p:attrNameLst>
                                          <p:attrName>ppt_x</p:attrName>
                                        </p:attrNameLst>
                                      </p:cBhvr>
                                      <p:tavLst>
                                        <p:tav tm="0">
                                          <p:val>
                                            <p:strVal val="#ppt_x"/>
                                          </p:val>
                                        </p:tav>
                                        <p:tav tm="100000">
                                          <p:val>
                                            <p:strVal val="#ppt_x"/>
                                          </p:val>
                                        </p:tav>
                                      </p:tavLst>
                                    </p:anim>
                                    <p:anim calcmode="lin" valueType="num">
                                      <p:cBhvr>
                                        <p:cTn id="16" dur="900" decel="100000" fill="hold"/>
                                        <p:tgtEl>
                                          <p:spTgt spid="104"/>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04"/>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nodeType="afterEffect">
                                  <p:stCondLst>
                                    <p:cond delay="0"/>
                                  </p:stCondLst>
                                  <p:childTnLst>
                                    <p:set>
                                      <p:cBhvr>
                                        <p:cTn id="20" dur="1" fill="hold">
                                          <p:stCondLst>
                                            <p:cond delay="0"/>
                                          </p:stCondLst>
                                        </p:cTn>
                                        <p:tgtEl>
                                          <p:spTgt spid="105"/>
                                        </p:tgtEl>
                                        <p:attrNameLst>
                                          <p:attrName>style.visibility</p:attrName>
                                        </p:attrNameLst>
                                      </p:cBhvr>
                                      <p:to>
                                        <p:strVal val="visible"/>
                                      </p:to>
                                    </p:set>
                                    <p:animEffect transition="in" filter="fade">
                                      <p:cBhvr>
                                        <p:cTn id="21" dur="1000"/>
                                        <p:tgtEl>
                                          <p:spTgt spid="105"/>
                                        </p:tgtEl>
                                      </p:cBhvr>
                                    </p:animEffect>
                                    <p:anim calcmode="lin" valueType="num">
                                      <p:cBhvr>
                                        <p:cTn id="22" dur="1000" fill="hold"/>
                                        <p:tgtEl>
                                          <p:spTgt spid="105"/>
                                        </p:tgtEl>
                                        <p:attrNameLst>
                                          <p:attrName>ppt_x</p:attrName>
                                        </p:attrNameLst>
                                      </p:cBhvr>
                                      <p:tavLst>
                                        <p:tav tm="0">
                                          <p:val>
                                            <p:strVal val="#ppt_x"/>
                                          </p:val>
                                        </p:tav>
                                        <p:tav tm="100000">
                                          <p:val>
                                            <p:strVal val="#ppt_x"/>
                                          </p:val>
                                        </p:tav>
                                      </p:tavLst>
                                    </p:anim>
                                    <p:anim calcmode="lin" valueType="num">
                                      <p:cBhvr>
                                        <p:cTn id="23" dur="900" decel="100000" fill="hold"/>
                                        <p:tgtEl>
                                          <p:spTgt spid="105"/>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05"/>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nodeType="afterEffect">
                                  <p:stCondLst>
                                    <p:cond delay="0"/>
                                  </p:stCondLst>
                                  <p:childTnLst>
                                    <p:set>
                                      <p:cBhvr>
                                        <p:cTn id="27" dur="1" fill="hold">
                                          <p:stCondLst>
                                            <p:cond delay="0"/>
                                          </p:stCondLst>
                                        </p:cTn>
                                        <p:tgtEl>
                                          <p:spTgt spid="106"/>
                                        </p:tgtEl>
                                        <p:attrNameLst>
                                          <p:attrName>style.visibility</p:attrName>
                                        </p:attrNameLst>
                                      </p:cBhvr>
                                      <p:to>
                                        <p:strVal val="visible"/>
                                      </p:to>
                                    </p:set>
                                    <p:animEffect transition="in" filter="fade">
                                      <p:cBhvr>
                                        <p:cTn id="28" dur="1000"/>
                                        <p:tgtEl>
                                          <p:spTgt spid="106"/>
                                        </p:tgtEl>
                                      </p:cBhvr>
                                    </p:animEffect>
                                    <p:anim calcmode="lin" valueType="num">
                                      <p:cBhvr>
                                        <p:cTn id="29" dur="1000" fill="hold"/>
                                        <p:tgtEl>
                                          <p:spTgt spid="106"/>
                                        </p:tgtEl>
                                        <p:attrNameLst>
                                          <p:attrName>ppt_x</p:attrName>
                                        </p:attrNameLst>
                                      </p:cBhvr>
                                      <p:tavLst>
                                        <p:tav tm="0">
                                          <p:val>
                                            <p:strVal val="#ppt_x"/>
                                          </p:val>
                                        </p:tav>
                                        <p:tav tm="100000">
                                          <p:val>
                                            <p:strVal val="#ppt_x"/>
                                          </p:val>
                                        </p:tav>
                                      </p:tavLst>
                                    </p:anim>
                                    <p:anim calcmode="lin" valueType="num">
                                      <p:cBhvr>
                                        <p:cTn id="30" dur="900" decel="100000" fill="hold"/>
                                        <p:tgtEl>
                                          <p:spTgt spid="106"/>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6"/>
                                        </p:tgtEl>
                                        <p:attrNameLst>
                                          <p:attrName>ppt_y</p:attrName>
                                        </p:attrNameLst>
                                      </p:cBhvr>
                                      <p:tavLst>
                                        <p:tav tm="0">
                                          <p:val>
                                            <p:strVal val="#ppt_y-.03"/>
                                          </p:val>
                                        </p:tav>
                                        <p:tav tm="100000">
                                          <p:val>
                                            <p:strVal val="#ppt_y"/>
                                          </p:val>
                                        </p:tav>
                                      </p:tavLst>
                                    </p:anim>
                                  </p:childTnLst>
                                </p:cTn>
                              </p:par>
                            </p:childTnLst>
                          </p:cTn>
                        </p:par>
                        <p:par>
                          <p:cTn id="32" fill="hold">
                            <p:stCondLst>
                              <p:cond delay="4000"/>
                            </p:stCondLst>
                            <p:childTnLst>
                              <p:par>
                                <p:cTn id="33" presetID="37" presetClass="entr" presetSubtype="0" fill="hold" nodeType="afterEffect">
                                  <p:stCondLst>
                                    <p:cond delay="0"/>
                                  </p:stCondLst>
                                  <p:childTnLst>
                                    <p:set>
                                      <p:cBhvr>
                                        <p:cTn id="34" dur="1" fill="hold">
                                          <p:stCondLst>
                                            <p:cond delay="0"/>
                                          </p:stCondLst>
                                        </p:cTn>
                                        <p:tgtEl>
                                          <p:spTgt spid="107"/>
                                        </p:tgtEl>
                                        <p:attrNameLst>
                                          <p:attrName>style.visibility</p:attrName>
                                        </p:attrNameLst>
                                      </p:cBhvr>
                                      <p:to>
                                        <p:strVal val="visible"/>
                                      </p:to>
                                    </p:set>
                                    <p:animEffect transition="in" filter="fade">
                                      <p:cBhvr>
                                        <p:cTn id="35" dur="1000"/>
                                        <p:tgtEl>
                                          <p:spTgt spid="107"/>
                                        </p:tgtEl>
                                      </p:cBhvr>
                                    </p:animEffect>
                                    <p:anim calcmode="lin" valueType="num">
                                      <p:cBhvr>
                                        <p:cTn id="36" dur="1000" fill="hold"/>
                                        <p:tgtEl>
                                          <p:spTgt spid="107"/>
                                        </p:tgtEl>
                                        <p:attrNameLst>
                                          <p:attrName>ppt_x</p:attrName>
                                        </p:attrNameLst>
                                      </p:cBhvr>
                                      <p:tavLst>
                                        <p:tav tm="0">
                                          <p:val>
                                            <p:strVal val="#ppt_x"/>
                                          </p:val>
                                        </p:tav>
                                        <p:tav tm="100000">
                                          <p:val>
                                            <p:strVal val="#ppt_x"/>
                                          </p:val>
                                        </p:tav>
                                      </p:tavLst>
                                    </p:anim>
                                    <p:anim calcmode="lin" valueType="num">
                                      <p:cBhvr>
                                        <p:cTn id="37" dur="900" decel="100000" fill="hold"/>
                                        <p:tgtEl>
                                          <p:spTgt spid="107"/>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107"/>
                                        </p:tgtEl>
                                        <p:attrNameLst>
                                          <p:attrName>ppt_y</p:attrName>
                                        </p:attrNameLst>
                                      </p:cBhvr>
                                      <p:tavLst>
                                        <p:tav tm="0">
                                          <p:val>
                                            <p:strVal val="#ppt_y-.03"/>
                                          </p:val>
                                        </p:tav>
                                        <p:tav tm="100000">
                                          <p:val>
                                            <p:strVal val="#ppt_y"/>
                                          </p:val>
                                        </p:tav>
                                      </p:tavLst>
                                    </p:anim>
                                  </p:childTnLst>
                                </p:cTn>
                              </p:par>
                            </p:childTnLst>
                          </p:cTn>
                        </p:par>
                        <p:par>
                          <p:cTn id="39" fill="hold">
                            <p:stCondLst>
                              <p:cond delay="5000"/>
                            </p:stCondLst>
                            <p:childTnLst>
                              <p:par>
                                <p:cTn id="40" presetID="12" presetClass="entr" presetSubtype="4" fill="hold" grpId="0" nodeType="afterEffect">
                                  <p:stCondLst>
                                    <p:cond delay="0"/>
                                  </p:stCondLst>
                                  <p:childTnLst>
                                    <p:set>
                                      <p:cBhvr>
                                        <p:cTn id="41" dur="1" fill="hold">
                                          <p:stCondLst>
                                            <p:cond delay="0"/>
                                          </p:stCondLst>
                                        </p:cTn>
                                        <p:tgtEl>
                                          <p:spTgt spid="56"/>
                                        </p:tgtEl>
                                        <p:attrNameLst>
                                          <p:attrName>style.visibility</p:attrName>
                                        </p:attrNameLst>
                                      </p:cBhvr>
                                      <p:to>
                                        <p:strVal val="visible"/>
                                      </p:to>
                                    </p:set>
                                    <p:anim calcmode="lin" valueType="num">
                                      <p:cBhvr additive="base">
                                        <p:cTn id="42" dur="500"/>
                                        <p:tgtEl>
                                          <p:spTgt spid="56"/>
                                        </p:tgtEl>
                                        <p:attrNameLst>
                                          <p:attrName>ppt_y</p:attrName>
                                        </p:attrNameLst>
                                      </p:cBhvr>
                                      <p:tavLst>
                                        <p:tav tm="0">
                                          <p:val>
                                            <p:strVal val="#ppt_y+#ppt_h*1.125000"/>
                                          </p:val>
                                        </p:tav>
                                        <p:tav tm="100000">
                                          <p:val>
                                            <p:strVal val="#ppt_y"/>
                                          </p:val>
                                        </p:tav>
                                      </p:tavLst>
                                    </p:anim>
                                    <p:animEffect transition="in" filter="wipe(up)">
                                      <p:cBhvr>
                                        <p:cTn id="43" dur="500"/>
                                        <p:tgtEl>
                                          <p:spTgt spid="56"/>
                                        </p:tgtEl>
                                      </p:cBhvr>
                                    </p:animEffect>
                                  </p:childTnLst>
                                </p:cTn>
                              </p:par>
                              <p:par>
                                <p:cTn id="44" presetID="12" presetClass="entr" presetSubtype="1" fill="hold" grpId="0" nodeType="with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500"/>
                                        <p:tgtEl>
                                          <p:spTgt spid="57"/>
                                        </p:tgtEl>
                                        <p:attrNameLst>
                                          <p:attrName>ppt_y</p:attrName>
                                        </p:attrNameLst>
                                      </p:cBhvr>
                                      <p:tavLst>
                                        <p:tav tm="0">
                                          <p:val>
                                            <p:strVal val="#ppt_y-#ppt_h*1.125000"/>
                                          </p:val>
                                        </p:tav>
                                        <p:tav tm="100000">
                                          <p:val>
                                            <p:strVal val="#ppt_y"/>
                                          </p:val>
                                        </p:tav>
                                      </p:tavLst>
                                    </p:anim>
                                    <p:animEffect transition="in" filter="wipe(down)">
                                      <p:cBhvr>
                                        <p:cTn id="47" dur="500"/>
                                        <p:tgtEl>
                                          <p:spTgt spid="57"/>
                                        </p:tgtEl>
                                      </p:cBhvr>
                                    </p:animEffect>
                                  </p:childTnLst>
                                </p:cTn>
                              </p:par>
                            </p:childTnLst>
                          </p:cTn>
                        </p:par>
                        <p:par>
                          <p:cTn id="48" fill="hold">
                            <p:stCondLst>
                              <p:cond delay="5500"/>
                            </p:stCondLst>
                            <p:childTnLst>
                              <p:par>
                                <p:cTn id="49" presetID="1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500"/>
                                        <p:tgtEl>
                                          <p:spTgt spid="58"/>
                                        </p:tgtEl>
                                        <p:attrNameLst>
                                          <p:attrName>ppt_y</p:attrName>
                                        </p:attrNameLst>
                                      </p:cBhvr>
                                      <p:tavLst>
                                        <p:tav tm="0">
                                          <p:val>
                                            <p:strVal val="#ppt_y+#ppt_h*1.125000"/>
                                          </p:val>
                                        </p:tav>
                                        <p:tav tm="100000">
                                          <p:val>
                                            <p:strVal val="#ppt_y"/>
                                          </p:val>
                                        </p:tav>
                                      </p:tavLst>
                                    </p:anim>
                                    <p:animEffect transition="in" filter="wipe(up)">
                                      <p:cBhvr>
                                        <p:cTn id="52" dur="500"/>
                                        <p:tgtEl>
                                          <p:spTgt spid="58"/>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59"/>
                                        </p:tgtEl>
                                        <p:attrNameLst>
                                          <p:attrName>style.visibility</p:attrName>
                                        </p:attrNameLst>
                                      </p:cBhvr>
                                      <p:to>
                                        <p:strVal val="visible"/>
                                      </p:to>
                                    </p:set>
                                    <p:anim calcmode="lin" valueType="num">
                                      <p:cBhvr additive="base">
                                        <p:cTn id="55" dur="500"/>
                                        <p:tgtEl>
                                          <p:spTgt spid="59"/>
                                        </p:tgtEl>
                                        <p:attrNameLst>
                                          <p:attrName>ppt_y</p:attrName>
                                        </p:attrNameLst>
                                      </p:cBhvr>
                                      <p:tavLst>
                                        <p:tav tm="0">
                                          <p:val>
                                            <p:strVal val="#ppt_y-#ppt_h*1.125000"/>
                                          </p:val>
                                        </p:tav>
                                        <p:tav tm="100000">
                                          <p:val>
                                            <p:strVal val="#ppt_y"/>
                                          </p:val>
                                        </p:tav>
                                      </p:tavLst>
                                    </p:anim>
                                    <p:animEffect transition="in" filter="wipe(down)">
                                      <p:cBhvr>
                                        <p:cTn id="56" dur="500"/>
                                        <p:tgtEl>
                                          <p:spTgt spid="59"/>
                                        </p:tgtEl>
                                      </p:cBhvr>
                                    </p:animEffect>
                                  </p:childTnLst>
                                </p:cTn>
                              </p:par>
                            </p:childTnLst>
                          </p:cTn>
                        </p:par>
                        <p:par>
                          <p:cTn id="57" fill="hold">
                            <p:stCondLst>
                              <p:cond delay="6000"/>
                            </p:stCondLst>
                            <p:childTnLst>
                              <p:par>
                                <p:cTn id="58" presetID="12" presetClass="entr" presetSubtype="4"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additive="base">
                                        <p:cTn id="60" dur="500"/>
                                        <p:tgtEl>
                                          <p:spTgt spid="60"/>
                                        </p:tgtEl>
                                        <p:attrNameLst>
                                          <p:attrName>ppt_y</p:attrName>
                                        </p:attrNameLst>
                                      </p:cBhvr>
                                      <p:tavLst>
                                        <p:tav tm="0">
                                          <p:val>
                                            <p:strVal val="#ppt_y+#ppt_h*1.125000"/>
                                          </p:val>
                                        </p:tav>
                                        <p:tav tm="100000">
                                          <p:val>
                                            <p:strVal val="#ppt_y"/>
                                          </p:val>
                                        </p:tav>
                                      </p:tavLst>
                                    </p:anim>
                                    <p:animEffect transition="in" filter="wipe(up)">
                                      <p:cBhvr>
                                        <p:cTn id="61" dur="500"/>
                                        <p:tgtEl>
                                          <p:spTgt spid="60"/>
                                        </p:tgtEl>
                                      </p:cBhvr>
                                    </p:animEffect>
                                  </p:childTnLst>
                                </p:cTn>
                              </p:par>
                              <p:par>
                                <p:cTn id="62" presetID="12" presetClass="entr" presetSubtype="1" fill="hold" grpId="0" nodeType="withEffect">
                                  <p:stCondLst>
                                    <p:cond delay="0"/>
                                  </p:stCondLst>
                                  <p:childTnLst>
                                    <p:set>
                                      <p:cBhvr>
                                        <p:cTn id="63" dur="1" fill="hold">
                                          <p:stCondLst>
                                            <p:cond delay="0"/>
                                          </p:stCondLst>
                                        </p:cTn>
                                        <p:tgtEl>
                                          <p:spTgt spid="61"/>
                                        </p:tgtEl>
                                        <p:attrNameLst>
                                          <p:attrName>style.visibility</p:attrName>
                                        </p:attrNameLst>
                                      </p:cBhvr>
                                      <p:to>
                                        <p:strVal val="visible"/>
                                      </p:to>
                                    </p:set>
                                    <p:anim calcmode="lin" valueType="num">
                                      <p:cBhvr additive="base">
                                        <p:cTn id="64" dur="500"/>
                                        <p:tgtEl>
                                          <p:spTgt spid="61"/>
                                        </p:tgtEl>
                                        <p:attrNameLst>
                                          <p:attrName>ppt_y</p:attrName>
                                        </p:attrNameLst>
                                      </p:cBhvr>
                                      <p:tavLst>
                                        <p:tav tm="0">
                                          <p:val>
                                            <p:strVal val="#ppt_y-#ppt_h*1.125000"/>
                                          </p:val>
                                        </p:tav>
                                        <p:tav tm="100000">
                                          <p:val>
                                            <p:strVal val="#ppt_y"/>
                                          </p:val>
                                        </p:tav>
                                      </p:tavLst>
                                    </p:anim>
                                    <p:animEffect transition="in" filter="wipe(down)">
                                      <p:cBhvr>
                                        <p:cTn id="65" dur="500"/>
                                        <p:tgtEl>
                                          <p:spTgt spid="61"/>
                                        </p:tgtEl>
                                      </p:cBhvr>
                                    </p:animEffect>
                                  </p:childTnLst>
                                </p:cTn>
                              </p:par>
                            </p:childTnLst>
                          </p:cTn>
                        </p:par>
                        <p:par>
                          <p:cTn id="66" fill="hold">
                            <p:stCondLst>
                              <p:cond delay="6500"/>
                            </p:stCondLst>
                            <p:childTnLst>
                              <p:par>
                                <p:cTn id="67" presetID="12" presetClass="entr" presetSubtype="4" fill="hold" grpId="0" nodeType="afterEffect">
                                  <p:stCondLst>
                                    <p:cond delay="0"/>
                                  </p:stCondLst>
                                  <p:childTnLst>
                                    <p:set>
                                      <p:cBhvr>
                                        <p:cTn id="68" dur="1" fill="hold">
                                          <p:stCondLst>
                                            <p:cond delay="0"/>
                                          </p:stCondLst>
                                        </p:cTn>
                                        <p:tgtEl>
                                          <p:spTgt spid="64"/>
                                        </p:tgtEl>
                                        <p:attrNameLst>
                                          <p:attrName>style.visibility</p:attrName>
                                        </p:attrNameLst>
                                      </p:cBhvr>
                                      <p:to>
                                        <p:strVal val="visible"/>
                                      </p:to>
                                    </p:set>
                                    <p:anim calcmode="lin" valueType="num">
                                      <p:cBhvr additive="base">
                                        <p:cTn id="69" dur="500"/>
                                        <p:tgtEl>
                                          <p:spTgt spid="64"/>
                                        </p:tgtEl>
                                        <p:attrNameLst>
                                          <p:attrName>ppt_y</p:attrName>
                                        </p:attrNameLst>
                                      </p:cBhvr>
                                      <p:tavLst>
                                        <p:tav tm="0">
                                          <p:val>
                                            <p:strVal val="#ppt_y+#ppt_h*1.125000"/>
                                          </p:val>
                                        </p:tav>
                                        <p:tav tm="100000">
                                          <p:val>
                                            <p:strVal val="#ppt_y"/>
                                          </p:val>
                                        </p:tav>
                                      </p:tavLst>
                                    </p:anim>
                                    <p:animEffect transition="in" filter="wipe(up)">
                                      <p:cBhvr>
                                        <p:cTn id="70" dur="500"/>
                                        <p:tgtEl>
                                          <p:spTgt spid="64"/>
                                        </p:tgtEl>
                                      </p:cBhvr>
                                    </p:animEffect>
                                  </p:childTnLst>
                                </p:cTn>
                              </p:par>
                              <p:par>
                                <p:cTn id="71" presetID="12" presetClass="entr" presetSubtype="1" fill="hold" grpId="0" nodeType="withEffect">
                                  <p:stCondLst>
                                    <p:cond delay="0"/>
                                  </p:stCondLst>
                                  <p:childTnLst>
                                    <p:set>
                                      <p:cBhvr>
                                        <p:cTn id="72" dur="1" fill="hold">
                                          <p:stCondLst>
                                            <p:cond delay="0"/>
                                          </p:stCondLst>
                                        </p:cTn>
                                        <p:tgtEl>
                                          <p:spTgt spid="65"/>
                                        </p:tgtEl>
                                        <p:attrNameLst>
                                          <p:attrName>style.visibility</p:attrName>
                                        </p:attrNameLst>
                                      </p:cBhvr>
                                      <p:to>
                                        <p:strVal val="visible"/>
                                      </p:to>
                                    </p:set>
                                    <p:anim calcmode="lin" valueType="num">
                                      <p:cBhvr additive="base">
                                        <p:cTn id="73" dur="500"/>
                                        <p:tgtEl>
                                          <p:spTgt spid="65"/>
                                        </p:tgtEl>
                                        <p:attrNameLst>
                                          <p:attrName>ppt_y</p:attrName>
                                        </p:attrNameLst>
                                      </p:cBhvr>
                                      <p:tavLst>
                                        <p:tav tm="0">
                                          <p:val>
                                            <p:strVal val="#ppt_y-#ppt_h*1.125000"/>
                                          </p:val>
                                        </p:tav>
                                        <p:tav tm="100000">
                                          <p:val>
                                            <p:strVal val="#ppt_y"/>
                                          </p:val>
                                        </p:tav>
                                      </p:tavLst>
                                    </p:anim>
                                    <p:animEffect transition="in" filter="wipe(down)">
                                      <p:cBhvr>
                                        <p:cTn id="74" dur="500"/>
                                        <p:tgtEl>
                                          <p:spTgt spid="65"/>
                                        </p:tgtEl>
                                      </p:cBhvr>
                                    </p:animEffect>
                                  </p:childTnLst>
                                </p:cTn>
                              </p:par>
                            </p:childTnLst>
                          </p:cTn>
                        </p:par>
                        <p:par>
                          <p:cTn id="75" fill="hold">
                            <p:stCondLst>
                              <p:cond delay="7000"/>
                            </p:stCondLst>
                            <p:childTnLst>
                              <p:par>
                                <p:cTn id="76" presetID="12" presetClass="entr" presetSubtype="4" fill="hold" grpId="0" nodeType="afterEffect">
                                  <p:stCondLst>
                                    <p:cond delay="0"/>
                                  </p:stCondLst>
                                  <p:childTnLst>
                                    <p:set>
                                      <p:cBhvr>
                                        <p:cTn id="77" dur="1" fill="hold">
                                          <p:stCondLst>
                                            <p:cond delay="0"/>
                                          </p:stCondLst>
                                        </p:cTn>
                                        <p:tgtEl>
                                          <p:spTgt spid="62"/>
                                        </p:tgtEl>
                                        <p:attrNameLst>
                                          <p:attrName>style.visibility</p:attrName>
                                        </p:attrNameLst>
                                      </p:cBhvr>
                                      <p:to>
                                        <p:strVal val="visible"/>
                                      </p:to>
                                    </p:set>
                                    <p:anim calcmode="lin" valueType="num">
                                      <p:cBhvr additive="base">
                                        <p:cTn id="78" dur="500"/>
                                        <p:tgtEl>
                                          <p:spTgt spid="62"/>
                                        </p:tgtEl>
                                        <p:attrNameLst>
                                          <p:attrName>ppt_y</p:attrName>
                                        </p:attrNameLst>
                                      </p:cBhvr>
                                      <p:tavLst>
                                        <p:tav tm="0">
                                          <p:val>
                                            <p:strVal val="#ppt_y+#ppt_h*1.125000"/>
                                          </p:val>
                                        </p:tav>
                                        <p:tav tm="100000">
                                          <p:val>
                                            <p:strVal val="#ppt_y"/>
                                          </p:val>
                                        </p:tav>
                                      </p:tavLst>
                                    </p:anim>
                                    <p:animEffect transition="in" filter="wipe(up)">
                                      <p:cBhvr>
                                        <p:cTn id="79" dur="500"/>
                                        <p:tgtEl>
                                          <p:spTgt spid="62"/>
                                        </p:tgtEl>
                                      </p:cBhvr>
                                    </p:animEffect>
                                  </p:childTnLst>
                                </p:cTn>
                              </p:par>
                              <p:par>
                                <p:cTn id="80" presetID="12" presetClass="entr" presetSubtype="1" fill="hold" grpId="0" nodeType="withEffect">
                                  <p:stCondLst>
                                    <p:cond delay="0"/>
                                  </p:stCondLst>
                                  <p:childTnLst>
                                    <p:set>
                                      <p:cBhvr>
                                        <p:cTn id="81" dur="1" fill="hold">
                                          <p:stCondLst>
                                            <p:cond delay="0"/>
                                          </p:stCondLst>
                                        </p:cTn>
                                        <p:tgtEl>
                                          <p:spTgt spid="63"/>
                                        </p:tgtEl>
                                        <p:attrNameLst>
                                          <p:attrName>style.visibility</p:attrName>
                                        </p:attrNameLst>
                                      </p:cBhvr>
                                      <p:to>
                                        <p:strVal val="visible"/>
                                      </p:to>
                                    </p:set>
                                    <p:anim calcmode="lin" valueType="num">
                                      <p:cBhvr additive="base">
                                        <p:cTn id="82" dur="500"/>
                                        <p:tgtEl>
                                          <p:spTgt spid="63"/>
                                        </p:tgtEl>
                                        <p:attrNameLst>
                                          <p:attrName>ppt_y</p:attrName>
                                        </p:attrNameLst>
                                      </p:cBhvr>
                                      <p:tavLst>
                                        <p:tav tm="0">
                                          <p:val>
                                            <p:strVal val="#ppt_y-#ppt_h*1.125000"/>
                                          </p:val>
                                        </p:tav>
                                        <p:tav tm="100000">
                                          <p:val>
                                            <p:strVal val="#ppt_y"/>
                                          </p:val>
                                        </p:tav>
                                      </p:tavLst>
                                    </p:anim>
                                    <p:animEffect transition="in" filter="wipe(down)">
                                      <p:cBhvr>
                                        <p:cTn id="8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P spid="60" grpId="0"/>
      <p:bldP spid="61" grpId="0"/>
      <p:bldP spid="62" grpId="0"/>
      <p:bldP spid="63" grpId="0"/>
      <p:bldP spid="64" grpId="0"/>
      <p:bldP spid="6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0" y="3695700"/>
            <a:ext cx="12192000" cy="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2381250" y="3714750"/>
            <a:ext cx="7315200" cy="70485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cs typeface="+mn-ea"/>
                <a:sym typeface="+mn-lt"/>
              </a:rPr>
              <a:t>在这里输入您的公司名称</a:t>
            </a:r>
          </a:p>
        </p:txBody>
      </p:sp>
      <p:sp>
        <p:nvSpPr>
          <p:cNvPr id="9" name="TextBox 12"/>
          <p:cNvSpPr txBox="1"/>
          <p:nvPr/>
        </p:nvSpPr>
        <p:spPr>
          <a:xfrm>
            <a:off x="4168446" y="2281664"/>
            <a:ext cx="3890809" cy="1200329"/>
          </a:xfrm>
          <a:prstGeom prst="rect">
            <a:avLst/>
          </a:prstGeom>
          <a:noFill/>
        </p:spPr>
        <p:txBody>
          <a:bodyPr wrap="none" rtlCol="0">
            <a:spAutoFit/>
          </a:bodyPr>
          <a:lstStyle/>
          <a:p>
            <a:pPr defTabSz="1218565"/>
            <a:r>
              <a:rPr lang="zh-CN" altLang="en-US" sz="7200" b="1" kern="0" dirty="0" smtClean="0">
                <a:solidFill>
                  <a:srgbClr val="0F6FC6"/>
                </a:solidFill>
                <a:cs typeface="+mn-ea"/>
                <a:sym typeface="+mn-lt"/>
              </a:rPr>
              <a:t>谢谢</a:t>
            </a:r>
            <a:r>
              <a:rPr lang="zh-CN" altLang="en-US" sz="7200" b="1" kern="0" dirty="0" smtClean="0">
                <a:solidFill>
                  <a:srgbClr val="0F6FC6"/>
                </a:solidFill>
                <a:cs typeface="+mn-ea"/>
                <a:sym typeface="+mn-lt"/>
              </a:rPr>
              <a:t>收看</a:t>
            </a:r>
            <a:endParaRPr lang="zh-CN" altLang="en-US" sz="7200" b="1" kern="0" dirty="0">
              <a:solidFill>
                <a:srgbClr val="0F6FC6"/>
              </a:solidFill>
              <a:cs typeface="+mn-ea"/>
              <a:sym typeface="+mn-lt"/>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50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500" autoRev="1" fill="hold">
                                          <p:stCondLst>
                                            <p:cond delay="0"/>
                                          </p:stCondLst>
                                        </p:cTn>
                                        <p:tgtEl>
                                          <p:spTgt spid="9"/>
                                        </p:tgtEl>
                                        <p:attrNameLst>
                                          <p:attrName>ppt_w</p:attrName>
                                        </p:attrNameLst>
                                      </p:cBhvr>
                                    </p:anim>
                                    <p:anim by="(#ppt_w*0.50)" calcmode="lin" valueType="num">
                                      <p:cBhvr>
                                        <p:cTn id="8" dur="500" decel="50000" autoRev="1" fill="hold">
                                          <p:stCondLst>
                                            <p:cond delay="0"/>
                                          </p:stCondLst>
                                        </p:cTn>
                                        <p:tgtEl>
                                          <p:spTgt spid="9"/>
                                        </p:tgtEl>
                                        <p:attrNameLst>
                                          <p:attrName>ppt_x</p:attrName>
                                        </p:attrNameLst>
                                      </p:cBhvr>
                                    </p:anim>
                                    <p:anim from="(-#ppt_h/2)" to="(#ppt_y)" calcmode="lin" valueType="num">
                                      <p:cBhvr>
                                        <p:cTn id="9" dur="1000" fill="hold">
                                          <p:stCondLst>
                                            <p:cond delay="0"/>
                                          </p:stCondLst>
                                        </p:cTn>
                                        <p:tgtEl>
                                          <p:spTgt spid="9"/>
                                        </p:tgtEl>
                                        <p:attrNameLst>
                                          <p:attrName>ppt_y</p:attrName>
                                        </p:attrNameLst>
                                      </p:cBhvr>
                                    </p:anim>
                                    <p:animRot by="21600000">
                                      <p:cBhvr>
                                        <p:cTn id="10" dur="1000"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六边形 76"/>
          <p:cNvSpPr/>
          <p:nvPr/>
        </p:nvSpPr>
        <p:spPr>
          <a:xfrm>
            <a:off x="1400909" y="4142044"/>
            <a:ext cx="1801244" cy="505785"/>
          </a:xfrm>
          <a:prstGeom prst="hexagon">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8" name="六边形 77"/>
          <p:cNvSpPr/>
          <p:nvPr/>
        </p:nvSpPr>
        <p:spPr>
          <a:xfrm>
            <a:off x="3745059" y="4142044"/>
            <a:ext cx="1801244" cy="505785"/>
          </a:xfrm>
          <a:prstGeom prst="hexagon">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9" name="六边形 78"/>
          <p:cNvSpPr/>
          <p:nvPr/>
        </p:nvSpPr>
        <p:spPr>
          <a:xfrm>
            <a:off x="6143445" y="4142044"/>
            <a:ext cx="1801244" cy="505785"/>
          </a:xfrm>
          <a:prstGeom prst="hexagon">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80" name="六边形 79"/>
          <p:cNvSpPr/>
          <p:nvPr/>
        </p:nvSpPr>
        <p:spPr>
          <a:xfrm>
            <a:off x="8648991" y="4142044"/>
            <a:ext cx="1801244" cy="505785"/>
          </a:xfrm>
          <a:prstGeom prst="hexagon">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Impact" panose="020B0806030902050204" pitchFamily="34" charset="0"/>
              <a:ea typeface="微软雅黑" panose="020B0503020204020204" pitchFamily="34" charset="-122"/>
              <a:cs typeface="+mn-ea"/>
              <a:sym typeface="Impact" panose="020B0806030902050204" pitchFamily="34" charset="0"/>
            </a:endParaRPr>
          </a:p>
        </p:txBody>
      </p:sp>
      <p:grpSp>
        <p:nvGrpSpPr>
          <p:cNvPr id="15" name="组合 14"/>
          <p:cNvGrpSpPr/>
          <p:nvPr/>
        </p:nvGrpSpPr>
        <p:grpSpPr>
          <a:xfrm>
            <a:off x="1273053" y="1718702"/>
            <a:ext cx="1971956" cy="1971956"/>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17" name="椭圆 1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18" name="组合 17"/>
          <p:cNvGrpSpPr/>
          <p:nvPr/>
        </p:nvGrpSpPr>
        <p:grpSpPr>
          <a:xfrm>
            <a:off x="3691963" y="1718702"/>
            <a:ext cx="1971956" cy="1971956"/>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20" name="椭圆 1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21" name="组合 20"/>
          <p:cNvGrpSpPr/>
          <p:nvPr/>
        </p:nvGrpSpPr>
        <p:grpSpPr>
          <a:xfrm>
            <a:off x="6130054" y="1718702"/>
            <a:ext cx="1971956" cy="1971956"/>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23" name="椭圆 2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24" name="组合 23"/>
          <p:cNvGrpSpPr/>
          <p:nvPr/>
        </p:nvGrpSpPr>
        <p:grpSpPr>
          <a:xfrm>
            <a:off x="8582824" y="1718702"/>
            <a:ext cx="1971956" cy="1971956"/>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26" name="椭圆 2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35" name="等腰三角形 15"/>
          <p:cNvSpPr>
            <a:spLocks noChangeArrowheads="1"/>
          </p:cNvSpPr>
          <p:nvPr/>
        </p:nvSpPr>
        <p:spPr bwMode="auto">
          <a:xfrm flipV="1">
            <a:off x="2138052" y="3878231"/>
            <a:ext cx="287243" cy="192024"/>
          </a:xfrm>
          <a:prstGeom prst="triangle">
            <a:avLst>
              <a:gd name="adj" fmla="val 50000"/>
            </a:avLst>
          </a:prstGeom>
          <a:solidFill>
            <a:srgbClr val="0070C0"/>
          </a:solidFill>
          <a:ln>
            <a:noFill/>
          </a:ln>
          <a:effectLst/>
        </p:spPr>
        <p:txBody>
          <a:bodyPr anchor="ctr"/>
          <a:lstStyle/>
          <a:p>
            <a:pPr algn="ctr"/>
            <a:endParaRPr lang="zh-CN" altLang="zh-CN" sz="2400">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36" name="等腰三角形 26"/>
          <p:cNvSpPr>
            <a:spLocks noChangeArrowheads="1"/>
          </p:cNvSpPr>
          <p:nvPr/>
        </p:nvSpPr>
        <p:spPr bwMode="auto">
          <a:xfrm flipV="1">
            <a:off x="4423169" y="3878231"/>
            <a:ext cx="287242" cy="192024"/>
          </a:xfrm>
          <a:prstGeom prst="triangle">
            <a:avLst>
              <a:gd name="adj" fmla="val 50000"/>
            </a:avLst>
          </a:prstGeom>
          <a:solidFill>
            <a:srgbClr val="0070C0"/>
          </a:solidFill>
          <a:ln>
            <a:noFill/>
          </a:ln>
          <a:effectLst/>
        </p:spPr>
        <p:txBody>
          <a:bodyPr anchor="ctr"/>
          <a:lstStyle/>
          <a:p>
            <a:pPr algn="ctr"/>
            <a:endParaRPr lang="zh-CN" altLang="zh-CN" sz="2400">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37" name="等腰三角形 32"/>
          <p:cNvSpPr>
            <a:spLocks noChangeArrowheads="1"/>
          </p:cNvSpPr>
          <p:nvPr/>
        </p:nvSpPr>
        <p:spPr bwMode="auto">
          <a:xfrm flipV="1">
            <a:off x="6996644" y="3878231"/>
            <a:ext cx="287242" cy="192024"/>
          </a:xfrm>
          <a:prstGeom prst="triangle">
            <a:avLst>
              <a:gd name="adj" fmla="val 50000"/>
            </a:avLst>
          </a:prstGeom>
          <a:solidFill>
            <a:srgbClr val="0070C0"/>
          </a:solidFill>
          <a:ln>
            <a:noFill/>
          </a:ln>
          <a:effectLst/>
        </p:spPr>
        <p:txBody>
          <a:bodyPr anchor="ctr"/>
          <a:lstStyle/>
          <a:p>
            <a:pPr algn="ctr"/>
            <a:endParaRPr lang="zh-CN" altLang="zh-CN" sz="2400">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44" name="等腰三角形 38"/>
          <p:cNvSpPr>
            <a:spLocks noChangeArrowheads="1"/>
          </p:cNvSpPr>
          <p:nvPr/>
        </p:nvSpPr>
        <p:spPr bwMode="auto">
          <a:xfrm flipV="1">
            <a:off x="9407741" y="3878231"/>
            <a:ext cx="287243" cy="192024"/>
          </a:xfrm>
          <a:prstGeom prst="triangle">
            <a:avLst>
              <a:gd name="adj" fmla="val 50000"/>
            </a:avLst>
          </a:prstGeom>
          <a:solidFill>
            <a:srgbClr val="0070C0"/>
          </a:solidFill>
          <a:ln>
            <a:noFill/>
          </a:ln>
          <a:effectLst/>
        </p:spPr>
        <p:txBody>
          <a:bodyPr anchor="ctr"/>
          <a:lstStyle/>
          <a:p>
            <a:pPr algn="ctr"/>
            <a:endParaRPr lang="zh-CN" altLang="zh-CN" sz="2400">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49" name="Rectangle 60"/>
          <p:cNvSpPr>
            <a:spLocks noChangeArrowheads="1"/>
          </p:cNvSpPr>
          <p:nvPr/>
        </p:nvSpPr>
        <p:spPr bwMode="auto">
          <a:xfrm>
            <a:off x="1533217" y="4210980"/>
            <a:ext cx="1796815" cy="38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zh-CN" altLang="en-US" sz="1895" dirty="0">
                <a:solidFill>
                  <a:schemeClr val="bg1"/>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51" name="矩形 47"/>
          <p:cNvSpPr>
            <a:spLocks noChangeArrowheads="1"/>
          </p:cNvSpPr>
          <p:nvPr/>
        </p:nvSpPr>
        <p:spPr bwMode="auto">
          <a:xfrm>
            <a:off x="1415688" y="4930725"/>
            <a:ext cx="1855178" cy="888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01" tIns="45701" rIns="91401" bIns="45701">
            <a:spAutoFit/>
          </a:bodyPr>
          <a:lstStyle/>
          <a:p>
            <a:pPr algn="ctr">
              <a:lnSpc>
                <a:spcPct val="130000"/>
              </a:lnSpc>
            </a:pPr>
            <a:r>
              <a:rPr lang="zh-CN" altLang="en-US" sz="995" dirty="0">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53" name="Rectangle 60"/>
          <p:cNvSpPr>
            <a:spLocks noChangeArrowheads="1"/>
          </p:cNvSpPr>
          <p:nvPr/>
        </p:nvSpPr>
        <p:spPr bwMode="auto">
          <a:xfrm>
            <a:off x="3821549" y="4210138"/>
            <a:ext cx="1679461" cy="38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zh-CN" altLang="en-US" sz="1895" dirty="0">
                <a:solidFill>
                  <a:schemeClr val="bg1"/>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55" name="矩形 47"/>
          <p:cNvSpPr>
            <a:spLocks noChangeArrowheads="1"/>
          </p:cNvSpPr>
          <p:nvPr/>
        </p:nvSpPr>
        <p:spPr bwMode="auto">
          <a:xfrm>
            <a:off x="3720518" y="4930725"/>
            <a:ext cx="1855177" cy="888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01" tIns="45701" rIns="91401" bIns="45701">
            <a:spAutoFit/>
          </a:bodyPr>
          <a:lstStyle/>
          <a:p>
            <a:pPr algn="ctr">
              <a:lnSpc>
                <a:spcPct val="130000"/>
              </a:lnSpc>
            </a:pPr>
            <a:r>
              <a:rPr lang="zh-CN" altLang="en-US" sz="995" dirty="0">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57" name="Rectangle 60"/>
          <p:cNvSpPr>
            <a:spLocks noChangeArrowheads="1"/>
          </p:cNvSpPr>
          <p:nvPr/>
        </p:nvSpPr>
        <p:spPr bwMode="auto">
          <a:xfrm>
            <a:off x="6279648" y="4210138"/>
            <a:ext cx="1679461" cy="38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zh-CN" altLang="en-US" sz="1895" dirty="0">
                <a:solidFill>
                  <a:schemeClr val="bg1"/>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59" name="矩形 47"/>
          <p:cNvSpPr>
            <a:spLocks noChangeArrowheads="1"/>
          </p:cNvSpPr>
          <p:nvPr/>
        </p:nvSpPr>
        <p:spPr bwMode="auto">
          <a:xfrm>
            <a:off x="6112416" y="4930725"/>
            <a:ext cx="1855177" cy="888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01" tIns="45701" rIns="91401" bIns="45701">
            <a:spAutoFit/>
          </a:bodyPr>
          <a:lstStyle/>
          <a:p>
            <a:pPr algn="ctr">
              <a:lnSpc>
                <a:spcPct val="130000"/>
              </a:lnSpc>
            </a:pPr>
            <a:r>
              <a:rPr lang="zh-CN" altLang="en-US" sz="995" dirty="0">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61" name="Rectangle 60"/>
          <p:cNvSpPr>
            <a:spLocks noChangeArrowheads="1"/>
          </p:cNvSpPr>
          <p:nvPr/>
        </p:nvSpPr>
        <p:spPr bwMode="auto">
          <a:xfrm>
            <a:off x="8785194" y="4210138"/>
            <a:ext cx="1679461" cy="38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zh-CN" altLang="en-US" sz="1895" dirty="0">
                <a:solidFill>
                  <a:schemeClr val="bg1"/>
                </a:solidFill>
                <a:latin typeface="Impact" panose="020B0806030902050204" pitchFamily="34" charset="0"/>
                <a:ea typeface="微软雅黑" panose="020B0503020204020204" pitchFamily="34" charset="-122"/>
                <a:cs typeface="+mn-ea"/>
                <a:sym typeface="Impact" panose="020B0806030902050204" pitchFamily="34" charset="0"/>
              </a:rPr>
              <a:t>填加标题</a:t>
            </a:r>
          </a:p>
        </p:txBody>
      </p:sp>
      <p:sp>
        <p:nvSpPr>
          <p:cNvPr id="63" name="矩形 47"/>
          <p:cNvSpPr>
            <a:spLocks noChangeArrowheads="1"/>
          </p:cNvSpPr>
          <p:nvPr/>
        </p:nvSpPr>
        <p:spPr bwMode="auto">
          <a:xfrm>
            <a:off x="8687437" y="4930725"/>
            <a:ext cx="1855178" cy="888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01" tIns="45701" rIns="91401" bIns="45701">
            <a:spAutoFit/>
          </a:bodyPr>
          <a:lstStyle/>
          <a:p>
            <a:pPr algn="ctr">
              <a:lnSpc>
                <a:spcPct val="130000"/>
              </a:lnSpc>
            </a:pPr>
            <a:r>
              <a:rPr lang="zh-CN" altLang="en-US" sz="995" dirty="0">
                <a:latin typeface="Impact" panose="020B0806030902050204" pitchFamily="34" charset="0"/>
                <a:ea typeface="微软雅黑" panose="020B0503020204020204" pitchFamily="34" charset="-122"/>
                <a:cs typeface="+mn-ea"/>
                <a:sym typeface="Impact" panose="020B0806030902050204" pitchFamily="34" charset="0"/>
              </a:rPr>
              <a:t>点击添加相关标题文字，点击添加相关标题文字，点击添加相关标题文字，点击添加相关标题文字。</a:t>
            </a:r>
            <a:endParaRPr lang="en-GB" altLang="zh-CN" sz="995" dirty="0">
              <a:latin typeface="Impact" panose="020B0806030902050204" pitchFamily="34" charset="0"/>
              <a:ea typeface="微软雅黑" panose="020B0503020204020204" pitchFamily="34" charset="-122"/>
              <a:cs typeface="+mn-ea"/>
              <a:sym typeface="Impact" panose="020B0806030902050204" pitchFamily="34" charset="0"/>
            </a:endParaRPr>
          </a:p>
        </p:txBody>
      </p:sp>
      <p:grpSp>
        <p:nvGrpSpPr>
          <p:cNvPr id="2" name="组合 1"/>
          <p:cNvGrpSpPr/>
          <p:nvPr/>
        </p:nvGrpSpPr>
        <p:grpSpPr>
          <a:xfrm>
            <a:off x="1273051" y="1669780"/>
            <a:ext cx="2069797" cy="2069795"/>
            <a:chOff x="1752735" y="879940"/>
            <a:chExt cx="2070478" cy="2070476"/>
          </a:xfrm>
        </p:grpSpPr>
        <p:sp>
          <p:nvSpPr>
            <p:cNvPr id="28" name="同心圆 27"/>
            <p:cNvSpPr/>
            <p:nvPr/>
          </p:nvSpPr>
          <p:spPr>
            <a:xfrm>
              <a:off x="1752735" y="879940"/>
              <a:ext cx="2070478" cy="2070476"/>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30" name="同心圆 29"/>
            <p:cNvSpPr/>
            <p:nvPr/>
          </p:nvSpPr>
          <p:spPr>
            <a:xfrm rot="9000000">
              <a:off x="1850845" y="971517"/>
              <a:ext cx="1884863" cy="1906298"/>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68" name="组合 67"/>
          <p:cNvGrpSpPr/>
          <p:nvPr/>
        </p:nvGrpSpPr>
        <p:grpSpPr>
          <a:xfrm>
            <a:off x="3648533" y="1669780"/>
            <a:ext cx="2069797" cy="2069795"/>
            <a:chOff x="1752735" y="879940"/>
            <a:chExt cx="2070478" cy="2070476"/>
          </a:xfrm>
        </p:grpSpPr>
        <p:sp>
          <p:nvSpPr>
            <p:cNvPr id="69" name="同心圆 68"/>
            <p:cNvSpPr/>
            <p:nvPr/>
          </p:nvSpPr>
          <p:spPr>
            <a:xfrm>
              <a:off x="1752735" y="879940"/>
              <a:ext cx="2070478" cy="2070476"/>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0" name="同心圆 69"/>
            <p:cNvSpPr/>
            <p:nvPr/>
          </p:nvSpPr>
          <p:spPr>
            <a:xfrm rot="9000000">
              <a:off x="1850845" y="971517"/>
              <a:ext cx="1884863" cy="1906298"/>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71" name="组合 70"/>
          <p:cNvGrpSpPr/>
          <p:nvPr/>
        </p:nvGrpSpPr>
        <p:grpSpPr>
          <a:xfrm>
            <a:off x="6104978" y="1669780"/>
            <a:ext cx="2069797" cy="2069795"/>
            <a:chOff x="1752735" y="879940"/>
            <a:chExt cx="2070478" cy="2070476"/>
          </a:xfrm>
        </p:grpSpPr>
        <p:sp>
          <p:nvSpPr>
            <p:cNvPr id="72" name="同心圆 71"/>
            <p:cNvSpPr/>
            <p:nvPr/>
          </p:nvSpPr>
          <p:spPr>
            <a:xfrm>
              <a:off x="1752735" y="879940"/>
              <a:ext cx="2070478" cy="2070476"/>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3" name="同心圆 72"/>
            <p:cNvSpPr/>
            <p:nvPr/>
          </p:nvSpPr>
          <p:spPr>
            <a:xfrm rot="9000000">
              <a:off x="1850845" y="971517"/>
              <a:ext cx="1884863" cy="1906298"/>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grpSp>
        <p:nvGrpSpPr>
          <p:cNvPr id="74" name="组合 73"/>
          <p:cNvGrpSpPr/>
          <p:nvPr/>
        </p:nvGrpSpPr>
        <p:grpSpPr>
          <a:xfrm>
            <a:off x="8561346" y="1669780"/>
            <a:ext cx="2069797" cy="2069795"/>
            <a:chOff x="1752735" y="879940"/>
            <a:chExt cx="2070478" cy="2070476"/>
          </a:xfrm>
        </p:grpSpPr>
        <p:sp>
          <p:nvSpPr>
            <p:cNvPr id="75" name="同心圆 74"/>
            <p:cNvSpPr/>
            <p:nvPr/>
          </p:nvSpPr>
          <p:spPr>
            <a:xfrm>
              <a:off x="1752735" y="879940"/>
              <a:ext cx="2070478" cy="2070476"/>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76" name="同心圆 75"/>
            <p:cNvSpPr/>
            <p:nvPr/>
          </p:nvSpPr>
          <p:spPr>
            <a:xfrm rot="9000000">
              <a:off x="1850845" y="971517"/>
              <a:ext cx="1884863" cy="1906298"/>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Impact" panose="020B0806030902050204" pitchFamily="34" charset="0"/>
                <a:ea typeface="微软雅黑" panose="020B0503020204020204" pitchFamily="34" charset="-122"/>
                <a:cs typeface="+mn-ea"/>
                <a:sym typeface="Impact" panose="020B0806030902050204" pitchFamily="34" charset="0"/>
              </a:endParaRPr>
            </a:p>
          </p:txBody>
        </p:sp>
      </p:grpSp>
      <p:sp>
        <p:nvSpPr>
          <p:cNvPr id="83" name="椭圆 82"/>
          <p:cNvSpPr/>
          <p:nvPr/>
        </p:nvSpPr>
        <p:spPr>
          <a:xfrm>
            <a:off x="1468032" y="1864761"/>
            <a:ext cx="1679834" cy="16798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84" name="椭圆 83"/>
          <p:cNvSpPr/>
          <p:nvPr/>
        </p:nvSpPr>
        <p:spPr>
          <a:xfrm>
            <a:off x="3843516" y="1864761"/>
            <a:ext cx="1679834" cy="16798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85" name="椭圆 84"/>
          <p:cNvSpPr/>
          <p:nvPr/>
        </p:nvSpPr>
        <p:spPr>
          <a:xfrm>
            <a:off x="6276114" y="1864761"/>
            <a:ext cx="1679834" cy="16798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sp>
        <p:nvSpPr>
          <p:cNvPr id="86" name="椭圆 85"/>
          <p:cNvSpPr/>
          <p:nvPr/>
        </p:nvSpPr>
        <p:spPr>
          <a:xfrm>
            <a:off x="8756328" y="1864761"/>
            <a:ext cx="1679834" cy="16798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Impact" panose="020B0806030902050204" pitchFamily="34" charset="0"/>
              <a:ea typeface="微软雅黑" panose="020B0503020204020204" pitchFamily="34" charset="-122"/>
              <a:cs typeface="+mn-ea"/>
              <a:sym typeface="Impact" panose="020B0806030902050204" pitchFamily="34" charset="0"/>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70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nodeType="withEffect">
                                  <p:stCondLst>
                                    <p:cond delay="70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par>
                                <p:cTn id="15" presetID="53" presetClass="entr" presetSubtype="16" fill="hold" nodeType="withEffect">
                                  <p:stCondLst>
                                    <p:cond delay="70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nodeType="withEffect">
                                  <p:stCondLst>
                                    <p:cond delay="70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childTnLst>
                          </p:cTn>
                        </p:par>
                        <p:par>
                          <p:cTn id="25" fill="hold">
                            <p:stCondLst>
                              <p:cond delay="1200"/>
                            </p:stCondLst>
                            <p:childTnLst>
                              <p:par>
                                <p:cTn id="26" presetID="16" presetClass="entr" presetSubtype="21"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barn(inVertical)">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83"/>
                                        </p:tgtEl>
                                        <p:attrNameLst>
                                          <p:attrName>style.visibility</p:attrName>
                                        </p:attrNameLst>
                                      </p:cBhvr>
                                      <p:to>
                                        <p:strVal val="visible"/>
                                      </p:to>
                                    </p:set>
                                    <p:animEffect transition="in" filter="fade">
                                      <p:cBhvr>
                                        <p:cTn id="33" dur="500"/>
                                        <p:tgtEl>
                                          <p:spTgt spid="83"/>
                                        </p:tgtEl>
                                      </p:cBhvr>
                                    </p:animEffect>
                                    <p:anim calcmode="lin" valueType="num">
                                      <p:cBhvr>
                                        <p:cTn id="34" dur="500" fill="hold"/>
                                        <p:tgtEl>
                                          <p:spTgt spid="83"/>
                                        </p:tgtEl>
                                        <p:attrNameLst>
                                          <p:attrName>ppt_x</p:attrName>
                                        </p:attrNameLst>
                                      </p:cBhvr>
                                      <p:tavLst>
                                        <p:tav tm="0">
                                          <p:val>
                                            <p:strVal val="#ppt_x"/>
                                          </p:val>
                                        </p:tav>
                                        <p:tav tm="100000">
                                          <p:val>
                                            <p:strVal val="#ppt_x"/>
                                          </p:val>
                                        </p:tav>
                                      </p:tavLst>
                                    </p:anim>
                                    <p:anim calcmode="lin" valueType="num">
                                      <p:cBhvr>
                                        <p:cTn id="35" dur="500" fill="hold"/>
                                        <p:tgtEl>
                                          <p:spTgt spid="83"/>
                                        </p:tgtEl>
                                        <p:attrNameLst>
                                          <p:attrName>ppt_y</p:attrName>
                                        </p:attrNameLst>
                                      </p:cBhvr>
                                      <p:tavLst>
                                        <p:tav tm="0">
                                          <p:val>
                                            <p:strVal val="#ppt_y+.1"/>
                                          </p:val>
                                        </p:tav>
                                        <p:tav tm="100000">
                                          <p:val>
                                            <p:strVal val="#ppt_y"/>
                                          </p:val>
                                        </p:tav>
                                      </p:tavLst>
                                    </p:anim>
                                  </p:childTnLst>
                                </p:cTn>
                              </p:par>
                              <p:par>
                                <p:cTn id="36" presetID="16" presetClass="entr" presetSubtype="21" fill="hold" nodeType="withEffect">
                                  <p:stCondLst>
                                    <p:cond delay="0"/>
                                  </p:stCondLst>
                                  <p:childTnLst>
                                    <p:set>
                                      <p:cBhvr>
                                        <p:cTn id="37" dur="1" fill="hold">
                                          <p:stCondLst>
                                            <p:cond delay="0"/>
                                          </p:stCondLst>
                                        </p:cTn>
                                        <p:tgtEl>
                                          <p:spTgt spid="68"/>
                                        </p:tgtEl>
                                        <p:attrNameLst>
                                          <p:attrName>style.visibility</p:attrName>
                                        </p:attrNameLst>
                                      </p:cBhvr>
                                      <p:to>
                                        <p:strVal val="visible"/>
                                      </p:to>
                                    </p:set>
                                    <p:animEffect transition="in" filter="barn(inVertical)">
                                      <p:cBhvr>
                                        <p:cTn id="38" dur="500"/>
                                        <p:tgtEl>
                                          <p:spTgt spid="68"/>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84"/>
                                        </p:tgtEl>
                                        <p:attrNameLst>
                                          <p:attrName>style.visibility</p:attrName>
                                        </p:attrNameLst>
                                      </p:cBhvr>
                                      <p:to>
                                        <p:strVal val="visible"/>
                                      </p:to>
                                    </p:set>
                                    <p:animEffect transition="in" filter="fade">
                                      <p:cBhvr>
                                        <p:cTn id="41" dur="500"/>
                                        <p:tgtEl>
                                          <p:spTgt spid="84"/>
                                        </p:tgtEl>
                                      </p:cBhvr>
                                    </p:animEffect>
                                    <p:anim calcmode="lin" valueType="num">
                                      <p:cBhvr>
                                        <p:cTn id="42" dur="500" fill="hold"/>
                                        <p:tgtEl>
                                          <p:spTgt spid="84"/>
                                        </p:tgtEl>
                                        <p:attrNameLst>
                                          <p:attrName>ppt_x</p:attrName>
                                        </p:attrNameLst>
                                      </p:cBhvr>
                                      <p:tavLst>
                                        <p:tav tm="0">
                                          <p:val>
                                            <p:strVal val="#ppt_x"/>
                                          </p:val>
                                        </p:tav>
                                        <p:tav tm="100000">
                                          <p:val>
                                            <p:strVal val="#ppt_x"/>
                                          </p:val>
                                        </p:tav>
                                      </p:tavLst>
                                    </p:anim>
                                    <p:anim calcmode="lin" valueType="num">
                                      <p:cBhvr>
                                        <p:cTn id="43" dur="500" fill="hold"/>
                                        <p:tgtEl>
                                          <p:spTgt spid="84"/>
                                        </p:tgtEl>
                                        <p:attrNameLst>
                                          <p:attrName>ppt_y</p:attrName>
                                        </p:attrNameLst>
                                      </p:cBhvr>
                                      <p:tavLst>
                                        <p:tav tm="0">
                                          <p:val>
                                            <p:strVal val="#ppt_y+.1"/>
                                          </p:val>
                                        </p:tav>
                                        <p:tav tm="100000">
                                          <p:val>
                                            <p:strVal val="#ppt_y"/>
                                          </p:val>
                                        </p:tav>
                                      </p:tavLst>
                                    </p:anim>
                                  </p:childTnLst>
                                </p:cTn>
                              </p:par>
                              <p:par>
                                <p:cTn id="44" presetID="16" presetClass="entr" presetSubtype="21" fill="hold" nodeType="withEffect">
                                  <p:stCondLst>
                                    <p:cond delay="0"/>
                                  </p:stCondLst>
                                  <p:childTnLst>
                                    <p:set>
                                      <p:cBhvr>
                                        <p:cTn id="45" dur="1" fill="hold">
                                          <p:stCondLst>
                                            <p:cond delay="0"/>
                                          </p:stCondLst>
                                        </p:cTn>
                                        <p:tgtEl>
                                          <p:spTgt spid="71"/>
                                        </p:tgtEl>
                                        <p:attrNameLst>
                                          <p:attrName>style.visibility</p:attrName>
                                        </p:attrNameLst>
                                      </p:cBhvr>
                                      <p:to>
                                        <p:strVal val="visible"/>
                                      </p:to>
                                    </p:set>
                                    <p:animEffect transition="in" filter="barn(inVertical)">
                                      <p:cBhvr>
                                        <p:cTn id="46" dur="500"/>
                                        <p:tgtEl>
                                          <p:spTgt spid="71"/>
                                        </p:tgtEl>
                                      </p:cBhvr>
                                    </p:animEffect>
                                  </p:childTnLst>
                                </p:cTn>
                              </p:par>
                              <p:par>
                                <p:cTn id="47" presetID="42" presetClass="entr" presetSubtype="0" fill="hold" grpId="0" nodeType="withEffect">
                                  <p:stCondLst>
                                    <p:cond delay="0"/>
                                  </p:stCondLst>
                                  <p:childTnLst>
                                    <p:set>
                                      <p:cBhvr>
                                        <p:cTn id="48" dur="1" fill="hold">
                                          <p:stCondLst>
                                            <p:cond delay="0"/>
                                          </p:stCondLst>
                                        </p:cTn>
                                        <p:tgtEl>
                                          <p:spTgt spid="85"/>
                                        </p:tgtEl>
                                        <p:attrNameLst>
                                          <p:attrName>style.visibility</p:attrName>
                                        </p:attrNameLst>
                                      </p:cBhvr>
                                      <p:to>
                                        <p:strVal val="visible"/>
                                      </p:to>
                                    </p:set>
                                    <p:animEffect transition="in" filter="fade">
                                      <p:cBhvr>
                                        <p:cTn id="49" dur="500"/>
                                        <p:tgtEl>
                                          <p:spTgt spid="85"/>
                                        </p:tgtEl>
                                      </p:cBhvr>
                                    </p:animEffect>
                                    <p:anim calcmode="lin" valueType="num">
                                      <p:cBhvr>
                                        <p:cTn id="50" dur="500" fill="hold"/>
                                        <p:tgtEl>
                                          <p:spTgt spid="85"/>
                                        </p:tgtEl>
                                        <p:attrNameLst>
                                          <p:attrName>ppt_x</p:attrName>
                                        </p:attrNameLst>
                                      </p:cBhvr>
                                      <p:tavLst>
                                        <p:tav tm="0">
                                          <p:val>
                                            <p:strVal val="#ppt_x"/>
                                          </p:val>
                                        </p:tav>
                                        <p:tav tm="100000">
                                          <p:val>
                                            <p:strVal val="#ppt_x"/>
                                          </p:val>
                                        </p:tav>
                                      </p:tavLst>
                                    </p:anim>
                                    <p:anim calcmode="lin" valueType="num">
                                      <p:cBhvr>
                                        <p:cTn id="51" dur="500" fill="hold"/>
                                        <p:tgtEl>
                                          <p:spTgt spid="85"/>
                                        </p:tgtEl>
                                        <p:attrNameLst>
                                          <p:attrName>ppt_y</p:attrName>
                                        </p:attrNameLst>
                                      </p:cBhvr>
                                      <p:tavLst>
                                        <p:tav tm="0">
                                          <p:val>
                                            <p:strVal val="#ppt_y+.1"/>
                                          </p:val>
                                        </p:tav>
                                        <p:tav tm="100000">
                                          <p:val>
                                            <p:strVal val="#ppt_y"/>
                                          </p:val>
                                        </p:tav>
                                      </p:tavLst>
                                    </p:anim>
                                  </p:childTnLst>
                                </p:cTn>
                              </p:par>
                              <p:par>
                                <p:cTn id="52" presetID="16" presetClass="entr" presetSubtype="21" fill="hold" nodeType="withEffect">
                                  <p:stCondLst>
                                    <p:cond delay="0"/>
                                  </p:stCondLst>
                                  <p:childTnLst>
                                    <p:set>
                                      <p:cBhvr>
                                        <p:cTn id="53" dur="1" fill="hold">
                                          <p:stCondLst>
                                            <p:cond delay="0"/>
                                          </p:stCondLst>
                                        </p:cTn>
                                        <p:tgtEl>
                                          <p:spTgt spid="74"/>
                                        </p:tgtEl>
                                        <p:attrNameLst>
                                          <p:attrName>style.visibility</p:attrName>
                                        </p:attrNameLst>
                                      </p:cBhvr>
                                      <p:to>
                                        <p:strVal val="visible"/>
                                      </p:to>
                                    </p:set>
                                    <p:animEffect transition="in" filter="barn(inVertical)">
                                      <p:cBhvr>
                                        <p:cTn id="54" dur="500"/>
                                        <p:tgtEl>
                                          <p:spTgt spid="74"/>
                                        </p:tgtEl>
                                      </p:cBhvr>
                                    </p:animEffect>
                                  </p:childTnLst>
                                </p:cTn>
                              </p:par>
                              <p:par>
                                <p:cTn id="55" presetID="42" presetClass="entr" presetSubtype="0" fill="hold" grpId="0" nodeType="withEffect">
                                  <p:stCondLst>
                                    <p:cond delay="0"/>
                                  </p:stCondLst>
                                  <p:childTnLst>
                                    <p:set>
                                      <p:cBhvr>
                                        <p:cTn id="56" dur="1" fill="hold">
                                          <p:stCondLst>
                                            <p:cond delay="0"/>
                                          </p:stCondLst>
                                        </p:cTn>
                                        <p:tgtEl>
                                          <p:spTgt spid="86"/>
                                        </p:tgtEl>
                                        <p:attrNameLst>
                                          <p:attrName>style.visibility</p:attrName>
                                        </p:attrNameLst>
                                      </p:cBhvr>
                                      <p:to>
                                        <p:strVal val="visible"/>
                                      </p:to>
                                    </p:set>
                                    <p:animEffect transition="in" filter="fade">
                                      <p:cBhvr>
                                        <p:cTn id="57" dur="500"/>
                                        <p:tgtEl>
                                          <p:spTgt spid="86"/>
                                        </p:tgtEl>
                                      </p:cBhvr>
                                    </p:animEffect>
                                    <p:anim calcmode="lin" valueType="num">
                                      <p:cBhvr>
                                        <p:cTn id="58" dur="500" fill="hold"/>
                                        <p:tgtEl>
                                          <p:spTgt spid="86"/>
                                        </p:tgtEl>
                                        <p:attrNameLst>
                                          <p:attrName>ppt_x</p:attrName>
                                        </p:attrNameLst>
                                      </p:cBhvr>
                                      <p:tavLst>
                                        <p:tav tm="0">
                                          <p:val>
                                            <p:strVal val="#ppt_x"/>
                                          </p:val>
                                        </p:tav>
                                        <p:tav tm="100000">
                                          <p:val>
                                            <p:strVal val="#ppt_x"/>
                                          </p:val>
                                        </p:tav>
                                      </p:tavLst>
                                    </p:anim>
                                    <p:anim calcmode="lin" valueType="num">
                                      <p:cBhvr>
                                        <p:cTn id="59" dur="500" fill="hold"/>
                                        <p:tgtEl>
                                          <p:spTgt spid="86"/>
                                        </p:tgtEl>
                                        <p:attrNameLst>
                                          <p:attrName>ppt_y</p:attrName>
                                        </p:attrNameLst>
                                      </p:cBhvr>
                                      <p:tavLst>
                                        <p:tav tm="0">
                                          <p:val>
                                            <p:strVal val="#ppt_y+.1"/>
                                          </p:val>
                                        </p:tav>
                                        <p:tav tm="100000">
                                          <p:val>
                                            <p:strVal val="#ppt_y"/>
                                          </p:val>
                                        </p:tav>
                                      </p:tavLst>
                                    </p:anim>
                                  </p:childTnLst>
                                </p:cTn>
                              </p:par>
                            </p:childTnLst>
                          </p:cTn>
                        </p:par>
                        <p:par>
                          <p:cTn id="60" fill="hold">
                            <p:stCondLst>
                              <p:cond delay="500"/>
                            </p:stCondLst>
                            <p:childTnLst>
                              <p:par>
                                <p:cTn id="61" presetID="22" presetClass="entr" presetSubtype="1" fill="hold" grpId="0"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wipe(up)">
                                      <p:cBhvr>
                                        <p:cTn id="63" dur="250"/>
                                        <p:tgtEl>
                                          <p:spTgt spid="35"/>
                                        </p:tgtEl>
                                      </p:cBhvr>
                                    </p:animEffect>
                                  </p:childTnLst>
                                </p:cTn>
                              </p:par>
                            </p:childTnLst>
                          </p:cTn>
                        </p:par>
                        <p:par>
                          <p:cTn id="64" fill="hold">
                            <p:stCondLst>
                              <p:cond delay="1000"/>
                            </p:stCondLst>
                            <p:childTnLst>
                              <p:par>
                                <p:cTn id="65" presetID="2" presetClass="entr" presetSubtype="8" fill="hold" grpId="0" nodeType="afterEffect">
                                  <p:stCondLst>
                                    <p:cond delay="0"/>
                                  </p:stCondLst>
                                  <p:childTnLst>
                                    <p:set>
                                      <p:cBhvr>
                                        <p:cTn id="66" dur="1" fill="hold">
                                          <p:stCondLst>
                                            <p:cond delay="0"/>
                                          </p:stCondLst>
                                        </p:cTn>
                                        <p:tgtEl>
                                          <p:spTgt spid="77"/>
                                        </p:tgtEl>
                                        <p:attrNameLst>
                                          <p:attrName>style.visibility</p:attrName>
                                        </p:attrNameLst>
                                      </p:cBhvr>
                                      <p:to>
                                        <p:strVal val="visible"/>
                                      </p:to>
                                    </p:set>
                                    <p:anim calcmode="lin" valueType="num">
                                      <p:cBhvr additive="base">
                                        <p:cTn id="67" dur="500" fill="hold"/>
                                        <p:tgtEl>
                                          <p:spTgt spid="77"/>
                                        </p:tgtEl>
                                        <p:attrNameLst>
                                          <p:attrName>ppt_x</p:attrName>
                                        </p:attrNameLst>
                                      </p:cBhvr>
                                      <p:tavLst>
                                        <p:tav tm="0">
                                          <p:val>
                                            <p:strVal val="0-#ppt_w/2"/>
                                          </p:val>
                                        </p:tav>
                                        <p:tav tm="100000">
                                          <p:val>
                                            <p:strVal val="#ppt_x"/>
                                          </p:val>
                                        </p:tav>
                                      </p:tavLst>
                                    </p:anim>
                                    <p:anim calcmode="lin" valueType="num">
                                      <p:cBhvr additive="base">
                                        <p:cTn id="68" dur="500" fill="hold"/>
                                        <p:tgtEl>
                                          <p:spTgt spid="77"/>
                                        </p:tgtEl>
                                        <p:attrNameLst>
                                          <p:attrName>ppt_y</p:attrName>
                                        </p:attrNameLst>
                                      </p:cBhvr>
                                      <p:tavLst>
                                        <p:tav tm="0">
                                          <p:val>
                                            <p:strVal val="#ppt_y"/>
                                          </p:val>
                                        </p:tav>
                                        <p:tav tm="100000">
                                          <p:val>
                                            <p:strVal val="#ppt_y"/>
                                          </p:val>
                                        </p:tav>
                                      </p:tavLst>
                                    </p:anim>
                                  </p:childTnLst>
                                </p:cTn>
                              </p:par>
                            </p:childTnLst>
                          </p:cTn>
                        </p:par>
                        <p:par>
                          <p:cTn id="69" fill="hold">
                            <p:stCondLst>
                              <p:cond delay="1500"/>
                            </p:stCondLst>
                            <p:childTnLst>
                              <p:par>
                                <p:cTn id="70" presetID="22" presetClass="entr" presetSubtype="1" fill="hold" grpId="0"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up)">
                                      <p:cBhvr>
                                        <p:cTn id="72" dur="500"/>
                                        <p:tgtEl>
                                          <p:spTgt spid="49"/>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wipe(up)">
                                      <p:cBhvr>
                                        <p:cTn id="75" dur="500"/>
                                        <p:tgtEl>
                                          <p:spTgt spid="51"/>
                                        </p:tgtEl>
                                      </p:cBhvr>
                                    </p:animEffect>
                                  </p:childTnLst>
                                </p:cTn>
                              </p:par>
                            </p:childTnLst>
                          </p:cTn>
                        </p:par>
                        <p:par>
                          <p:cTn id="76" fill="hold">
                            <p:stCondLst>
                              <p:cond delay="2000"/>
                            </p:stCondLst>
                            <p:childTnLst>
                              <p:par>
                                <p:cTn id="77" presetID="22" presetClass="entr" presetSubtype="1" fill="hold" grpId="0" nodeType="after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wipe(up)">
                                      <p:cBhvr>
                                        <p:cTn id="79" dur="250"/>
                                        <p:tgtEl>
                                          <p:spTgt spid="36"/>
                                        </p:tgtEl>
                                      </p:cBhvr>
                                    </p:animEffect>
                                  </p:childTnLst>
                                </p:cTn>
                              </p:par>
                            </p:childTnLst>
                          </p:cTn>
                        </p:par>
                        <p:par>
                          <p:cTn id="80" fill="hold">
                            <p:stCondLst>
                              <p:cond delay="2500"/>
                            </p:stCondLst>
                            <p:childTnLst>
                              <p:par>
                                <p:cTn id="81" presetID="2" presetClass="entr" presetSubtype="8" fill="hold" grpId="0" nodeType="afterEffect">
                                  <p:stCondLst>
                                    <p:cond delay="0"/>
                                  </p:stCondLst>
                                  <p:childTnLst>
                                    <p:set>
                                      <p:cBhvr>
                                        <p:cTn id="82" dur="1" fill="hold">
                                          <p:stCondLst>
                                            <p:cond delay="0"/>
                                          </p:stCondLst>
                                        </p:cTn>
                                        <p:tgtEl>
                                          <p:spTgt spid="78"/>
                                        </p:tgtEl>
                                        <p:attrNameLst>
                                          <p:attrName>style.visibility</p:attrName>
                                        </p:attrNameLst>
                                      </p:cBhvr>
                                      <p:to>
                                        <p:strVal val="visible"/>
                                      </p:to>
                                    </p:set>
                                    <p:anim calcmode="lin" valueType="num">
                                      <p:cBhvr additive="base">
                                        <p:cTn id="83" dur="500" fill="hold"/>
                                        <p:tgtEl>
                                          <p:spTgt spid="78"/>
                                        </p:tgtEl>
                                        <p:attrNameLst>
                                          <p:attrName>ppt_x</p:attrName>
                                        </p:attrNameLst>
                                      </p:cBhvr>
                                      <p:tavLst>
                                        <p:tav tm="0">
                                          <p:val>
                                            <p:strVal val="0-#ppt_w/2"/>
                                          </p:val>
                                        </p:tav>
                                        <p:tav tm="100000">
                                          <p:val>
                                            <p:strVal val="#ppt_x"/>
                                          </p:val>
                                        </p:tav>
                                      </p:tavLst>
                                    </p:anim>
                                    <p:anim calcmode="lin" valueType="num">
                                      <p:cBhvr additive="base">
                                        <p:cTn id="84" dur="500" fill="hold"/>
                                        <p:tgtEl>
                                          <p:spTgt spid="78"/>
                                        </p:tgtEl>
                                        <p:attrNameLst>
                                          <p:attrName>ppt_y</p:attrName>
                                        </p:attrNameLst>
                                      </p:cBhvr>
                                      <p:tavLst>
                                        <p:tav tm="0">
                                          <p:val>
                                            <p:strVal val="#ppt_y"/>
                                          </p:val>
                                        </p:tav>
                                        <p:tav tm="100000">
                                          <p:val>
                                            <p:strVal val="#ppt_y"/>
                                          </p:val>
                                        </p:tav>
                                      </p:tavLst>
                                    </p:anim>
                                  </p:childTnLst>
                                </p:cTn>
                              </p:par>
                            </p:childTnLst>
                          </p:cTn>
                        </p:par>
                        <p:par>
                          <p:cTn id="85" fill="hold">
                            <p:stCondLst>
                              <p:cond delay="3000"/>
                            </p:stCondLst>
                            <p:childTnLst>
                              <p:par>
                                <p:cTn id="86" presetID="22" presetClass="entr" presetSubtype="1" fill="hold" grpId="0" nodeType="afterEffect">
                                  <p:stCondLst>
                                    <p:cond delay="0"/>
                                  </p:stCondLst>
                                  <p:childTnLst>
                                    <p:set>
                                      <p:cBhvr>
                                        <p:cTn id="87" dur="1" fill="hold">
                                          <p:stCondLst>
                                            <p:cond delay="0"/>
                                          </p:stCondLst>
                                        </p:cTn>
                                        <p:tgtEl>
                                          <p:spTgt spid="53"/>
                                        </p:tgtEl>
                                        <p:attrNameLst>
                                          <p:attrName>style.visibility</p:attrName>
                                        </p:attrNameLst>
                                      </p:cBhvr>
                                      <p:to>
                                        <p:strVal val="visible"/>
                                      </p:to>
                                    </p:set>
                                    <p:animEffect transition="in" filter="wipe(up)">
                                      <p:cBhvr>
                                        <p:cTn id="88" dur="500"/>
                                        <p:tgtEl>
                                          <p:spTgt spid="53"/>
                                        </p:tgtEl>
                                      </p:cBhvr>
                                    </p:animEffect>
                                  </p:childTnLst>
                                </p:cTn>
                              </p:par>
                              <p:par>
                                <p:cTn id="89" presetID="22" presetClass="entr" presetSubtype="1" fill="hold" grpId="0" nodeType="withEffect">
                                  <p:stCondLst>
                                    <p:cond delay="0"/>
                                  </p:stCondLst>
                                  <p:childTnLst>
                                    <p:set>
                                      <p:cBhvr>
                                        <p:cTn id="90" dur="1" fill="hold">
                                          <p:stCondLst>
                                            <p:cond delay="0"/>
                                          </p:stCondLst>
                                        </p:cTn>
                                        <p:tgtEl>
                                          <p:spTgt spid="55"/>
                                        </p:tgtEl>
                                        <p:attrNameLst>
                                          <p:attrName>style.visibility</p:attrName>
                                        </p:attrNameLst>
                                      </p:cBhvr>
                                      <p:to>
                                        <p:strVal val="visible"/>
                                      </p:to>
                                    </p:set>
                                    <p:animEffect transition="in" filter="wipe(up)">
                                      <p:cBhvr>
                                        <p:cTn id="91" dur="500"/>
                                        <p:tgtEl>
                                          <p:spTgt spid="55"/>
                                        </p:tgtEl>
                                      </p:cBhvr>
                                    </p:animEffect>
                                  </p:childTnLst>
                                </p:cTn>
                              </p:par>
                            </p:childTnLst>
                          </p:cTn>
                        </p:par>
                        <p:par>
                          <p:cTn id="92" fill="hold">
                            <p:stCondLst>
                              <p:cond delay="3500"/>
                            </p:stCondLst>
                            <p:childTnLst>
                              <p:par>
                                <p:cTn id="93" presetID="22" presetClass="entr" presetSubtype="1" fill="hold" grpId="0" nodeType="afterEffect">
                                  <p:stCondLst>
                                    <p:cond delay="0"/>
                                  </p:stCondLst>
                                  <p:childTnLst>
                                    <p:set>
                                      <p:cBhvr>
                                        <p:cTn id="94" dur="1" fill="hold">
                                          <p:stCondLst>
                                            <p:cond delay="0"/>
                                          </p:stCondLst>
                                        </p:cTn>
                                        <p:tgtEl>
                                          <p:spTgt spid="37"/>
                                        </p:tgtEl>
                                        <p:attrNameLst>
                                          <p:attrName>style.visibility</p:attrName>
                                        </p:attrNameLst>
                                      </p:cBhvr>
                                      <p:to>
                                        <p:strVal val="visible"/>
                                      </p:to>
                                    </p:set>
                                    <p:animEffect transition="in" filter="wipe(up)">
                                      <p:cBhvr>
                                        <p:cTn id="95" dur="250"/>
                                        <p:tgtEl>
                                          <p:spTgt spid="37"/>
                                        </p:tgtEl>
                                      </p:cBhvr>
                                    </p:animEffect>
                                  </p:childTnLst>
                                </p:cTn>
                              </p:par>
                            </p:childTnLst>
                          </p:cTn>
                        </p:par>
                        <p:par>
                          <p:cTn id="96" fill="hold">
                            <p:stCondLst>
                              <p:cond delay="4000"/>
                            </p:stCondLst>
                            <p:childTnLst>
                              <p:par>
                                <p:cTn id="97" presetID="2" presetClass="entr" presetSubtype="8" fill="hold" grpId="0" nodeType="afterEffect">
                                  <p:stCondLst>
                                    <p:cond delay="0"/>
                                  </p:stCondLst>
                                  <p:childTnLst>
                                    <p:set>
                                      <p:cBhvr>
                                        <p:cTn id="98" dur="1" fill="hold">
                                          <p:stCondLst>
                                            <p:cond delay="0"/>
                                          </p:stCondLst>
                                        </p:cTn>
                                        <p:tgtEl>
                                          <p:spTgt spid="79"/>
                                        </p:tgtEl>
                                        <p:attrNameLst>
                                          <p:attrName>style.visibility</p:attrName>
                                        </p:attrNameLst>
                                      </p:cBhvr>
                                      <p:to>
                                        <p:strVal val="visible"/>
                                      </p:to>
                                    </p:set>
                                    <p:anim calcmode="lin" valueType="num">
                                      <p:cBhvr additive="base">
                                        <p:cTn id="99" dur="500" fill="hold"/>
                                        <p:tgtEl>
                                          <p:spTgt spid="79"/>
                                        </p:tgtEl>
                                        <p:attrNameLst>
                                          <p:attrName>ppt_x</p:attrName>
                                        </p:attrNameLst>
                                      </p:cBhvr>
                                      <p:tavLst>
                                        <p:tav tm="0">
                                          <p:val>
                                            <p:strVal val="0-#ppt_w/2"/>
                                          </p:val>
                                        </p:tav>
                                        <p:tav tm="100000">
                                          <p:val>
                                            <p:strVal val="#ppt_x"/>
                                          </p:val>
                                        </p:tav>
                                      </p:tavLst>
                                    </p:anim>
                                    <p:anim calcmode="lin" valueType="num">
                                      <p:cBhvr additive="base">
                                        <p:cTn id="100" dur="500" fill="hold"/>
                                        <p:tgtEl>
                                          <p:spTgt spid="79"/>
                                        </p:tgtEl>
                                        <p:attrNameLst>
                                          <p:attrName>ppt_y</p:attrName>
                                        </p:attrNameLst>
                                      </p:cBhvr>
                                      <p:tavLst>
                                        <p:tav tm="0">
                                          <p:val>
                                            <p:strVal val="#ppt_y"/>
                                          </p:val>
                                        </p:tav>
                                        <p:tav tm="100000">
                                          <p:val>
                                            <p:strVal val="#ppt_y"/>
                                          </p:val>
                                        </p:tav>
                                      </p:tavLst>
                                    </p:anim>
                                  </p:childTnLst>
                                </p:cTn>
                              </p:par>
                            </p:childTnLst>
                          </p:cTn>
                        </p:par>
                        <p:par>
                          <p:cTn id="101" fill="hold">
                            <p:stCondLst>
                              <p:cond delay="4500"/>
                            </p:stCondLst>
                            <p:childTnLst>
                              <p:par>
                                <p:cTn id="102" presetID="22" presetClass="entr" presetSubtype="1" fill="hold" grpId="0" nodeType="afterEffect">
                                  <p:stCondLst>
                                    <p:cond delay="0"/>
                                  </p:stCondLst>
                                  <p:childTnLst>
                                    <p:set>
                                      <p:cBhvr>
                                        <p:cTn id="103" dur="1" fill="hold">
                                          <p:stCondLst>
                                            <p:cond delay="0"/>
                                          </p:stCondLst>
                                        </p:cTn>
                                        <p:tgtEl>
                                          <p:spTgt spid="57"/>
                                        </p:tgtEl>
                                        <p:attrNameLst>
                                          <p:attrName>style.visibility</p:attrName>
                                        </p:attrNameLst>
                                      </p:cBhvr>
                                      <p:to>
                                        <p:strVal val="visible"/>
                                      </p:to>
                                    </p:set>
                                    <p:animEffect transition="in" filter="wipe(up)">
                                      <p:cBhvr>
                                        <p:cTn id="104" dur="500"/>
                                        <p:tgtEl>
                                          <p:spTgt spid="57"/>
                                        </p:tgtEl>
                                      </p:cBhvr>
                                    </p:animEffect>
                                  </p:childTnLst>
                                </p:cTn>
                              </p:par>
                              <p:par>
                                <p:cTn id="105" presetID="22" presetClass="entr" presetSubtype="1" fill="hold" grpId="0" nodeType="withEffect">
                                  <p:stCondLst>
                                    <p:cond delay="0"/>
                                  </p:stCondLst>
                                  <p:childTnLst>
                                    <p:set>
                                      <p:cBhvr>
                                        <p:cTn id="106" dur="1" fill="hold">
                                          <p:stCondLst>
                                            <p:cond delay="0"/>
                                          </p:stCondLst>
                                        </p:cTn>
                                        <p:tgtEl>
                                          <p:spTgt spid="59"/>
                                        </p:tgtEl>
                                        <p:attrNameLst>
                                          <p:attrName>style.visibility</p:attrName>
                                        </p:attrNameLst>
                                      </p:cBhvr>
                                      <p:to>
                                        <p:strVal val="visible"/>
                                      </p:to>
                                    </p:set>
                                    <p:animEffect transition="in" filter="wipe(up)">
                                      <p:cBhvr>
                                        <p:cTn id="107" dur="500"/>
                                        <p:tgtEl>
                                          <p:spTgt spid="59"/>
                                        </p:tgtEl>
                                      </p:cBhvr>
                                    </p:animEffect>
                                  </p:childTnLst>
                                </p:cTn>
                              </p:par>
                            </p:childTnLst>
                          </p:cTn>
                        </p:par>
                        <p:par>
                          <p:cTn id="108" fill="hold">
                            <p:stCondLst>
                              <p:cond delay="5000"/>
                            </p:stCondLst>
                            <p:childTnLst>
                              <p:par>
                                <p:cTn id="109" presetID="22" presetClass="entr" presetSubtype="1" fill="hold" grpId="0" nodeType="afterEffect">
                                  <p:stCondLst>
                                    <p:cond delay="0"/>
                                  </p:stCondLst>
                                  <p:childTnLst>
                                    <p:set>
                                      <p:cBhvr>
                                        <p:cTn id="110" dur="1" fill="hold">
                                          <p:stCondLst>
                                            <p:cond delay="0"/>
                                          </p:stCondLst>
                                        </p:cTn>
                                        <p:tgtEl>
                                          <p:spTgt spid="44"/>
                                        </p:tgtEl>
                                        <p:attrNameLst>
                                          <p:attrName>style.visibility</p:attrName>
                                        </p:attrNameLst>
                                      </p:cBhvr>
                                      <p:to>
                                        <p:strVal val="visible"/>
                                      </p:to>
                                    </p:set>
                                    <p:animEffect transition="in" filter="wipe(up)">
                                      <p:cBhvr>
                                        <p:cTn id="111" dur="250"/>
                                        <p:tgtEl>
                                          <p:spTgt spid="44"/>
                                        </p:tgtEl>
                                      </p:cBhvr>
                                    </p:animEffect>
                                  </p:childTnLst>
                                </p:cTn>
                              </p:par>
                            </p:childTnLst>
                          </p:cTn>
                        </p:par>
                        <p:par>
                          <p:cTn id="112" fill="hold">
                            <p:stCondLst>
                              <p:cond delay="5500"/>
                            </p:stCondLst>
                            <p:childTnLst>
                              <p:par>
                                <p:cTn id="113" presetID="2" presetClass="entr" presetSubtype="8" fill="hold" grpId="0" nodeType="afterEffect">
                                  <p:stCondLst>
                                    <p:cond delay="0"/>
                                  </p:stCondLst>
                                  <p:childTnLst>
                                    <p:set>
                                      <p:cBhvr>
                                        <p:cTn id="114" dur="1" fill="hold">
                                          <p:stCondLst>
                                            <p:cond delay="0"/>
                                          </p:stCondLst>
                                        </p:cTn>
                                        <p:tgtEl>
                                          <p:spTgt spid="80"/>
                                        </p:tgtEl>
                                        <p:attrNameLst>
                                          <p:attrName>style.visibility</p:attrName>
                                        </p:attrNameLst>
                                      </p:cBhvr>
                                      <p:to>
                                        <p:strVal val="visible"/>
                                      </p:to>
                                    </p:set>
                                    <p:anim calcmode="lin" valueType="num">
                                      <p:cBhvr additive="base">
                                        <p:cTn id="115" dur="500" fill="hold"/>
                                        <p:tgtEl>
                                          <p:spTgt spid="80"/>
                                        </p:tgtEl>
                                        <p:attrNameLst>
                                          <p:attrName>ppt_x</p:attrName>
                                        </p:attrNameLst>
                                      </p:cBhvr>
                                      <p:tavLst>
                                        <p:tav tm="0">
                                          <p:val>
                                            <p:strVal val="0-#ppt_w/2"/>
                                          </p:val>
                                        </p:tav>
                                        <p:tav tm="100000">
                                          <p:val>
                                            <p:strVal val="#ppt_x"/>
                                          </p:val>
                                        </p:tav>
                                      </p:tavLst>
                                    </p:anim>
                                    <p:anim calcmode="lin" valueType="num">
                                      <p:cBhvr additive="base">
                                        <p:cTn id="116" dur="500" fill="hold"/>
                                        <p:tgtEl>
                                          <p:spTgt spid="80"/>
                                        </p:tgtEl>
                                        <p:attrNameLst>
                                          <p:attrName>ppt_y</p:attrName>
                                        </p:attrNameLst>
                                      </p:cBhvr>
                                      <p:tavLst>
                                        <p:tav tm="0">
                                          <p:val>
                                            <p:strVal val="#ppt_y"/>
                                          </p:val>
                                        </p:tav>
                                        <p:tav tm="100000">
                                          <p:val>
                                            <p:strVal val="#ppt_y"/>
                                          </p:val>
                                        </p:tav>
                                      </p:tavLst>
                                    </p:anim>
                                  </p:childTnLst>
                                </p:cTn>
                              </p:par>
                            </p:childTnLst>
                          </p:cTn>
                        </p:par>
                        <p:par>
                          <p:cTn id="117" fill="hold">
                            <p:stCondLst>
                              <p:cond delay="6000"/>
                            </p:stCondLst>
                            <p:childTnLst>
                              <p:par>
                                <p:cTn id="118" presetID="22" presetClass="entr" presetSubtype="1" fill="hold" grpId="0" nodeType="afterEffect">
                                  <p:stCondLst>
                                    <p:cond delay="0"/>
                                  </p:stCondLst>
                                  <p:childTnLst>
                                    <p:set>
                                      <p:cBhvr>
                                        <p:cTn id="119" dur="1" fill="hold">
                                          <p:stCondLst>
                                            <p:cond delay="0"/>
                                          </p:stCondLst>
                                        </p:cTn>
                                        <p:tgtEl>
                                          <p:spTgt spid="61"/>
                                        </p:tgtEl>
                                        <p:attrNameLst>
                                          <p:attrName>style.visibility</p:attrName>
                                        </p:attrNameLst>
                                      </p:cBhvr>
                                      <p:to>
                                        <p:strVal val="visible"/>
                                      </p:to>
                                    </p:set>
                                    <p:animEffect transition="in" filter="wipe(up)">
                                      <p:cBhvr>
                                        <p:cTn id="120" dur="500"/>
                                        <p:tgtEl>
                                          <p:spTgt spid="61"/>
                                        </p:tgtEl>
                                      </p:cBhvr>
                                    </p:animEffect>
                                  </p:childTnLst>
                                </p:cTn>
                              </p:par>
                              <p:par>
                                <p:cTn id="121" presetID="22" presetClass="entr" presetSubtype="1" fill="hold" grpId="0" nodeType="withEffect">
                                  <p:stCondLst>
                                    <p:cond delay="0"/>
                                  </p:stCondLst>
                                  <p:childTnLst>
                                    <p:set>
                                      <p:cBhvr>
                                        <p:cTn id="122" dur="1" fill="hold">
                                          <p:stCondLst>
                                            <p:cond delay="0"/>
                                          </p:stCondLst>
                                        </p:cTn>
                                        <p:tgtEl>
                                          <p:spTgt spid="63"/>
                                        </p:tgtEl>
                                        <p:attrNameLst>
                                          <p:attrName>style.visibility</p:attrName>
                                        </p:attrNameLst>
                                      </p:cBhvr>
                                      <p:to>
                                        <p:strVal val="visible"/>
                                      </p:to>
                                    </p:set>
                                    <p:animEffect transition="in" filter="wipe(up)">
                                      <p:cBhvr>
                                        <p:cTn id="12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8" grpId="0" animBg="1"/>
      <p:bldP spid="79" grpId="0" animBg="1"/>
      <p:bldP spid="80" grpId="0" animBg="1"/>
      <p:bldP spid="35" grpId="0" bldLvl="0" animBg="1" autoUpdateAnimBg="0"/>
      <p:bldP spid="36" grpId="0" bldLvl="0" animBg="1" autoUpdateAnimBg="0"/>
      <p:bldP spid="37" grpId="0" bldLvl="0" animBg="1" autoUpdateAnimBg="0"/>
      <p:bldP spid="44" grpId="0" bldLvl="0" animBg="1" autoUpdateAnimBg="0"/>
      <p:bldP spid="49" grpId="0"/>
      <p:bldP spid="51" grpId="0"/>
      <p:bldP spid="53" grpId="0"/>
      <p:bldP spid="55" grpId="0"/>
      <p:bldP spid="57" grpId="0"/>
      <p:bldP spid="59" grpId="0"/>
      <p:bldP spid="61" grpId="0"/>
      <p:bldP spid="63" grpId="0"/>
      <p:bldP spid="83" grpId="0" animBg="1"/>
      <p:bldP spid="84" grpId="0" animBg="1"/>
      <p:bldP spid="85" grpId="0" animBg="1"/>
      <p:bldP spid="8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575025" y="2070080"/>
            <a:ext cx="1350895" cy="1690245"/>
            <a:chOff x="3295850" y="1895995"/>
            <a:chExt cx="3725149" cy="4660916"/>
          </a:xfrm>
        </p:grpSpPr>
        <p:sp>
          <p:nvSpPr>
            <p:cNvPr id="16" name="圆角矩形 15"/>
            <p:cNvSpPr/>
            <p:nvPr/>
          </p:nvSpPr>
          <p:spPr>
            <a:xfrm rot="2760000">
              <a:off x="3086007" y="2621919"/>
              <a:ext cx="4660916" cy="3209068"/>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7"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39700" dist="63500" dir="2700000" algn="tl" rotWithShape="0">
                <a:prstClr val="black">
                  <a:alpha val="25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sp>
          <p:nvSpPr>
            <p:cNvPr id="18" name="圆角矩形 17"/>
            <p:cNvSpPr/>
            <p:nvPr/>
          </p:nvSpPr>
          <p:spPr>
            <a:xfrm rot="2760000">
              <a:off x="3371510" y="2878566"/>
              <a:ext cx="3953505"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cs typeface="+mn-ea"/>
                <a:sym typeface="+mn-lt"/>
              </a:endParaRPr>
            </a:p>
          </p:txBody>
        </p:sp>
        <p:sp>
          <p:nvSpPr>
            <p:cNvPr id="19"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19050">
              <a:solidFill>
                <a:srgbClr val="0070C0"/>
              </a:solidFill>
            </a:ln>
            <a:effectLst>
              <a:outerShdw blurRad="139700" dist="63500" dir="2700000" algn="tl" rotWithShape="0">
                <a:prstClr val="black">
                  <a:alpha val="25000"/>
                </a:prstClr>
              </a:outerShdw>
            </a:effectLst>
          </p:spPr>
          <p:txBody>
            <a:bodyPr vert="horz" wrap="square" lIns="91440" tIns="45720" rIns="91440" bIns="45720" numCol="1" anchor="t" anchorCtr="0" compatLnSpc="1"/>
            <a:lstStyle/>
            <a:p>
              <a:endParaRPr lang="zh-CN" altLang="en-US" sz="1350">
                <a:solidFill>
                  <a:prstClr val="black"/>
                </a:solidFill>
                <a:cs typeface="+mn-ea"/>
                <a:sym typeface="+mn-lt"/>
              </a:endParaRPr>
            </a:p>
          </p:txBody>
        </p:sp>
      </p:grpSp>
      <p:grpSp>
        <p:nvGrpSpPr>
          <p:cNvPr id="20" name="组合 19"/>
          <p:cNvGrpSpPr/>
          <p:nvPr/>
        </p:nvGrpSpPr>
        <p:grpSpPr>
          <a:xfrm>
            <a:off x="1862889" y="2441087"/>
            <a:ext cx="422387" cy="396219"/>
            <a:chOff x="3108756" y="2110160"/>
            <a:chExt cx="745081" cy="698920"/>
          </a:xfrm>
          <a:solidFill>
            <a:schemeClr val="bg1"/>
          </a:solidFill>
        </p:grpSpPr>
        <p:sp>
          <p:nvSpPr>
            <p:cNvPr id="21" name="Freeform 489"/>
            <p:cNvSpPr/>
            <p:nvPr/>
          </p:nvSpPr>
          <p:spPr bwMode="auto">
            <a:xfrm>
              <a:off x="3608602" y="2110160"/>
              <a:ext cx="245235" cy="303659"/>
            </a:xfrm>
            <a:custGeom>
              <a:avLst/>
              <a:gdLst>
                <a:gd name="T0" fmla="*/ 248 w 340"/>
                <a:gd name="T1" fmla="*/ 0 h 421"/>
                <a:gd name="T2" fmla="*/ 0 w 340"/>
                <a:gd name="T3" fmla="*/ 357 h 421"/>
                <a:gd name="T4" fmla="*/ 94 w 340"/>
                <a:gd name="T5" fmla="*/ 421 h 421"/>
                <a:gd name="T6" fmla="*/ 340 w 340"/>
                <a:gd name="T7" fmla="*/ 66 h 421"/>
                <a:gd name="T8" fmla="*/ 248 w 340"/>
                <a:gd name="T9" fmla="*/ 0 h 421"/>
              </a:gdLst>
              <a:ahLst/>
              <a:cxnLst>
                <a:cxn ang="0">
                  <a:pos x="T0" y="T1"/>
                </a:cxn>
                <a:cxn ang="0">
                  <a:pos x="T2" y="T3"/>
                </a:cxn>
                <a:cxn ang="0">
                  <a:pos x="T4" y="T5"/>
                </a:cxn>
                <a:cxn ang="0">
                  <a:pos x="T6" y="T7"/>
                </a:cxn>
                <a:cxn ang="0">
                  <a:pos x="T8" y="T9"/>
                </a:cxn>
              </a:cxnLst>
              <a:rect l="0" t="0" r="r" b="b"/>
              <a:pathLst>
                <a:path w="340" h="421">
                  <a:moveTo>
                    <a:pt x="248" y="0"/>
                  </a:moveTo>
                  <a:lnTo>
                    <a:pt x="0" y="357"/>
                  </a:lnTo>
                  <a:lnTo>
                    <a:pt x="94" y="421"/>
                  </a:lnTo>
                  <a:lnTo>
                    <a:pt x="340" y="66"/>
                  </a:lnTo>
                  <a:lnTo>
                    <a:pt x="2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2" name="Freeform 490"/>
            <p:cNvSpPr/>
            <p:nvPr/>
          </p:nvSpPr>
          <p:spPr bwMode="auto">
            <a:xfrm>
              <a:off x="3584800" y="2379197"/>
              <a:ext cx="81505" cy="68522"/>
            </a:xfrm>
            <a:custGeom>
              <a:avLst/>
              <a:gdLst>
                <a:gd name="T0" fmla="*/ 14 w 113"/>
                <a:gd name="T1" fmla="*/ 12 h 95"/>
                <a:gd name="T2" fmla="*/ 0 w 113"/>
                <a:gd name="T3" fmla="*/ 33 h 95"/>
                <a:gd name="T4" fmla="*/ 14 w 113"/>
                <a:gd name="T5" fmla="*/ 43 h 95"/>
                <a:gd name="T6" fmla="*/ 26 w 113"/>
                <a:gd name="T7" fmla="*/ 52 h 95"/>
                <a:gd name="T8" fmla="*/ 90 w 113"/>
                <a:gd name="T9" fmla="*/ 95 h 95"/>
                <a:gd name="T10" fmla="*/ 113 w 113"/>
                <a:gd name="T11" fmla="*/ 62 h 95"/>
                <a:gd name="T12" fmla="*/ 23 w 113"/>
                <a:gd name="T13" fmla="*/ 0 h 95"/>
                <a:gd name="T14" fmla="*/ 14 w 113"/>
                <a:gd name="T15" fmla="*/ 12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95">
                  <a:moveTo>
                    <a:pt x="14" y="12"/>
                  </a:moveTo>
                  <a:lnTo>
                    <a:pt x="0" y="33"/>
                  </a:lnTo>
                  <a:lnTo>
                    <a:pt x="14" y="43"/>
                  </a:lnTo>
                  <a:lnTo>
                    <a:pt x="26" y="52"/>
                  </a:lnTo>
                  <a:lnTo>
                    <a:pt x="90" y="95"/>
                  </a:lnTo>
                  <a:lnTo>
                    <a:pt x="113" y="62"/>
                  </a:lnTo>
                  <a:lnTo>
                    <a:pt x="23" y="0"/>
                  </a:lnTo>
                  <a:lnTo>
                    <a:pt x="1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3" name="Freeform 491"/>
            <p:cNvSpPr/>
            <p:nvPr/>
          </p:nvSpPr>
          <p:spPr bwMode="auto">
            <a:xfrm>
              <a:off x="3463625" y="2415261"/>
              <a:ext cx="177435" cy="226482"/>
            </a:xfrm>
            <a:custGeom>
              <a:avLst/>
              <a:gdLst>
                <a:gd name="T0" fmla="*/ 66 w 104"/>
                <a:gd name="T1" fmla="*/ 0 h 133"/>
                <a:gd name="T2" fmla="*/ 60 w 104"/>
                <a:gd name="T3" fmla="*/ 8 h 133"/>
                <a:gd name="T4" fmla="*/ 59 w 104"/>
                <a:gd name="T5" fmla="*/ 10 h 133"/>
                <a:gd name="T6" fmla="*/ 11 w 104"/>
                <a:gd name="T7" fmla="*/ 29 h 133"/>
                <a:gd name="T8" fmla="*/ 0 w 104"/>
                <a:gd name="T9" fmla="*/ 129 h 133"/>
                <a:gd name="T10" fmla="*/ 37 w 104"/>
                <a:gd name="T11" fmla="*/ 76 h 133"/>
                <a:gd name="T12" fmla="*/ 37 w 104"/>
                <a:gd name="T13" fmla="*/ 51 h 133"/>
                <a:gd name="T14" fmla="*/ 60 w 104"/>
                <a:gd name="T15" fmla="*/ 43 h 133"/>
                <a:gd name="T16" fmla="*/ 63 w 104"/>
                <a:gd name="T17" fmla="*/ 44 h 133"/>
                <a:gd name="T18" fmla="*/ 66 w 104"/>
                <a:gd name="T19" fmla="*/ 71 h 133"/>
                <a:gd name="T20" fmla="*/ 60 w 104"/>
                <a:gd name="T21" fmla="*/ 77 h 133"/>
                <a:gd name="T22" fmla="*/ 42 w 104"/>
                <a:gd name="T23" fmla="*/ 80 h 133"/>
                <a:gd name="T24" fmla="*/ 6 w 104"/>
                <a:gd name="T25" fmla="*/ 133 h 133"/>
                <a:gd name="T26" fmla="*/ 54 w 104"/>
                <a:gd name="T27" fmla="*/ 109 h 133"/>
                <a:gd name="T28" fmla="*/ 60 w 104"/>
                <a:gd name="T29" fmla="*/ 106 h 133"/>
                <a:gd name="T30" fmla="*/ 77 w 104"/>
                <a:gd name="T31" fmla="*/ 98 h 133"/>
                <a:gd name="T32" fmla="*/ 96 w 104"/>
                <a:gd name="T33" fmla="*/ 88 h 133"/>
                <a:gd name="T34" fmla="*/ 97 w 104"/>
                <a:gd name="T35" fmla="*/ 37 h 133"/>
                <a:gd name="T36" fmla="*/ 104 w 104"/>
                <a:gd name="T37" fmla="*/ 26 h 133"/>
                <a:gd name="T38" fmla="*/ 77 w 104"/>
                <a:gd name="T39" fmla="*/ 7 h 133"/>
                <a:gd name="T40" fmla="*/ 66 w 104"/>
                <a:gd name="T4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4" h="133">
                  <a:moveTo>
                    <a:pt x="66" y="0"/>
                  </a:moveTo>
                  <a:cubicBezTo>
                    <a:pt x="60" y="8"/>
                    <a:pt x="60" y="8"/>
                    <a:pt x="60" y="8"/>
                  </a:cubicBezTo>
                  <a:cubicBezTo>
                    <a:pt x="59" y="10"/>
                    <a:pt x="59" y="10"/>
                    <a:pt x="59" y="10"/>
                  </a:cubicBezTo>
                  <a:cubicBezTo>
                    <a:pt x="11" y="29"/>
                    <a:pt x="11" y="29"/>
                    <a:pt x="11" y="29"/>
                  </a:cubicBezTo>
                  <a:cubicBezTo>
                    <a:pt x="0" y="129"/>
                    <a:pt x="0" y="129"/>
                    <a:pt x="0" y="129"/>
                  </a:cubicBezTo>
                  <a:cubicBezTo>
                    <a:pt x="37" y="76"/>
                    <a:pt x="37" y="76"/>
                    <a:pt x="37" y="76"/>
                  </a:cubicBezTo>
                  <a:cubicBezTo>
                    <a:pt x="32" y="70"/>
                    <a:pt x="31" y="60"/>
                    <a:pt x="37" y="51"/>
                  </a:cubicBezTo>
                  <a:cubicBezTo>
                    <a:pt x="43" y="43"/>
                    <a:pt x="52" y="40"/>
                    <a:pt x="60" y="43"/>
                  </a:cubicBezTo>
                  <a:cubicBezTo>
                    <a:pt x="61" y="43"/>
                    <a:pt x="62" y="44"/>
                    <a:pt x="63" y="44"/>
                  </a:cubicBezTo>
                  <a:cubicBezTo>
                    <a:pt x="71" y="50"/>
                    <a:pt x="72" y="62"/>
                    <a:pt x="66" y="71"/>
                  </a:cubicBezTo>
                  <a:cubicBezTo>
                    <a:pt x="64" y="74"/>
                    <a:pt x="62" y="76"/>
                    <a:pt x="60" y="77"/>
                  </a:cubicBezTo>
                  <a:cubicBezTo>
                    <a:pt x="55" y="81"/>
                    <a:pt x="48" y="82"/>
                    <a:pt x="42" y="80"/>
                  </a:cubicBezTo>
                  <a:cubicBezTo>
                    <a:pt x="6" y="133"/>
                    <a:pt x="6" y="133"/>
                    <a:pt x="6" y="133"/>
                  </a:cubicBezTo>
                  <a:cubicBezTo>
                    <a:pt x="54" y="109"/>
                    <a:pt x="54" y="109"/>
                    <a:pt x="54" y="109"/>
                  </a:cubicBezTo>
                  <a:cubicBezTo>
                    <a:pt x="60" y="106"/>
                    <a:pt x="60" y="106"/>
                    <a:pt x="60" y="106"/>
                  </a:cubicBezTo>
                  <a:cubicBezTo>
                    <a:pt x="77" y="98"/>
                    <a:pt x="77" y="98"/>
                    <a:pt x="77" y="98"/>
                  </a:cubicBezTo>
                  <a:cubicBezTo>
                    <a:pt x="96" y="88"/>
                    <a:pt x="96" y="88"/>
                    <a:pt x="96" y="88"/>
                  </a:cubicBezTo>
                  <a:cubicBezTo>
                    <a:pt x="97" y="37"/>
                    <a:pt x="97" y="37"/>
                    <a:pt x="97" y="37"/>
                  </a:cubicBezTo>
                  <a:cubicBezTo>
                    <a:pt x="104" y="26"/>
                    <a:pt x="104" y="26"/>
                    <a:pt x="104" y="26"/>
                  </a:cubicBezTo>
                  <a:cubicBezTo>
                    <a:pt x="77" y="7"/>
                    <a:pt x="77" y="7"/>
                    <a:pt x="77" y="7"/>
                  </a:cubicBezTo>
                  <a:lnTo>
                    <a:pt x="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4" name="Rectangle 492"/>
            <p:cNvSpPr>
              <a:spLocks noChangeArrowheads="1"/>
            </p:cNvSpPr>
            <p:nvPr/>
          </p:nvSpPr>
          <p:spPr bwMode="auto">
            <a:xfrm>
              <a:off x="3237144" y="2495323"/>
              <a:ext cx="168779" cy="151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5" name="Rectangle 493"/>
            <p:cNvSpPr>
              <a:spLocks noChangeArrowheads="1"/>
            </p:cNvSpPr>
            <p:nvPr/>
          </p:nvSpPr>
          <p:spPr bwMode="auto">
            <a:xfrm>
              <a:off x="3237144" y="2449161"/>
              <a:ext cx="168779" cy="173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6" name="Rectangle 494"/>
            <p:cNvSpPr>
              <a:spLocks noChangeArrowheads="1"/>
            </p:cNvSpPr>
            <p:nvPr/>
          </p:nvSpPr>
          <p:spPr bwMode="auto">
            <a:xfrm>
              <a:off x="3237144" y="2403000"/>
              <a:ext cx="168779" cy="1586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7" name="Rectangle 495"/>
            <p:cNvSpPr>
              <a:spLocks noChangeArrowheads="1"/>
            </p:cNvSpPr>
            <p:nvPr/>
          </p:nvSpPr>
          <p:spPr bwMode="auto">
            <a:xfrm>
              <a:off x="3237144" y="2357559"/>
              <a:ext cx="168779" cy="151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28" name="Freeform 496"/>
            <p:cNvSpPr/>
            <p:nvPr/>
          </p:nvSpPr>
          <p:spPr bwMode="auto">
            <a:xfrm>
              <a:off x="3108756" y="2215467"/>
              <a:ext cx="489749" cy="593613"/>
            </a:xfrm>
            <a:custGeom>
              <a:avLst/>
              <a:gdLst>
                <a:gd name="T0" fmla="*/ 268 w 287"/>
                <a:gd name="T1" fmla="*/ 303 h 348"/>
                <a:gd name="T2" fmla="*/ 245 w 287"/>
                <a:gd name="T3" fmla="*/ 331 h 348"/>
                <a:gd name="T4" fmla="*/ 90 w 287"/>
                <a:gd name="T5" fmla="*/ 331 h 348"/>
                <a:gd name="T6" fmla="*/ 90 w 287"/>
                <a:gd name="T7" fmla="*/ 281 h 348"/>
                <a:gd name="T8" fmla="*/ 76 w 287"/>
                <a:gd name="T9" fmla="*/ 263 h 348"/>
                <a:gd name="T10" fmla="*/ 17 w 287"/>
                <a:gd name="T11" fmla="*/ 263 h 348"/>
                <a:gd name="T12" fmla="*/ 17 w 287"/>
                <a:gd name="T13" fmla="*/ 59 h 348"/>
                <a:gd name="T14" fmla="*/ 40 w 287"/>
                <a:gd name="T15" fmla="*/ 27 h 348"/>
                <a:gd name="T16" fmla="*/ 251 w 287"/>
                <a:gd name="T17" fmla="*/ 27 h 348"/>
                <a:gd name="T18" fmla="*/ 268 w 287"/>
                <a:gd name="T19" fmla="*/ 52 h 348"/>
                <a:gd name="T20" fmla="*/ 268 w 287"/>
                <a:gd name="T21" fmla="*/ 104 h 348"/>
                <a:gd name="T22" fmla="*/ 268 w 287"/>
                <a:gd name="T23" fmla="*/ 104 h 348"/>
                <a:gd name="T24" fmla="*/ 285 w 287"/>
                <a:gd name="T25" fmla="*/ 83 h 348"/>
                <a:gd name="T26" fmla="*/ 285 w 287"/>
                <a:gd name="T27" fmla="*/ 45 h 348"/>
                <a:gd name="T28" fmla="*/ 252 w 287"/>
                <a:gd name="T29" fmla="*/ 8 h 348"/>
                <a:gd name="T30" fmla="*/ 70 w 287"/>
                <a:gd name="T31" fmla="*/ 8 h 348"/>
                <a:gd name="T32" fmla="*/ 40 w 287"/>
                <a:gd name="T33" fmla="*/ 8 h 348"/>
                <a:gd name="T34" fmla="*/ 0 w 287"/>
                <a:gd name="T35" fmla="*/ 44 h 348"/>
                <a:gd name="T36" fmla="*/ 0 w 287"/>
                <a:gd name="T37" fmla="*/ 294 h 348"/>
                <a:gd name="T38" fmla="*/ 82 w 287"/>
                <a:gd name="T39" fmla="*/ 346 h 348"/>
                <a:gd name="T40" fmla="*/ 252 w 287"/>
                <a:gd name="T41" fmla="*/ 346 h 348"/>
                <a:gd name="T42" fmla="*/ 285 w 287"/>
                <a:gd name="T43" fmla="*/ 321 h 348"/>
                <a:gd name="T44" fmla="*/ 285 w 287"/>
                <a:gd name="T45" fmla="*/ 228 h 348"/>
                <a:gd name="T46" fmla="*/ 268 w 287"/>
                <a:gd name="T47" fmla="*/ 238 h 348"/>
                <a:gd name="T48" fmla="*/ 268 w 287"/>
                <a:gd name="T49" fmla="*/ 303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7" h="348">
                  <a:moveTo>
                    <a:pt x="268" y="303"/>
                  </a:moveTo>
                  <a:cubicBezTo>
                    <a:pt x="268" y="303"/>
                    <a:pt x="272" y="331"/>
                    <a:pt x="245" y="331"/>
                  </a:cubicBezTo>
                  <a:cubicBezTo>
                    <a:pt x="217" y="331"/>
                    <a:pt x="90" y="331"/>
                    <a:pt x="90" y="331"/>
                  </a:cubicBezTo>
                  <a:cubicBezTo>
                    <a:pt x="90" y="281"/>
                    <a:pt x="90" y="281"/>
                    <a:pt x="90" y="281"/>
                  </a:cubicBezTo>
                  <a:cubicBezTo>
                    <a:pt x="90" y="281"/>
                    <a:pt x="91" y="263"/>
                    <a:pt x="76" y="263"/>
                  </a:cubicBezTo>
                  <a:cubicBezTo>
                    <a:pt x="60" y="263"/>
                    <a:pt x="17" y="263"/>
                    <a:pt x="17" y="263"/>
                  </a:cubicBezTo>
                  <a:cubicBezTo>
                    <a:pt x="17" y="59"/>
                    <a:pt x="17" y="59"/>
                    <a:pt x="17" y="59"/>
                  </a:cubicBezTo>
                  <a:cubicBezTo>
                    <a:pt x="17" y="59"/>
                    <a:pt x="13" y="27"/>
                    <a:pt x="40" y="27"/>
                  </a:cubicBezTo>
                  <a:cubicBezTo>
                    <a:pt x="251" y="27"/>
                    <a:pt x="251" y="27"/>
                    <a:pt x="251" y="27"/>
                  </a:cubicBezTo>
                  <a:cubicBezTo>
                    <a:pt x="251" y="27"/>
                    <a:pt x="268" y="30"/>
                    <a:pt x="268" y="52"/>
                  </a:cubicBezTo>
                  <a:cubicBezTo>
                    <a:pt x="268" y="57"/>
                    <a:pt x="268" y="77"/>
                    <a:pt x="268" y="104"/>
                  </a:cubicBezTo>
                  <a:cubicBezTo>
                    <a:pt x="268" y="104"/>
                    <a:pt x="268" y="104"/>
                    <a:pt x="268" y="104"/>
                  </a:cubicBezTo>
                  <a:cubicBezTo>
                    <a:pt x="285" y="83"/>
                    <a:pt x="285" y="83"/>
                    <a:pt x="285" y="83"/>
                  </a:cubicBezTo>
                  <a:cubicBezTo>
                    <a:pt x="285" y="60"/>
                    <a:pt x="285" y="45"/>
                    <a:pt x="285" y="45"/>
                  </a:cubicBezTo>
                  <a:cubicBezTo>
                    <a:pt x="285" y="45"/>
                    <a:pt x="287" y="8"/>
                    <a:pt x="252" y="8"/>
                  </a:cubicBezTo>
                  <a:cubicBezTo>
                    <a:pt x="70" y="8"/>
                    <a:pt x="70" y="8"/>
                    <a:pt x="70" y="8"/>
                  </a:cubicBezTo>
                  <a:cubicBezTo>
                    <a:pt x="40" y="8"/>
                    <a:pt x="40" y="8"/>
                    <a:pt x="40" y="8"/>
                  </a:cubicBezTo>
                  <a:cubicBezTo>
                    <a:pt x="40" y="8"/>
                    <a:pt x="0" y="0"/>
                    <a:pt x="0" y="44"/>
                  </a:cubicBezTo>
                  <a:cubicBezTo>
                    <a:pt x="0" y="87"/>
                    <a:pt x="0" y="294"/>
                    <a:pt x="0" y="294"/>
                  </a:cubicBezTo>
                  <a:cubicBezTo>
                    <a:pt x="82" y="346"/>
                    <a:pt x="82" y="346"/>
                    <a:pt x="82" y="346"/>
                  </a:cubicBezTo>
                  <a:cubicBezTo>
                    <a:pt x="252" y="346"/>
                    <a:pt x="252" y="346"/>
                    <a:pt x="252" y="346"/>
                  </a:cubicBezTo>
                  <a:cubicBezTo>
                    <a:pt x="252" y="346"/>
                    <a:pt x="285" y="348"/>
                    <a:pt x="285" y="321"/>
                  </a:cubicBezTo>
                  <a:cubicBezTo>
                    <a:pt x="285" y="312"/>
                    <a:pt x="285" y="274"/>
                    <a:pt x="285" y="228"/>
                  </a:cubicBezTo>
                  <a:cubicBezTo>
                    <a:pt x="268" y="238"/>
                    <a:pt x="268" y="238"/>
                    <a:pt x="268" y="238"/>
                  </a:cubicBezTo>
                  <a:cubicBezTo>
                    <a:pt x="268" y="275"/>
                    <a:pt x="268" y="303"/>
                    <a:pt x="268" y="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sp>
        <p:nvSpPr>
          <p:cNvPr id="29" name="文本框 28"/>
          <p:cNvSpPr txBox="1"/>
          <p:nvPr/>
        </p:nvSpPr>
        <p:spPr>
          <a:xfrm>
            <a:off x="2555263" y="2376022"/>
            <a:ext cx="2647167" cy="523220"/>
          </a:xfrm>
          <a:prstGeom prst="rect">
            <a:avLst/>
          </a:prstGeom>
          <a:noFill/>
        </p:spPr>
        <p:txBody>
          <a:bodyPr wrap="square" rtlCol="0">
            <a:spAutoFit/>
          </a:bodyPr>
          <a:lstStyle/>
          <a:p>
            <a:r>
              <a:rPr lang="zh-CN" altLang="en-US" sz="2800" dirty="0">
                <a:solidFill>
                  <a:srgbClr val="0070C0"/>
                </a:solidFill>
                <a:cs typeface="+mn-ea"/>
                <a:sym typeface="+mn-lt"/>
              </a:rPr>
              <a:t>在此添加标题</a:t>
            </a:r>
          </a:p>
        </p:txBody>
      </p:sp>
      <p:sp>
        <p:nvSpPr>
          <p:cNvPr id="30" name="文本框 29"/>
          <p:cNvSpPr txBox="1"/>
          <p:nvPr/>
        </p:nvSpPr>
        <p:spPr>
          <a:xfrm>
            <a:off x="1455739" y="3085137"/>
            <a:ext cx="3603941" cy="1785745"/>
          </a:xfrm>
          <a:prstGeom prst="rect">
            <a:avLst/>
          </a:prstGeom>
          <a:noFill/>
        </p:spPr>
        <p:txBody>
          <a:bodyPr wrap="square" rtlCol="0">
            <a:spAutoFit/>
          </a:bodyPr>
          <a:lstStyle/>
          <a:p>
            <a:pPr algn="ctr">
              <a:lnSpc>
                <a:spcPct val="150000"/>
              </a:lnSpc>
            </a:pPr>
            <a:r>
              <a:rPr lang="zh-CN" altLang="en-US" sz="1465" dirty="0">
                <a:cs typeface="+mn-ea"/>
                <a:sym typeface="+mn-lt"/>
              </a:rPr>
              <a:t>此处添加详细文本描述，建议与标题相关并符合整体语言风格，语言描述尽量简洁生动。此处添加详细文本描述，建议与标题相关并符合整体语言风格，语言描述尽量简洁生动。</a:t>
            </a:r>
            <a:endParaRPr lang="zh-CN" altLang="en-US" sz="1865" dirty="0">
              <a:cs typeface="+mn-ea"/>
              <a:sym typeface="+mn-lt"/>
            </a:endParaRPr>
          </a:p>
        </p:txBody>
      </p:sp>
      <p:grpSp>
        <p:nvGrpSpPr>
          <p:cNvPr id="31" name="组合 30"/>
          <p:cNvGrpSpPr/>
          <p:nvPr/>
        </p:nvGrpSpPr>
        <p:grpSpPr>
          <a:xfrm>
            <a:off x="5845278" y="1312884"/>
            <a:ext cx="4631680" cy="4348663"/>
            <a:chOff x="5845277" y="1312883"/>
            <a:chExt cx="4631680" cy="4348663"/>
          </a:xfrm>
        </p:grpSpPr>
        <p:sp>
          <p:nvSpPr>
            <p:cNvPr id="32" name="Freeform 5"/>
            <p:cNvSpPr/>
            <p:nvPr/>
          </p:nvSpPr>
          <p:spPr bwMode="auto">
            <a:xfrm rot="5400000">
              <a:off x="5775479" y="4503644"/>
              <a:ext cx="1227700" cy="108810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25400">
              <a:solidFill>
                <a:srgbClr val="0070C0"/>
              </a:solidFill>
            </a:ln>
            <a:effectLst>
              <a:outerShdw blurRad="444500" dist="152400" dir="2700000" algn="tl" rotWithShape="0">
                <a:prstClr val="black">
                  <a:alpha val="30000"/>
                </a:prstClr>
              </a:outerShdw>
            </a:effectLst>
          </p:spPr>
          <p:txBody>
            <a:bodyPr vert="horz" wrap="square" lIns="91440" tIns="45720" rIns="91440" bIns="45720" numCol="1" anchor="t" anchorCtr="0" compatLnSpc="1"/>
            <a:lstStyle/>
            <a:p>
              <a:endParaRPr lang="zh-CN" altLang="en-US" sz="1350">
                <a:cs typeface="+mn-ea"/>
                <a:sym typeface="+mn-lt"/>
              </a:endParaRPr>
            </a:p>
          </p:txBody>
        </p:sp>
        <p:sp>
          <p:nvSpPr>
            <p:cNvPr id="34" name="Freeform 5"/>
            <p:cNvSpPr/>
            <p:nvPr/>
          </p:nvSpPr>
          <p:spPr bwMode="auto">
            <a:xfrm rot="5400000">
              <a:off x="9319056" y="1382682"/>
              <a:ext cx="1227700" cy="108810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25400">
              <a:solidFill>
                <a:srgbClr val="0070C0"/>
              </a:solidFill>
            </a:ln>
            <a:effectLst>
              <a:outerShdw blurRad="444500" dist="152400" dir="2700000" algn="tl" rotWithShape="0">
                <a:prstClr val="black">
                  <a:alpha val="30000"/>
                </a:prstClr>
              </a:outerShdw>
            </a:effectLst>
          </p:spPr>
          <p:txBody>
            <a:bodyPr vert="horz" wrap="square" lIns="91440" tIns="45720" rIns="91440" bIns="45720" numCol="1" anchor="t" anchorCtr="0" compatLnSpc="1"/>
            <a:lstStyle/>
            <a:p>
              <a:endParaRPr lang="zh-CN" altLang="en-US" sz="1350">
                <a:cs typeface="+mn-ea"/>
                <a:sym typeface="+mn-lt"/>
              </a:endParaRPr>
            </a:p>
          </p:txBody>
        </p:sp>
      </p:grpSp>
      <p:pic>
        <p:nvPicPr>
          <p:cNvPr id="36"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31722" y="1726110"/>
            <a:ext cx="5985519" cy="3470911"/>
          </a:xfrm>
          <a:prstGeom prst="rect">
            <a:avLst/>
          </a:prstGeom>
        </p:spPr>
      </p:pic>
      <p:pic>
        <p:nvPicPr>
          <p:cNvPr id="37" name="图片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88098" y="2019300"/>
            <a:ext cx="4139611" cy="2762250"/>
          </a:xfrm>
          <a:prstGeom prst="rect">
            <a:avLst/>
          </a:prstGeom>
        </p:spPr>
      </p:pic>
    </p:spTree>
  </p:cSld>
  <p:clrMapOvr>
    <a:masterClrMapping/>
  </p:clrMapOvr>
  <p:transition spd="slow" advClick="0"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left)">
                                          <p:cBhvr>
                                            <p:cTn id="11" dur="500"/>
                                            <p:tgtEl>
                                              <p:spTgt spid="31"/>
                                            </p:tgtEl>
                                          </p:cBhvr>
                                        </p:animEffect>
                                      </p:childTnLst>
                                    </p:cTn>
                                  </p:par>
                                </p:childTnLst>
                              </p:cTn>
                            </p:par>
                            <p:par>
                              <p:cTn id="12" fill="hold">
                                <p:stCondLst>
                                  <p:cond delay="1000"/>
                                </p:stCondLst>
                                <p:childTnLst>
                                  <p:par>
                                    <p:cTn id="13" presetID="53" presetClass="entr" presetSubtype="16" fill="hold" nodeType="afterEffect">
                                      <p:stCondLst>
                                        <p:cond delay="400"/>
                                      </p:stCondLst>
                                      <p:childTnLst>
                                        <p:set>
                                          <p:cBhvr>
                                            <p:cTn id="14" dur="1" fill="hold">
                                              <p:stCondLst>
                                                <p:cond delay="0"/>
                                              </p:stCondLst>
                                            </p:cTn>
                                            <p:tgtEl>
                                              <p:spTgt spid="15"/>
                                            </p:tgtEl>
                                            <p:attrNameLst>
                                              <p:attrName>style.visibility</p:attrName>
                                            </p:attrNameLst>
                                          </p:cBhvr>
                                          <p:to>
                                            <p:strVal val="visible"/>
                                          </p:to>
                                        </p:set>
                                        <p:anim calcmode="lin" valueType="num">
                                          <p:cBhvr>
                                            <p:cTn id="15" dur="300" fill="hold"/>
                                            <p:tgtEl>
                                              <p:spTgt spid="15"/>
                                            </p:tgtEl>
                                            <p:attrNameLst>
                                              <p:attrName>ppt_w</p:attrName>
                                            </p:attrNameLst>
                                          </p:cBhvr>
                                          <p:tavLst>
                                            <p:tav tm="0">
                                              <p:val>
                                                <p:fltVal val="0"/>
                                              </p:val>
                                            </p:tav>
                                            <p:tav tm="100000">
                                              <p:val>
                                                <p:strVal val="#ppt_w"/>
                                              </p:val>
                                            </p:tav>
                                          </p:tavLst>
                                        </p:anim>
                                        <p:anim calcmode="lin" valueType="num">
                                          <p:cBhvr>
                                            <p:cTn id="16" dur="300" fill="hold"/>
                                            <p:tgtEl>
                                              <p:spTgt spid="15"/>
                                            </p:tgtEl>
                                            <p:attrNameLst>
                                              <p:attrName>ppt_h</p:attrName>
                                            </p:attrNameLst>
                                          </p:cBhvr>
                                          <p:tavLst>
                                            <p:tav tm="0">
                                              <p:val>
                                                <p:fltVal val="0"/>
                                              </p:val>
                                            </p:tav>
                                            <p:tav tm="100000">
                                              <p:val>
                                                <p:strVal val="#ppt_h"/>
                                              </p:val>
                                            </p:tav>
                                          </p:tavLst>
                                        </p:anim>
                                        <p:animEffect transition="in" filter="fade">
                                          <p:cBhvr>
                                            <p:cTn id="17" dur="300"/>
                                            <p:tgtEl>
                                              <p:spTgt spid="15"/>
                                            </p:tgtEl>
                                          </p:cBhvr>
                                        </p:animEffect>
                                      </p:childTnLst>
                                    </p:cTn>
                                  </p:par>
                                </p:childTnLst>
                              </p:cTn>
                            </p:par>
                            <p:par>
                              <p:cTn id="18" fill="hold">
                                <p:stCondLst>
                                  <p:cond delay="1900"/>
                                </p:stCondLst>
                                <p:childTnLst>
                                  <p:par>
                                    <p:cTn id="19" presetID="32" presetClass="emph" presetSubtype="0" fill="hold" nodeType="afterEffect">
                                      <p:stCondLst>
                                        <p:cond delay="0"/>
                                      </p:stCondLst>
                                      <p:childTnLst>
                                        <p:animRot by="120000">
                                          <p:cBhvr>
                                            <p:cTn id="20" dur="50" fill="hold">
                                              <p:stCondLst>
                                                <p:cond delay="0"/>
                                              </p:stCondLst>
                                            </p:cTn>
                                            <p:tgtEl>
                                              <p:spTgt spid="15"/>
                                            </p:tgtEl>
                                            <p:attrNameLst>
                                              <p:attrName>r</p:attrName>
                                            </p:attrNameLst>
                                          </p:cBhvr>
                                        </p:animRot>
                                        <p:animRot by="-240000">
                                          <p:cBhvr>
                                            <p:cTn id="21" dur="100" fill="hold">
                                              <p:stCondLst>
                                                <p:cond delay="100"/>
                                              </p:stCondLst>
                                            </p:cTn>
                                            <p:tgtEl>
                                              <p:spTgt spid="15"/>
                                            </p:tgtEl>
                                            <p:attrNameLst>
                                              <p:attrName>r</p:attrName>
                                            </p:attrNameLst>
                                          </p:cBhvr>
                                        </p:animRot>
                                        <p:animRot by="240000">
                                          <p:cBhvr>
                                            <p:cTn id="22" dur="100" fill="hold">
                                              <p:stCondLst>
                                                <p:cond delay="200"/>
                                              </p:stCondLst>
                                            </p:cTn>
                                            <p:tgtEl>
                                              <p:spTgt spid="15"/>
                                            </p:tgtEl>
                                            <p:attrNameLst>
                                              <p:attrName>r</p:attrName>
                                            </p:attrNameLst>
                                          </p:cBhvr>
                                        </p:animRot>
                                        <p:animRot by="-240000">
                                          <p:cBhvr>
                                            <p:cTn id="23" dur="100" fill="hold">
                                              <p:stCondLst>
                                                <p:cond delay="300"/>
                                              </p:stCondLst>
                                            </p:cTn>
                                            <p:tgtEl>
                                              <p:spTgt spid="15"/>
                                            </p:tgtEl>
                                            <p:attrNameLst>
                                              <p:attrName>r</p:attrName>
                                            </p:attrNameLst>
                                          </p:cBhvr>
                                        </p:animRot>
                                        <p:animRot by="120000">
                                          <p:cBhvr>
                                            <p:cTn id="24" dur="100" fill="hold">
                                              <p:stCondLst>
                                                <p:cond delay="400"/>
                                              </p:stCondLst>
                                            </p:cTn>
                                            <p:tgtEl>
                                              <p:spTgt spid="15"/>
                                            </p:tgtEl>
                                            <p:attrNameLst>
                                              <p:attrName>r</p:attrName>
                                            </p:attrNameLst>
                                          </p:cBhvr>
                                        </p:animRot>
                                      </p:childTnLst>
                                    </p:cTn>
                                  </p:par>
                                </p:childTnLst>
                              </p:cTn>
                            </p:par>
                            <p:par>
                              <p:cTn id="25" fill="hold">
                                <p:stCondLst>
                                  <p:cond delay="2400"/>
                                </p:stCondLst>
                                <p:childTnLst>
                                  <p:par>
                                    <p:cTn id="26" presetID="21" presetClass="entr" presetSubtype="1"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heel(1)">
                                          <p:cBhvr>
                                            <p:cTn id="28" dur="300"/>
                                            <p:tgtEl>
                                              <p:spTgt spid="20"/>
                                            </p:tgtEl>
                                          </p:cBhvr>
                                        </p:animEffect>
                                      </p:childTnLst>
                                    </p:cTn>
                                  </p:par>
                                </p:childTnLst>
                              </p:cTn>
                            </p:par>
                            <p:par>
                              <p:cTn id="29" fill="hold">
                                <p:stCondLst>
                                  <p:cond delay="2900"/>
                                </p:stCondLst>
                                <p:childTnLst>
                                  <p:par>
                                    <p:cTn id="30" presetID="26" presetClass="emph" presetSubtype="0" fill="hold" nodeType="afterEffect">
                                      <p:stCondLst>
                                        <p:cond delay="0"/>
                                      </p:stCondLst>
                                      <p:childTnLst>
                                        <p:animEffect transition="out" filter="fade">
                                          <p:cBhvr>
                                            <p:cTn id="31" dur="500" tmFilter="0, 0; .2, .5; .8, .5; 1, 0"/>
                                            <p:tgtEl>
                                              <p:spTgt spid="20"/>
                                            </p:tgtEl>
                                          </p:cBhvr>
                                        </p:animEffect>
                                        <p:animScale>
                                          <p:cBhvr>
                                            <p:cTn id="32" dur="250" autoRev="1" fill="hold"/>
                                            <p:tgtEl>
                                              <p:spTgt spid="20"/>
                                            </p:tgtEl>
                                          </p:cBhvr>
                                          <p:by x="105000" y="105000"/>
                                        </p:animScale>
                                      </p:childTnLst>
                                    </p:cTn>
                                  </p:par>
                                </p:childTnLst>
                              </p:cTn>
                            </p:par>
                            <p:par>
                              <p:cTn id="33" fill="hold">
                                <p:stCondLst>
                                  <p:cond delay="3400"/>
                                </p:stCondLst>
                                <p:childTnLst>
                                  <p:par>
                                    <p:cTn id="34" presetID="2" presetClass="entr" presetSubtype="4" accel="68000" fill="hold" grpId="0" nodeType="afterEffect" p14:presetBounceEnd="50000">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14:bounceEnd="50000">
                                          <p:cBhvr additive="base">
                                            <p:cTn id="36" dur="5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37" dur="500" fill="hold"/>
                                            <p:tgtEl>
                                              <p:spTgt spid="29"/>
                                            </p:tgtEl>
                                            <p:attrNameLst>
                                              <p:attrName>ppt_y</p:attrName>
                                            </p:attrNameLst>
                                          </p:cBhvr>
                                          <p:tavLst>
                                            <p:tav tm="0">
                                              <p:val>
                                                <p:strVal val="1+#ppt_h/2"/>
                                              </p:val>
                                            </p:tav>
                                            <p:tav tm="100000">
                                              <p:val>
                                                <p:strVal val="#ppt_y"/>
                                              </p:val>
                                            </p:tav>
                                          </p:tavLst>
                                        </p:anim>
                                      </p:childTnLst>
                                    </p:cTn>
                                  </p:par>
                                </p:childTnLst>
                              </p:cTn>
                            </p:par>
                            <p:par>
                              <p:cTn id="38" fill="hold">
                                <p:stCondLst>
                                  <p:cond delay="3900"/>
                                </p:stCondLst>
                                <p:childTnLst>
                                  <p:par>
                                    <p:cTn id="39" presetID="16" presetClass="entr" presetSubtype="37"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barn(outVertical)">
                                          <p:cBhvr>
                                            <p:cTn id="4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left)">
                                          <p:cBhvr>
                                            <p:cTn id="11" dur="500"/>
                                            <p:tgtEl>
                                              <p:spTgt spid="31"/>
                                            </p:tgtEl>
                                          </p:cBhvr>
                                        </p:animEffect>
                                      </p:childTnLst>
                                    </p:cTn>
                                  </p:par>
                                </p:childTnLst>
                              </p:cTn>
                            </p:par>
                            <p:par>
                              <p:cTn id="12" fill="hold">
                                <p:stCondLst>
                                  <p:cond delay="1000"/>
                                </p:stCondLst>
                                <p:childTnLst>
                                  <p:par>
                                    <p:cTn id="13" presetID="53" presetClass="entr" presetSubtype="16" fill="hold" nodeType="afterEffect">
                                      <p:stCondLst>
                                        <p:cond delay="400"/>
                                      </p:stCondLst>
                                      <p:childTnLst>
                                        <p:set>
                                          <p:cBhvr>
                                            <p:cTn id="14" dur="1" fill="hold">
                                              <p:stCondLst>
                                                <p:cond delay="0"/>
                                              </p:stCondLst>
                                            </p:cTn>
                                            <p:tgtEl>
                                              <p:spTgt spid="15"/>
                                            </p:tgtEl>
                                            <p:attrNameLst>
                                              <p:attrName>style.visibility</p:attrName>
                                            </p:attrNameLst>
                                          </p:cBhvr>
                                          <p:to>
                                            <p:strVal val="visible"/>
                                          </p:to>
                                        </p:set>
                                        <p:anim calcmode="lin" valueType="num">
                                          <p:cBhvr>
                                            <p:cTn id="15" dur="300" fill="hold"/>
                                            <p:tgtEl>
                                              <p:spTgt spid="15"/>
                                            </p:tgtEl>
                                            <p:attrNameLst>
                                              <p:attrName>ppt_w</p:attrName>
                                            </p:attrNameLst>
                                          </p:cBhvr>
                                          <p:tavLst>
                                            <p:tav tm="0">
                                              <p:val>
                                                <p:fltVal val="0"/>
                                              </p:val>
                                            </p:tav>
                                            <p:tav tm="100000">
                                              <p:val>
                                                <p:strVal val="#ppt_w"/>
                                              </p:val>
                                            </p:tav>
                                          </p:tavLst>
                                        </p:anim>
                                        <p:anim calcmode="lin" valueType="num">
                                          <p:cBhvr>
                                            <p:cTn id="16" dur="300" fill="hold"/>
                                            <p:tgtEl>
                                              <p:spTgt spid="15"/>
                                            </p:tgtEl>
                                            <p:attrNameLst>
                                              <p:attrName>ppt_h</p:attrName>
                                            </p:attrNameLst>
                                          </p:cBhvr>
                                          <p:tavLst>
                                            <p:tav tm="0">
                                              <p:val>
                                                <p:fltVal val="0"/>
                                              </p:val>
                                            </p:tav>
                                            <p:tav tm="100000">
                                              <p:val>
                                                <p:strVal val="#ppt_h"/>
                                              </p:val>
                                            </p:tav>
                                          </p:tavLst>
                                        </p:anim>
                                        <p:animEffect transition="in" filter="fade">
                                          <p:cBhvr>
                                            <p:cTn id="17" dur="300"/>
                                            <p:tgtEl>
                                              <p:spTgt spid="15"/>
                                            </p:tgtEl>
                                          </p:cBhvr>
                                        </p:animEffect>
                                      </p:childTnLst>
                                    </p:cTn>
                                  </p:par>
                                </p:childTnLst>
                              </p:cTn>
                            </p:par>
                            <p:par>
                              <p:cTn id="18" fill="hold">
                                <p:stCondLst>
                                  <p:cond delay="1900"/>
                                </p:stCondLst>
                                <p:childTnLst>
                                  <p:par>
                                    <p:cTn id="19" presetID="32" presetClass="emph" presetSubtype="0" fill="hold" nodeType="afterEffect">
                                      <p:stCondLst>
                                        <p:cond delay="0"/>
                                      </p:stCondLst>
                                      <p:childTnLst>
                                        <p:animRot by="120000">
                                          <p:cBhvr>
                                            <p:cTn id="20" dur="50" fill="hold">
                                              <p:stCondLst>
                                                <p:cond delay="0"/>
                                              </p:stCondLst>
                                            </p:cTn>
                                            <p:tgtEl>
                                              <p:spTgt spid="15"/>
                                            </p:tgtEl>
                                            <p:attrNameLst>
                                              <p:attrName>r</p:attrName>
                                            </p:attrNameLst>
                                          </p:cBhvr>
                                        </p:animRot>
                                        <p:animRot by="-240000">
                                          <p:cBhvr>
                                            <p:cTn id="21" dur="100" fill="hold">
                                              <p:stCondLst>
                                                <p:cond delay="100"/>
                                              </p:stCondLst>
                                            </p:cTn>
                                            <p:tgtEl>
                                              <p:spTgt spid="15"/>
                                            </p:tgtEl>
                                            <p:attrNameLst>
                                              <p:attrName>r</p:attrName>
                                            </p:attrNameLst>
                                          </p:cBhvr>
                                        </p:animRot>
                                        <p:animRot by="240000">
                                          <p:cBhvr>
                                            <p:cTn id="22" dur="100" fill="hold">
                                              <p:stCondLst>
                                                <p:cond delay="200"/>
                                              </p:stCondLst>
                                            </p:cTn>
                                            <p:tgtEl>
                                              <p:spTgt spid="15"/>
                                            </p:tgtEl>
                                            <p:attrNameLst>
                                              <p:attrName>r</p:attrName>
                                            </p:attrNameLst>
                                          </p:cBhvr>
                                        </p:animRot>
                                        <p:animRot by="-240000">
                                          <p:cBhvr>
                                            <p:cTn id="23" dur="100" fill="hold">
                                              <p:stCondLst>
                                                <p:cond delay="300"/>
                                              </p:stCondLst>
                                            </p:cTn>
                                            <p:tgtEl>
                                              <p:spTgt spid="15"/>
                                            </p:tgtEl>
                                            <p:attrNameLst>
                                              <p:attrName>r</p:attrName>
                                            </p:attrNameLst>
                                          </p:cBhvr>
                                        </p:animRot>
                                        <p:animRot by="120000">
                                          <p:cBhvr>
                                            <p:cTn id="24" dur="100" fill="hold">
                                              <p:stCondLst>
                                                <p:cond delay="400"/>
                                              </p:stCondLst>
                                            </p:cTn>
                                            <p:tgtEl>
                                              <p:spTgt spid="15"/>
                                            </p:tgtEl>
                                            <p:attrNameLst>
                                              <p:attrName>r</p:attrName>
                                            </p:attrNameLst>
                                          </p:cBhvr>
                                        </p:animRot>
                                      </p:childTnLst>
                                    </p:cTn>
                                  </p:par>
                                </p:childTnLst>
                              </p:cTn>
                            </p:par>
                            <p:par>
                              <p:cTn id="25" fill="hold">
                                <p:stCondLst>
                                  <p:cond delay="2400"/>
                                </p:stCondLst>
                                <p:childTnLst>
                                  <p:par>
                                    <p:cTn id="26" presetID="21" presetClass="entr" presetSubtype="1"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heel(1)">
                                          <p:cBhvr>
                                            <p:cTn id="28" dur="300"/>
                                            <p:tgtEl>
                                              <p:spTgt spid="20"/>
                                            </p:tgtEl>
                                          </p:cBhvr>
                                        </p:animEffect>
                                      </p:childTnLst>
                                    </p:cTn>
                                  </p:par>
                                </p:childTnLst>
                              </p:cTn>
                            </p:par>
                            <p:par>
                              <p:cTn id="29" fill="hold">
                                <p:stCondLst>
                                  <p:cond delay="2900"/>
                                </p:stCondLst>
                                <p:childTnLst>
                                  <p:par>
                                    <p:cTn id="30" presetID="26" presetClass="emph" presetSubtype="0" fill="hold" nodeType="afterEffect">
                                      <p:stCondLst>
                                        <p:cond delay="0"/>
                                      </p:stCondLst>
                                      <p:childTnLst>
                                        <p:animEffect transition="out" filter="fade">
                                          <p:cBhvr>
                                            <p:cTn id="31" dur="500" tmFilter="0, 0; .2, .5; .8, .5; 1, 0"/>
                                            <p:tgtEl>
                                              <p:spTgt spid="20"/>
                                            </p:tgtEl>
                                          </p:cBhvr>
                                        </p:animEffect>
                                        <p:animScale>
                                          <p:cBhvr>
                                            <p:cTn id="32" dur="250" autoRev="1" fill="hold"/>
                                            <p:tgtEl>
                                              <p:spTgt spid="20"/>
                                            </p:tgtEl>
                                          </p:cBhvr>
                                          <p:by x="105000" y="105000"/>
                                        </p:animScale>
                                      </p:childTnLst>
                                    </p:cTn>
                                  </p:par>
                                </p:childTnLst>
                              </p:cTn>
                            </p:par>
                            <p:par>
                              <p:cTn id="33" fill="hold">
                                <p:stCondLst>
                                  <p:cond delay="3400"/>
                                </p:stCondLst>
                                <p:childTnLst>
                                  <p:par>
                                    <p:cTn id="34" presetID="2" presetClass="entr" presetSubtype="4" accel="68000"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500" fill="hold"/>
                                            <p:tgtEl>
                                              <p:spTgt spid="29"/>
                                            </p:tgtEl>
                                            <p:attrNameLst>
                                              <p:attrName>ppt_x</p:attrName>
                                            </p:attrNameLst>
                                          </p:cBhvr>
                                          <p:tavLst>
                                            <p:tav tm="0">
                                              <p:val>
                                                <p:strVal val="#ppt_x"/>
                                              </p:val>
                                            </p:tav>
                                            <p:tav tm="100000">
                                              <p:val>
                                                <p:strVal val="#ppt_x"/>
                                              </p:val>
                                            </p:tav>
                                          </p:tavLst>
                                        </p:anim>
                                        <p:anim calcmode="lin" valueType="num">
                                          <p:cBhvr additive="base">
                                            <p:cTn id="37" dur="500" fill="hold"/>
                                            <p:tgtEl>
                                              <p:spTgt spid="29"/>
                                            </p:tgtEl>
                                            <p:attrNameLst>
                                              <p:attrName>ppt_y</p:attrName>
                                            </p:attrNameLst>
                                          </p:cBhvr>
                                          <p:tavLst>
                                            <p:tav tm="0">
                                              <p:val>
                                                <p:strVal val="1+#ppt_h/2"/>
                                              </p:val>
                                            </p:tav>
                                            <p:tav tm="100000">
                                              <p:val>
                                                <p:strVal val="#ppt_y"/>
                                              </p:val>
                                            </p:tav>
                                          </p:tavLst>
                                        </p:anim>
                                      </p:childTnLst>
                                    </p:cTn>
                                  </p:par>
                                </p:childTnLst>
                              </p:cTn>
                            </p:par>
                            <p:par>
                              <p:cTn id="38" fill="hold">
                                <p:stCondLst>
                                  <p:cond delay="3900"/>
                                </p:stCondLst>
                                <p:childTnLst>
                                  <p:par>
                                    <p:cTn id="39" presetID="16" presetClass="entr" presetSubtype="37"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barn(outVertical)">
                                          <p:cBhvr>
                                            <p:cTn id="4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6875319" y="2698633"/>
            <a:ext cx="2120624" cy="480735"/>
            <a:chOff x="6875319" y="2698631"/>
            <a:chExt cx="2120624" cy="480735"/>
          </a:xfrm>
        </p:grpSpPr>
        <p:sp>
          <p:nvSpPr>
            <p:cNvPr id="16" name="任意多边形 15"/>
            <p:cNvSpPr/>
            <p:nvPr/>
          </p:nvSpPr>
          <p:spPr>
            <a:xfrm>
              <a:off x="6875319" y="2963709"/>
              <a:ext cx="2120624" cy="215657"/>
            </a:xfrm>
            <a:custGeom>
              <a:avLst/>
              <a:gdLst>
                <a:gd name="connsiteX0" fmla="*/ 0 w 2247900"/>
                <a:gd name="connsiteY0" fmla="*/ 200025 h 228600"/>
                <a:gd name="connsiteX1" fmla="*/ 0 w 2247900"/>
                <a:gd name="connsiteY1" fmla="*/ 0 h 228600"/>
                <a:gd name="connsiteX2" fmla="*/ 2247900 w 2247900"/>
                <a:gd name="connsiteY2" fmla="*/ 0 h 228600"/>
                <a:gd name="connsiteX3" fmla="*/ 2247900 w 2247900"/>
                <a:gd name="connsiteY3" fmla="*/ 228600 h 228600"/>
              </a:gdLst>
              <a:ahLst/>
              <a:cxnLst>
                <a:cxn ang="0">
                  <a:pos x="connsiteX0" y="connsiteY0"/>
                </a:cxn>
                <a:cxn ang="0">
                  <a:pos x="connsiteX1" y="connsiteY1"/>
                </a:cxn>
                <a:cxn ang="0">
                  <a:pos x="connsiteX2" y="connsiteY2"/>
                </a:cxn>
                <a:cxn ang="0">
                  <a:pos x="connsiteX3" y="connsiteY3"/>
                </a:cxn>
              </a:cxnLst>
              <a:rect l="l" t="t" r="r" b="b"/>
              <a:pathLst>
                <a:path w="2247900" h="228600">
                  <a:moveTo>
                    <a:pt x="0" y="200025"/>
                  </a:moveTo>
                  <a:lnTo>
                    <a:pt x="0" y="0"/>
                  </a:lnTo>
                  <a:lnTo>
                    <a:pt x="2247900" y="0"/>
                  </a:lnTo>
                  <a:lnTo>
                    <a:pt x="2247900" y="2286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7" name="任意多边形 16"/>
            <p:cNvSpPr/>
            <p:nvPr/>
          </p:nvSpPr>
          <p:spPr>
            <a:xfrm>
              <a:off x="7890703" y="2698631"/>
              <a:ext cx="0" cy="251599"/>
            </a:xfrm>
            <a:custGeom>
              <a:avLst/>
              <a:gdLst>
                <a:gd name="connsiteX0" fmla="*/ 0 w 0"/>
                <a:gd name="connsiteY0" fmla="*/ 0 h 266700"/>
                <a:gd name="connsiteX1" fmla="*/ 0 w 0"/>
                <a:gd name="connsiteY1" fmla="*/ 266700 h 266700"/>
              </a:gdLst>
              <a:ahLst/>
              <a:cxnLst>
                <a:cxn ang="0">
                  <a:pos x="connsiteX0" y="connsiteY0"/>
                </a:cxn>
                <a:cxn ang="0">
                  <a:pos x="connsiteX1" y="connsiteY1"/>
                </a:cxn>
              </a:cxnLst>
              <a:rect l="l" t="t" r="r" b="b"/>
              <a:pathLst>
                <a:path h="266700">
                  <a:moveTo>
                    <a:pt x="0" y="0"/>
                  </a:moveTo>
                  <a:lnTo>
                    <a:pt x="0" y="2667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18" name="组合 17"/>
          <p:cNvGrpSpPr/>
          <p:nvPr/>
        </p:nvGrpSpPr>
        <p:grpSpPr>
          <a:xfrm>
            <a:off x="6235539" y="3855651"/>
            <a:ext cx="1425131" cy="471751"/>
            <a:chOff x="6235538" y="3855651"/>
            <a:chExt cx="1425131" cy="471750"/>
          </a:xfrm>
        </p:grpSpPr>
        <p:sp>
          <p:nvSpPr>
            <p:cNvPr id="19" name="任意多边形 18"/>
            <p:cNvSpPr/>
            <p:nvPr/>
          </p:nvSpPr>
          <p:spPr>
            <a:xfrm>
              <a:off x="6235538" y="4111744"/>
              <a:ext cx="1425131" cy="215657"/>
            </a:xfrm>
            <a:custGeom>
              <a:avLst/>
              <a:gdLst>
                <a:gd name="connsiteX0" fmla="*/ 0 w 2247900"/>
                <a:gd name="connsiteY0" fmla="*/ 200025 h 228600"/>
                <a:gd name="connsiteX1" fmla="*/ 0 w 2247900"/>
                <a:gd name="connsiteY1" fmla="*/ 0 h 228600"/>
                <a:gd name="connsiteX2" fmla="*/ 2247900 w 2247900"/>
                <a:gd name="connsiteY2" fmla="*/ 0 h 228600"/>
                <a:gd name="connsiteX3" fmla="*/ 2247900 w 2247900"/>
                <a:gd name="connsiteY3" fmla="*/ 228600 h 228600"/>
              </a:gdLst>
              <a:ahLst/>
              <a:cxnLst>
                <a:cxn ang="0">
                  <a:pos x="connsiteX0" y="connsiteY0"/>
                </a:cxn>
                <a:cxn ang="0">
                  <a:pos x="connsiteX1" y="connsiteY1"/>
                </a:cxn>
                <a:cxn ang="0">
                  <a:pos x="connsiteX2" y="connsiteY2"/>
                </a:cxn>
                <a:cxn ang="0">
                  <a:pos x="connsiteX3" y="connsiteY3"/>
                </a:cxn>
              </a:cxnLst>
              <a:rect l="l" t="t" r="r" b="b"/>
              <a:pathLst>
                <a:path w="2247900" h="228600">
                  <a:moveTo>
                    <a:pt x="0" y="200025"/>
                  </a:moveTo>
                  <a:lnTo>
                    <a:pt x="0" y="0"/>
                  </a:lnTo>
                  <a:lnTo>
                    <a:pt x="2247900" y="0"/>
                  </a:lnTo>
                  <a:lnTo>
                    <a:pt x="2247900" y="2286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0" name="任意多边形 19"/>
            <p:cNvSpPr/>
            <p:nvPr/>
          </p:nvSpPr>
          <p:spPr>
            <a:xfrm>
              <a:off x="6894443" y="3855651"/>
              <a:ext cx="0" cy="251599"/>
            </a:xfrm>
            <a:custGeom>
              <a:avLst/>
              <a:gdLst>
                <a:gd name="connsiteX0" fmla="*/ 0 w 0"/>
                <a:gd name="connsiteY0" fmla="*/ 0 h 266700"/>
                <a:gd name="connsiteX1" fmla="*/ 0 w 0"/>
                <a:gd name="connsiteY1" fmla="*/ 266700 h 266700"/>
              </a:gdLst>
              <a:ahLst/>
              <a:cxnLst>
                <a:cxn ang="0">
                  <a:pos x="connsiteX0" y="connsiteY0"/>
                </a:cxn>
                <a:cxn ang="0">
                  <a:pos x="connsiteX1" y="connsiteY1"/>
                </a:cxn>
              </a:cxnLst>
              <a:rect l="l" t="t" r="r" b="b"/>
              <a:pathLst>
                <a:path h="266700">
                  <a:moveTo>
                    <a:pt x="0" y="0"/>
                  </a:moveTo>
                  <a:lnTo>
                    <a:pt x="0" y="2667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sp>
        <p:nvSpPr>
          <p:cNvPr id="21" name="任意多边形 20"/>
          <p:cNvSpPr/>
          <p:nvPr/>
        </p:nvSpPr>
        <p:spPr>
          <a:xfrm>
            <a:off x="9058567" y="3854437"/>
            <a:ext cx="0" cy="445724"/>
          </a:xfrm>
          <a:custGeom>
            <a:avLst/>
            <a:gdLst>
              <a:gd name="connsiteX0" fmla="*/ 0 w 0"/>
              <a:gd name="connsiteY0" fmla="*/ 0 h 266700"/>
              <a:gd name="connsiteX1" fmla="*/ 0 w 0"/>
              <a:gd name="connsiteY1" fmla="*/ 266700 h 266700"/>
            </a:gdLst>
            <a:ahLst/>
            <a:cxnLst>
              <a:cxn ang="0">
                <a:pos x="connsiteX0" y="connsiteY0"/>
              </a:cxn>
              <a:cxn ang="0">
                <a:pos x="connsiteX1" y="connsiteY1"/>
              </a:cxn>
            </a:cxnLst>
            <a:rect l="l" t="t" r="r" b="b"/>
            <a:pathLst>
              <a:path h="266700">
                <a:moveTo>
                  <a:pt x="0" y="0"/>
                </a:moveTo>
                <a:lnTo>
                  <a:pt x="0" y="2667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2" name="圆角矩形 21"/>
          <p:cNvSpPr/>
          <p:nvPr/>
        </p:nvSpPr>
        <p:spPr>
          <a:xfrm>
            <a:off x="2247687" y="4188647"/>
            <a:ext cx="7696628" cy="930543"/>
          </a:xfrm>
          <a:prstGeom prst="roundRect">
            <a:avLst/>
          </a:prstGeom>
          <a:gradFill>
            <a:gsLst>
              <a:gs pos="100000">
                <a:schemeClr val="bg1">
                  <a:lumMod val="96000"/>
                </a:schemeClr>
              </a:gs>
              <a:gs pos="0">
                <a:schemeClr val="bg1">
                  <a:lumMod val="88000"/>
                </a:schemeClr>
              </a:gs>
            </a:gsLst>
            <a:lin ang="5400000" scaled="0"/>
          </a:gradFill>
          <a:ln w="22225">
            <a:gradFill flip="none" rotWithShape="1">
              <a:gsLst>
                <a:gs pos="0">
                  <a:schemeClr val="bg1"/>
                </a:gs>
                <a:gs pos="100000">
                  <a:schemeClr val="bg1">
                    <a:lumMod val="75000"/>
                  </a:schemeClr>
                </a:gs>
              </a:gsLst>
              <a:lin ang="5400000" scaled="0"/>
              <a:tileRect/>
            </a:gradFill>
          </a:ln>
          <a:effectLst>
            <a:outerShdw blurRad="1270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3" name="圆角矩形 22"/>
          <p:cNvSpPr/>
          <p:nvPr/>
        </p:nvSpPr>
        <p:spPr>
          <a:xfrm>
            <a:off x="2247687" y="3038479"/>
            <a:ext cx="7696628" cy="930543"/>
          </a:xfrm>
          <a:prstGeom prst="roundRect">
            <a:avLst/>
          </a:prstGeom>
          <a:gradFill>
            <a:gsLst>
              <a:gs pos="100000">
                <a:schemeClr val="bg1">
                  <a:lumMod val="96000"/>
                </a:schemeClr>
              </a:gs>
              <a:gs pos="0">
                <a:schemeClr val="bg1">
                  <a:lumMod val="88000"/>
                </a:schemeClr>
              </a:gs>
            </a:gsLst>
            <a:lin ang="5400000" scaled="0"/>
          </a:gradFill>
          <a:ln w="22225">
            <a:gradFill flip="none" rotWithShape="1">
              <a:gsLst>
                <a:gs pos="0">
                  <a:schemeClr val="bg1"/>
                </a:gs>
                <a:gs pos="100000">
                  <a:schemeClr val="bg1">
                    <a:lumMod val="75000"/>
                  </a:schemeClr>
                </a:gs>
              </a:gsLst>
              <a:lin ang="5400000" scaled="0"/>
              <a:tileRect/>
            </a:gradFill>
          </a:ln>
          <a:effectLst>
            <a:outerShdw blurRad="1270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4" name="圆角矩形 23"/>
          <p:cNvSpPr/>
          <p:nvPr/>
        </p:nvSpPr>
        <p:spPr>
          <a:xfrm>
            <a:off x="2247687" y="1888310"/>
            <a:ext cx="7696628" cy="930543"/>
          </a:xfrm>
          <a:prstGeom prst="roundRect">
            <a:avLst/>
          </a:prstGeom>
          <a:gradFill>
            <a:gsLst>
              <a:gs pos="100000">
                <a:schemeClr val="bg1">
                  <a:lumMod val="96000"/>
                </a:schemeClr>
              </a:gs>
              <a:gs pos="0">
                <a:schemeClr val="bg1">
                  <a:lumMod val="88000"/>
                </a:schemeClr>
              </a:gs>
            </a:gsLst>
            <a:lin ang="5400000" scaled="0"/>
          </a:gradFill>
          <a:ln w="22225">
            <a:gradFill flip="none" rotWithShape="1">
              <a:gsLst>
                <a:gs pos="0">
                  <a:schemeClr val="bg1"/>
                </a:gs>
                <a:gs pos="100000">
                  <a:schemeClr val="bg1">
                    <a:lumMod val="75000"/>
                  </a:schemeClr>
                </a:gs>
              </a:gsLst>
              <a:lin ang="5400000" scaled="0"/>
              <a:tileRect/>
            </a:gradFill>
          </a:ln>
          <a:effectLst>
            <a:outerShdw blurRad="1270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5" name="圆角矩形 24"/>
          <p:cNvSpPr/>
          <p:nvPr/>
        </p:nvSpPr>
        <p:spPr>
          <a:xfrm>
            <a:off x="7297522" y="2003139"/>
            <a:ext cx="1201215" cy="700884"/>
          </a:xfrm>
          <a:prstGeom prst="roundRect">
            <a:avLst>
              <a:gd name="adj" fmla="val 20986"/>
            </a:avLst>
          </a:prstGeom>
          <a:solidFill>
            <a:srgbClr val="0070C0"/>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6" name="圆角矩形 25"/>
          <p:cNvSpPr/>
          <p:nvPr/>
        </p:nvSpPr>
        <p:spPr>
          <a:xfrm>
            <a:off x="8445893" y="3153307"/>
            <a:ext cx="1201215" cy="700884"/>
          </a:xfrm>
          <a:prstGeom prst="roundRect">
            <a:avLst>
              <a:gd name="adj" fmla="val 20986"/>
            </a:avLst>
          </a:prstGeom>
          <a:solidFill>
            <a:srgbClr val="0070C0"/>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7" name="圆角矩形 26"/>
          <p:cNvSpPr/>
          <p:nvPr/>
        </p:nvSpPr>
        <p:spPr>
          <a:xfrm>
            <a:off x="6308858" y="3153307"/>
            <a:ext cx="1201215" cy="700884"/>
          </a:xfrm>
          <a:prstGeom prst="roundRect">
            <a:avLst>
              <a:gd name="adj" fmla="val 20986"/>
            </a:avLst>
          </a:prstGeom>
          <a:solidFill>
            <a:srgbClr val="0070C0"/>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8" name="圆角矩形 27"/>
          <p:cNvSpPr/>
          <p:nvPr/>
        </p:nvSpPr>
        <p:spPr>
          <a:xfrm>
            <a:off x="8445893" y="4306059"/>
            <a:ext cx="1201215" cy="700884"/>
          </a:xfrm>
          <a:prstGeom prst="roundRect">
            <a:avLst>
              <a:gd name="adj" fmla="val 20986"/>
            </a:avLst>
          </a:prstGeom>
          <a:solidFill>
            <a:srgbClr val="0070C0"/>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9" name="圆角矩形 28"/>
          <p:cNvSpPr/>
          <p:nvPr/>
        </p:nvSpPr>
        <p:spPr>
          <a:xfrm>
            <a:off x="5661889" y="4306059"/>
            <a:ext cx="1201215" cy="700884"/>
          </a:xfrm>
          <a:prstGeom prst="roundRect">
            <a:avLst>
              <a:gd name="adj" fmla="val 20986"/>
            </a:avLst>
          </a:prstGeom>
          <a:solidFill>
            <a:srgbClr val="0070C0"/>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0" name="圆角矩形 29"/>
          <p:cNvSpPr/>
          <p:nvPr/>
        </p:nvSpPr>
        <p:spPr>
          <a:xfrm>
            <a:off x="7062877" y="4306059"/>
            <a:ext cx="1201215" cy="700884"/>
          </a:xfrm>
          <a:prstGeom prst="roundRect">
            <a:avLst>
              <a:gd name="adj" fmla="val 20986"/>
            </a:avLst>
          </a:prstGeom>
          <a:solidFill>
            <a:srgbClr val="0070C0"/>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1" name="文本框 30"/>
          <p:cNvSpPr txBox="1"/>
          <p:nvPr/>
        </p:nvSpPr>
        <p:spPr>
          <a:xfrm>
            <a:off x="2880640" y="2012176"/>
            <a:ext cx="3542720" cy="738472"/>
          </a:xfrm>
          <a:prstGeom prst="rect">
            <a:avLst/>
          </a:prstGeom>
          <a:noFill/>
        </p:spPr>
        <p:txBody>
          <a:bodyPr wrap="square" rtlCol="0">
            <a:spAutoFit/>
          </a:bodyPr>
          <a:lstStyle/>
          <a:p>
            <a:pPr algn="ctr" fontAlgn="base">
              <a:lnSpc>
                <a:spcPct val="150000"/>
              </a:lnSpc>
              <a:spcBef>
                <a:spcPct val="0"/>
              </a:spcBef>
              <a:spcAft>
                <a:spcPct val="0"/>
              </a:spcAft>
            </a:pPr>
            <a:r>
              <a:rPr lang="zh-CN" altLang="en-US" sz="935"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 </a:t>
            </a:r>
            <a:r>
              <a:rPr lang="en-US" altLang="zh-CN" sz="935" dirty="0">
                <a:solidFill>
                  <a:schemeClr val="tx1">
                    <a:lumMod val="50000"/>
                    <a:lumOff val="50000"/>
                  </a:schemeClr>
                </a:solidFill>
                <a:cs typeface="+mn-ea"/>
                <a:sym typeface="+mn-lt"/>
              </a:rPr>
              <a:t>200</a:t>
            </a:r>
            <a:r>
              <a:rPr lang="zh-CN" altLang="en-US" sz="935" dirty="0">
                <a:solidFill>
                  <a:schemeClr val="tx1">
                    <a:lumMod val="50000"/>
                    <a:lumOff val="50000"/>
                  </a:schemeClr>
                </a:solidFill>
                <a:cs typeface="+mn-ea"/>
                <a:sym typeface="+mn-lt"/>
              </a:rPr>
              <a:t>字以内。</a:t>
            </a:r>
            <a:endParaRPr lang="en-US" altLang="zh-CN" sz="935" dirty="0">
              <a:solidFill>
                <a:schemeClr val="tx1">
                  <a:lumMod val="50000"/>
                  <a:lumOff val="50000"/>
                </a:schemeClr>
              </a:solidFill>
              <a:cs typeface="+mn-ea"/>
              <a:sym typeface="+mn-lt"/>
            </a:endParaRPr>
          </a:p>
        </p:txBody>
      </p:sp>
      <p:sp>
        <p:nvSpPr>
          <p:cNvPr id="32" name="文本框 31"/>
          <p:cNvSpPr txBox="1"/>
          <p:nvPr/>
        </p:nvSpPr>
        <p:spPr>
          <a:xfrm>
            <a:off x="2935695" y="3196020"/>
            <a:ext cx="3348567" cy="738472"/>
          </a:xfrm>
          <a:prstGeom prst="rect">
            <a:avLst/>
          </a:prstGeom>
          <a:noFill/>
        </p:spPr>
        <p:txBody>
          <a:bodyPr wrap="square" rtlCol="0">
            <a:spAutoFit/>
          </a:bodyPr>
          <a:lstStyle/>
          <a:p>
            <a:pPr algn="ctr" fontAlgn="base">
              <a:lnSpc>
                <a:spcPct val="150000"/>
              </a:lnSpc>
              <a:spcBef>
                <a:spcPct val="0"/>
              </a:spcBef>
              <a:spcAft>
                <a:spcPct val="0"/>
              </a:spcAft>
            </a:pPr>
            <a:r>
              <a:rPr lang="zh-CN" altLang="en-US" sz="935"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 </a:t>
            </a:r>
            <a:r>
              <a:rPr lang="en-US" altLang="zh-CN" sz="935" dirty="0">
                <a:solidFill>
                  <a:schemeClr val="tx1">
                    <a:lumMod val="50000"/>
                    <a:lumOff val="50000"/>
                  </a:schemeClr>
                </a:solidFill>
                <a:cs typeface="+mn-ea"/>
                <a:sym typeface="+mn-lt"/>
              </a:rPr>
              <a:t>200</a:t>
            </a:r>
            <a:r>
              <a:rPr lang="zh-CN" altLang="en-US" sz="935" dirty="0">
                <a:solidFill>
                  <a:schemeClr val="tx1">
                    <a:lumMod val="50000"/>
                    <a:lumOff val="50000"/>
                  </a:schemeClr>
                </a:solidFill>
                <a:cs typeface="+mn-ea"/>
                <a:sym typeface="+mn-lt"/>
              </a:rPr>
              <a:t>字以内。</a:t>
            </a:r>
            <a:endParaRPr lang="en-US" altLang="zh-CN" sz="935" dirty="0">
              <a:solidFill>
                <a:schemeClr val="tx1">
                  <a:lumMod val="50000"/>
                  <a:lumOff val="50000"/>
                </a:schemeClr>
              </a:solidFill>
              <a:cs typeface="+mn-ea"/>
              <a:sym typeface="+mn-lt"/>
            </a:endParaRPr>
          </a:p>
        </p:txBody>
      </p:sp>
      <p:sp>
        <p:nvSpPr>
          <p:cNvPr id="33" name="文本框 32"/>
          <p:cNvSpPr txBox="1"/>
          <p:nvPr/>
        </p:nvSpPr>
        <p:spPr>
          <a:xfrm>
            <a:off x="2937426" y="4365855"/>
            <a:ext cx="2566989" cy="646331"/>
          </a:xfrm>
          <a:prstGeom prst="rect">
            <a:avLst/>
          </a:prstGeom>
          <a:noFill/>
        </p:spPr>
        <p:txBody>
          <a:bodyPr wrap="square" rtlCol="0">
            <a:spAutoFit/>
          </a:bodyPr>
          <a:lstStyle/>
          <a:p>
            <a:pPr algn="ctr" fontAlgn="base">
              <a:lnSpc>
                <a:spcPct val="150000"/>
              </a:lnSpc>
              <a:spcBef>
                <a:spcPct val="0"/>
              </a:spcBef>
              <a:spcAft>
                <a:spcPct val="0"/>
              </a:spcAft>
            </a:pPr>
            <a:r>
              <a:rPr lang="zh-CN" altLang="en-US" sz="8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 </a:t>
            </a:r>
            <a:r>
              <a:rPr lang="en-US" altLang="zh-CN" sz="800" dirty="0">
                <a:solidFill>
                  <a:schemeClr val="tx1">
                    <a:lumMod val="50000"/>
                    <a:lumOff val="50000"/>
                  </a:schemeClr>
                </a:solidFill>
                <a:cs typeface="+mn-ea"/>
                <a:sym typeface="+mn-lt"/>
              </a:rPr>
              <a:t>200</a:t>
            </a:r>
            <a:r>
              <a:rPr lang="zh-CN" altLang="en-US" sz="800" dirty="0">
                <a:solidFill>
                  <a:schemeClr val="tx1">
                    <a:lumMod val="50000"/>
                    <a:lumOff val="50000"/>
                  </a:schemeClr>
                </a:solidFill>
                <a:cs typeface="+mn-ea"/>
                <a:sym typeface="+mn-lt"/>
              </a:rPr>
              <a:t>字以内。</a:t>
            </a:r>
            <a:endParaRPr lang="en-US" altLang="zh-CN" sz="800" dirty="0">
              <a:solidFill>
                <a:schemeClr val="tx1">
                  <a:lumMod val="50000"/>
                  <a:lumOff val="50000"/>
                </a:schemeClr>
              </a:solidFill>
              <a:cs typeface="+mn-ea"/>
              <a:sym typeface="+mn-lt"/>
            </a:endParaRPr>
          </a:p>
        </p:txBody>
      </p:sp>
      <p:grpSp>
        <p:nvGrpSpPr>
          <p:cNvPr id="34" name="组合 33"/>
          <p:cNvGrpSpPr/>
          <p:nvPr/>
        </p:nvGrpSpPr>
        <p:grpSpPr>
          <a:xfrm>
            <a:off x="2453337" y="2135817"/>
            <a:ext cx="572001" cy="484087"/>
            <a:chOff x="2453338" y="2135817"/>
            <a:chExt cx="572001" cy="484086"/>
          </a:xfrm>
        </p:grpSpPr>
        <p:sp>
          <p:nvSpPr>
            <p:cNvPr id="35" name="椭圆 34"/>
            <p:cNvSpPr/>
            <p:nvPr/>
          </p:nvSpPr>
          <p:spPr>
            <a:xfrm>
              <a:off x="2453338" y="2135817"/>
              <a:ext cx="484086" cy="484086"/>
            </a:xfrm>
            <a:prstGeom prst="ellipse">
              <a:avLst/>
            </a:prstGeom>
            <a:solidFill>
              <a:srgbClr val="E4E4E4"/>
            </a:soli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0B0F0"/>
                </a:solidFill>
                <a:cs typeface="+mn-ea"/>
                <a:sym typeface="+mn-lt"/>
              </a:endParaRPr>
            </a:p>
          </p:txBody>
        </p:sp>
        <p:sp>
          <p:nvSpPr>
            <p:cNvPr id="36" name="文本框 35"/>
            <p:cNvSpPr txBox="1"/>
            <p:nvPr/>
          </p:nvSpPr>
          <p:spPr>
            <a:xfrm>
              <a:off x="2466246" y="2203650"/>
              <a:ext cx="559093" cy="338553"/>
            </a:xfrm>
            <a:prstGeom prst="rect">
              <a:avLst/>
            </a:prstGeom>
            <a:noFill/>
          </p:spPr>
          <p:txBody>
            <a:bodyPr wrap="square" rtlCol="0">
              <a:spAutoFit/>
            </a:bodyPr>
            <a:lstStyle/>
            <a:p>
              <a:pPr algn="ctr"/>
              <a:r>
                <a:rPr lang="en-US" altLang="zh-CN" sz="1600" dirty="0">
                  <a:solidFill>
                    <a:srgbClr val="0070C0"/>
                  </a:solidFill>
                  <a:cs typeface="+mn-ea"/>
                  <a:sym typeface="+mn-lt"/>
                </a:rPr>
                <a:t>01</a:t>
              </a:r>
              <a:endParaRPr lang="zh-CN" altLang="en-US" sz="1600" dirty="0">
                <a:solidFill>
                  <a:srgbClr val="0070C0"/>
                </a:solidFill>
                <a:cs typeface="+mn-ea"/>
                <a:sym typeface="+mn-lt"/>
              </a:endParaRPr>
            </a:p>
          </p:txBody>
        </p:sp>
      </p:grpSp>
      <p:grpSp>
        <p:nvGrpSpPr>
          <p:cNvPr id="37" name="组合 36"/>
          <p:cNvGrpSpPr/>
          <p:nvPr/>
        </p:nvGrpSpPr>
        <p:grpSpPr>
          <a:xfrm>
            <a:off x="2453339" y="3271331"/>
            <a:ext cx="503776" cy="484087"/>
            <a:chOff x="2453338" y="3271328"/>
            <a:chExt cx="503775" cy="484086"/>
          </a:xfrm>
        </p:grpSpPr>
        <p:sp>
          <p:nvSpPr>
            <p:cNvPr id="38" name="椭圆 37"/>
            <p:cNvSpPr/>
            <p:nvPr/>
          </p:nvSpPr>
          <p:spPr>
            <a:xfrm>
              <a:off x="2453338" y="3271328"/>
              <a:ext cx="484086" cy="484086"/>
            </a:xfrm>
            <a:prstGeom prst="ellipse">
              <a:avLst/>
            </a:prstGeom>
            <a:solidFill>
              <a:srgbClr val="E4E4E4"/>
            </a:soli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0B0F0"/>
                </a:solidFill>
                <a:cs typeface="+mn-ea"/>
                <a:sym typeface="+mn-lt"/>
              </a:endParaRPr>
            </a:p>
          </p:txBody>
        </p:sp>
        <p:sp>
          <p:nvSpPr>
            <p:cNvPr id="39" name="文本框 38"/>
            <p:cNvSpPr txBox="1"/>
            <p:nvPr/>
          </p:nvSpPr>
          <p:spPr>
            <a:xfrm>
              <a:off x="2466246" y="3339588"/>
              <a:ext cx="490867" cy="338554"/>
            </a:xfrm>
            <a:prstGeom prst="rect">
              <a:avLst/>
            </a:prstGeom>
            <a:noFill/>
          </p:spPr>
          <p:txBody>
            <a:bodyPr wrap="square" rtlCol="0">
              <a:spAutoFit/>
            </a:bodyPr>
            <a:lstStyle/>
            <a:p>
              <a:pPr algn="ctr"/>
              <a:r>
                <a:rPr lang="en-US" altLang="zh-CN" sz="1600" dirty="0">
                  <a:solidFill>
                    <a:srgbClr val="0070C0"/>
                  </a:solidFill>
                  <a:cs typeface="+mn-ea"/>
                  <a:sym typeface="+mn-lt"/>
                </a:rPr>
                <a:t>02</a:t>
              </a:r>
              <a:endParaRPr lang="zh-CN" altLang="en-US" sz="1600" dirty="0">
                <a:solidFill>
                  <a:srgbClr val="0070C0"/>
                </a:solidFill>
                <a:cs typeface="+mn-ea"/>
                <a:sym typeface="+mn-lt"/>
              </a:endParaRPr>
            </a:p>
          </p:txBody>
        </p:sp>
      </p:grpSp>
      <p:grpSp>
        <p:nvGrpSpPr>
          <p:cNvPr id="40" name="组合 39"/>
          <p:cNvGrpSpPr/>
          <p:nvPr/>
        </p:nvGrpSpPr>
        <p:grpSpPr>
          <a:xfrm>
            <a:off x="2453337" y="4400521"/>
            <a:ext cx="537625" cy="484087"/>
            <a:chOff x="2453338" y="4400520"/>
            <a:chExt cx="537625" cy="484086"/>
          </a:xfrm>
        </p:grpSpPr>
        <p:sp>
          <p:nvSpPr>
            <p:cNvPr id="41" name="椭圆 40"/>
            <p:cNvSpPr/>
            <p:nvPr/>
          </p:nvSpPr>
          <p:spPr>
            <a:xfrm>
              <a:off x="2453338" y="4400520"/>
              <a:ext cx="484086" cy="484086"/>
            </a:xfrm>
            <a:prstGeom prst="ellipse">
              <a:avLst/>
            </a:prstGeom>
            <a:solidFill>
              <a:srgbClr val="E4E4E4"/>
            </a:soli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5">
                <a:solidFill>
                  <a:srgbClr val="00B0F0"/>
                </a:solidFill>
                <a:cs typeface="+mn-ea"/>
                <a:sym typeface="+mn-lt"/>
              </a:endParaRPr>
            </a:p>
          </p:txBody>
        </p:sp>
        <p:sp>
          <p:nvSpPr>
            <p:cNvPr id="42" name="文本框 41"/>
            <p:cNvSpPr txBox="1"/>
            <p:nvPr/>
          </p:nvSpPr>
          <p:spPr>
            <a:xfrm>
              <a:off x="2466246" y="4459345"/>
              <a:ext cx="524717" cy="318099"/>
            </a:xfrm>
            <a:prstGeom prst="rect">
              <a:avLst/>
            </a:prstGeom>
            <a:noFill/>
          </p:spPr>
          <p:txBody>
            <a:bodyPr wrap="square" rtlCol="0">
              <a:spAutoFit/>
            </a:bodyPr>
            <a:lstStyle/>
            <a:p>
              <a:pPr algn="ctr"/>
              <a:r>
                <a:rPr lang="en-US" altLang="zh-CN" sz="1465" dirty="0">
                  <a:solidFill>
                    <a:srgbClr val="0070C0"/>
                  </a:solidFill>
                  <a:cs typeface="+mn-ea"/>
                  <a:sym typeface="+mn-lt"/>
                </a:rPr>
                <a:t>03</a:t>
              </a:r>
              <a:endParaRPr lang="zh-CN" altLang="en-US" sz="1465" dirty="0">
                <a:solidFill>
                  <a:srgbClr val="0070C0"/>
                </a:solidFill>
                <a:cs typeface="+mn-ea"/>
                <a:sym typeface="+mn-lt"/>
              </a:endParaRPr>
            </a:p>
          </p:txBody>
        </p:sp>
      </p:grpSp>
      <p:grpSp>
        <p:nvGrpSpPr>
          <p:cNvPr id="43" name="Group 8"/>
          <p:cNvGrpSpPr>
            <a:grpSpLocks noChangeAspect="1"/>
          </p:cNvGrpSpPr>
          <p:nvPr/>
        </p:nvGrpSpPr>
        <p:grpSpPr bwMode="auto">
          <a:xfrm>
            <a:off x="7717859" y="2138395"/>
            <a:ext cx="377812" cy="413979"/>
            <a:chOff x="3437" y="2282"/>
            <a:chExt cx="679" cy="744"/>
          </a:xfrm>
          <a:solidFill>
            <a:schemeClr val="bg1"/>
          </a:solidFill>
        </p:grpSpPr>
        <p:sp>
          <p:nvSpPr>
            <p:cNvPr id="44"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45"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nvGrpSpPr>
          <p:cNvPr id="46" name="Group 13"/>
          <p:cNvGrpSpPr>
            <a:grpSpLocks noChangeAspect="1"/>
          </p:cNvGrpSpPr>
          <p:nvPr/>
        </p:nvGrpSpPr>
        <p:grpSpPr bwMode="auto">
          <a:xfrm>
            <a:off x="6702316" y="3318722"/>
            <a:ext cx="414299" cy="419189"/>
            <a:chOff x="2426" y="2781"/>
            <a:chExt cx="593" cy="600"/>
          </a:xfrm>
          <a:solidFill>
            <a:schemeClr val="bg1"/>
          </a:solidFill>
        </p:grpSpPr>
        <p:sp>
          <p:nvSpPr>
            <p:cNvPr id="47"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48"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nvGrpSpPr>
          <p:cNvPr id="49" name="Group 18"/>
          <p:cNvGrpSpPr>
            <a:grpSpLocks noChangeAspect="1"/>
          </p:cNvGrpSpPr>
          <p:nvPr/>
        </p:nvGrpSpPr>
        <p:grpSpPr bwMode="auto">
          <a:xfrm>
            <a:off x="8850877" y="3330445"/>
            <a:ext cx="391243" cy="364567"/>
            <a:chOff x="3802" y="2858"/>
            <a:chExt cx="616" cy="574"/>
          </a:xfrm>
          <a:solidFill>
            <a:schemeClr val="bg1"/>
          </a:solidFill>
        </p:grpSpPr>
        <p:sp>
          <p:nvSpPr>
            <p:cNvPr id="50"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51"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52"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53"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54"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grpSp>
        <p:nvGrpSpPr>
          <p:cNvPr id="55" name="Group 26"/>
          <p:cNvGrpSpPr>
            <a:grpSpLocks noChangeAspect="1"/>
          </p:cNvGrpSpPr>
          <p:nvPr/>
        </p:nvGrpSpPr>
        <p:grpSpPr bwMode="auto">
          <a:xfrm>
            <a:off x="5984033" y="4521967"/>
            <a:ext cx="556924" cy="276101"/>
            <a:chOff x="5676" y="2597"/>
            <a:chExt cx="1061" cy="526"/>
          </a:xfrm>
          <a:solidFill>
            <a:schemeClr val="bg1"/>
          </a:solidFill>
        </p:grpSpPr>
        <p:sp>
          <p:nvSpPr>
            <p:cNvPr id="56" name="Freeform 27"/>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57"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58" name="Freeform 29"/>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59"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60"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61" name="Freeform 32"/>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62"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63" name="Freeform 34"/>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64"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65"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66" name="Freeform 37"/>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67"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68" name="Freeform 39"/>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69"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0"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grpSp>
      <p:sp>
        <p:nvSpPr>
          <p:cNvPr id="71" name="Freeform 108"/>
          <p:cNvSpPr>
            <a:spLocks noEditPoints="1"/>
          </p:cNvSpPr>
          <p:nvPr/>
        </p:nvSpPr>
        <p:spPr bwMode="auto">
          <a:xfrm>
            <a:off x="8888545" y="4502023"/>
            <a:ext cx="381856" cy="383229"/>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
        <p:nvSpPr>
          <p:cNvPr id="72" name="Freeform 96"/>
          <p:cNvSpPr>
            <a:spLocks noEditPoints="1"/>
          </p:cNvSpPr>
          <p:nvPr/>
        </p:nvSpPr>
        <p:spPr bwMode="auto">
          <a:xfrm>
            <a:off x="7483782" y="4440510"/>
            <a:ext cx="371781" cy="404108"/>
          </a:xfrm>
          <a:custGeom>
            <a:avLst/>
            <a:gdLst>
              <a:gd name="T0" fmla="*/ 34 w 114"/>
              <a:gd name="T1" fmla="*/ 58 h 124"/>
              <a:gd name="T2" fmla="*/ 7 w 114"/>
              <a:gd name="T3" fmla="*/ 57 h 124"/>
              <a:gd name="T4" fmla="*/ 9 w 114"/>
              <a:gd name="T5" fmla="*/ 108 h 124"/>
              <a:gd name="T6" fmla="*/ 37 w 114"/>
              <a:gd name="T7" fmla="*/ 112 h 124"/>
              <a:gd name="T8" fmla="*/ 34 w 114"/>
              <a:gd name="T9" fmla="*/ 58 h 124"/>
              <a:gd name="T10" fmla="*/ 113 w 114"/>
              <a:gd name="T11" fmla="*/ 73 h 124"/>
              <a:gd name="T12" fmla="*/ 107 w 114"/>
              <a:gd name="T13" fmla="*/ 66 h 124"/>
              <a:gd name="T14" fmla="*/ 112 w 114"/>
              <a:gd name="T15" fmla="*/ 59 h 124"/>
              <a:gd name="T16" fmla="*/ 85 w 114"/>
              <a:gd name="T17" fmla="*/ 48 h 124"/>
              <a:gd name="T18" fmla="*/ 80 w 114"/>
              <a:gd name="T19" fmla="*/ 39 h 124"/>
              <a:gd name="T20" fmla="*/ 96 w 114"/>
              <a:gd name="T21" fmla="*/ 21 h 124"/>
              <a:gd name="T22" fmla="*/ 90 w 114"/>
              <a:gd name="T23" fmla="*/ 4 h 124"/>
              <a:gd name="T24" fmla="*/ 58 w 114"/>
              <a:gd name="T25" fmla="*/ 35 h 124"/>
              <a:gd name="T26" fmla="*/ 39 w 114"/>
              <a:gd name="T27" fmla="*/ 59 h 124"/>
              <a:gd name="T28" fmla="*/ 42 w 114"/>
              <a:gd name="T29" fmla="*/ 111 h 124"/>
              <a:gd name="T30" fmla="*/ 91 w 114"/>
              <a:gd name="T31" fmla="*/ 119 h 124"/>
              <a:gd name="T32" fmla="*/ 103 w 114"/>
              <a:gd name="T33" fmla="*/ 108 h 124"/>
              <a:gd name="T34" fmla="*/ 100 w 114"/>
              <a:gd name="T35" fmla="*/ 101 h 124"/>
              <a:gd name="T36" fmla="*/ 109 w 114"/>
              <a:gd name="T37" fmla="*/ 93 h 124"/>
              <a:gd name="T38" fmla="*/ 106 w 114"/>
              <a:gd name="T39" fmla="*/ 83 h 124"/>
              <a:gd name="T40" fmla="*/ 113 w 114"/>
              <a:gd name="T41" fmla="*/ 7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124">
                <a:moveTo>
                  <a:pt x="34" y="58"/>
                </a:moveTo>
                <a:cubicBezTo>
                  <a:pt x="24" y="54"/>
                  <a:pt x="7" y="57"/>
                  <a:pt x="7" y="57"/>
                </a:cubicBezTo>
                <a:cubicBezTo>
                  <a:pt x="0" y="78"/>
                  <a:pt x="9" y="108"/>
                  <a:pt x="9" y="108"/>
                </a:cubicBezTo>
                <a:cubicBezTo>
                  <a:pt x="20" y="117"/>
                  <a:pt x="37" y="112"/>
                  <a:pt x="37" y="112"/>
                </a:cubicBezTo>
                <a:cubicBezTo>
                  <a:pt x="31" y="95"/>
                  <a:pt x="34" y="58"/>
                  <a:pt x="34" y="58"/>
                </a:cubicBezTo>
                <a:close/>
                <a:moveTo>
                  <a:pt x="113" y="73"/>
                </a:moveTo>
                <a:cubicBezTo>
                  <a:pt x="114" y="66"/>
                  <a:pt x="107" y="66"/>
                  <a:pt x="107" y="66"/>
                </a:cubicBezTo>
                <a:cubicBezTo>
                  <a:pt x="113" y="66"/>
                  <a:pt x="112" y="59"/>
                  <a:pt x="112" y="59"/>
                </a:cubicBezTo>
                <a:cubicBezTo>
                  <a:pt x="110" y="43"/>
                  <a:pt x="95" y="50"/>
                  <a:pt x="85" y="48"/>
                </a:cubicBezTo>
                <a:cubicBezTo>
                  <a:pt x="76" y="46"/>
                  <a:pt x="80" y="39"/>
                  <a:pt x="80" y="39"/>
                </a:cubicBezTo>
                <a:cubicBezTo>
                  <a:pt x="92" y="31"/>
                  <a:pt x="96" y="21"/>
                  <a:pt x="96" y="21"/>
                </a:cubicBezTo>
                <a:cubicBezTo>
                  <a:pt x="101" y="0"/>
                  <a:pt x="90" y="4"/>
                  <a:pt x="90" y="4"/>
                </a:cubicBezTo>
                <a:cubicBezTo>
                  <a:pt x="87" y="10"/>
                  <a:pt x="66" y="30"/>
                  <a:pt x="58" y="35"/>
                </a:cubicBezTo>
                <a:cubicBezTo>
                  <a:pt x="48" y="42"/>
                  <a:pt x="39" y="59"/>
                  <a:pt x="39" y="59"/>
                </a:cubicBezTo>
                <a:cubicBezTo>
                  <a:pt x="35" y="78"/>
                  <a:pt x="42" y="111"/>
                  <a:pt x="42" y="111"/>
                </a:cubicBezTo>
                <a:cubicBezTo>
                  <a:pt x="63" y="124"/>
                  <a:pt x="91" y="119"/>
                  <a:pt x="91" y="119"/>
                </a:cubicBezTo>
                <a:cubicBezTo>
                  <a:pt x="102" y="117"/>
                  <a:pt x="103" y="108"/>
                  <a:pt x="103" y="108"/>
                </a:cubicBezTo>
                <a:cubicBezTo>
                  <a:pt x="105" y="102"/>
                  <a:pt x="100" y="101"/>
                  <a:pt x="100" y="101"/>
                </a:cubicBezTo>
                <a:cubicBezTo>
                  <a:pt x="108" y="102"/>
                  <a:pt x="109" y="93"/>
                  <a:pt x="109" y="93"/>
                </a:cubicBezTo>
                <a:cubicBezTo>
                  <a:pt x="112" y="84"/>
                  <a:pt x="106" y="83"/>
                  <a:pt x="106" y="83"/>
                </a:cubicBezTo>
                <a:cubicBezTo>
                  <a:pt x="112" y="84"/>
                  <a:pt x="113" y="73"/>
                  <a:pt x="113" y="7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sym typeface="+mn-lt"/>
            </a:endParaRPr>
          </a:p>
        </p:txBody>
      </p:sp>
    </p:spTree>
  </p:cSld>
  <p:clrMapOvr>
    <a:masterClrMapping/>
  </p:clrMapOvr>
  <p:transition spd="slow" advClick="0"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22" presetClass="entr" presetSubtype="8" fill="hold" grpId="0" nodeType="withEffect">
                                      <p:stCondLst>
                                        <p:cond delay="30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22" presetClass="entr" presetSubtype="8" fill="hold" grpId="0" nodeType="withEffect">
                                      <p:stCondLst>
                                        <p:cond delay="60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childTnLst>
                              </p:cTn>
                            </p:par>
                            <p:par>
                              <p:cTn id="14" fill="hold">
                                <p:stCondLst>
                                  <p:cond delay="500"/>
                                </p:stCondLst>
                                <p:childTnLst>
                                  <p:par>
                                    <p:cTn id="15" presetID="2" presetClass="entr" presetSubtype="4" accel="70000" fill="hold" grpId="0" nodeType="afterEffect" p14:presetBounceEnd="40000">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14:bounceEnd="40000">
                                          <p:cBhvr additive="base">
                                            <p:cTn id="17" dur="5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18" dur="500" fill="hold"/>
                                            <p:tgtEl>
                                              <p:spTgt spid="25"/>
                                            </p:tgtEl>
                                            <p:attrNameLst>
                                              <p:attrName>ppt_y</p:attrName>
                                            </p:attrNameLst>
                                          </p:cBhvr>
                                          <p:tavLst>
                                            <p:tav tm="0">
                                              <p:val>
                                                <p:strVal val="1+#ppt_h/2"/>
                                              </p:val>
                                            </p:tav>
                                            <p:tav tm="100000">
                                              <p:val>
                                                <p:strVal val="#ppt_y"/>
                                              </p:val>
                                            </p:tav>
                                          </p:tavLst>
                                        </p:anim>
                                      </p:childTnLst>
                                    </p:cTn>
                                  </p:par>
                                  <p:par>
                                    <p:cTn id="19" presetID="2" presetClass="entr" presetSubtype="4" accel="70000" fill="hold" grpId="0" nodeType="withEffect" p14:presetBounceEnd="40000">
                                      <p:stCondLst>
                                        <p:cond delay="300"/>
                                      </p:stCondLst>
                                      <p:childTnLst>
                                        <p:set>
                                          <p:cBhvr>
                                            <p:cTn id="20" dur="1" fill="hold">
                                              <p:stCondLst>
                                                <p:cond delay="0"/>
                                              </p:stCondLst>
                                            </p:cTn>
                                            <p:tgtEl>
                                              <p:spTgt spid="27"/>
                                            </p:tgtEl>
                                            <p:attrNameLst>
                                              <p:attrName>style.visibility</p:attrName>
                                            </p:attrNameLst>
                                          </p:cBhvr>
                                          <p:to>
                                            <p:strVal val="visible"/>
                                          </p:to>
                                        </p:set>
                                        <p:anim calcmode="lin" valueType="num" p14:bounceEnd="40000">
                                          <p:cBhvr additive="base">
                                            <p:cTn id="21" dur="500" fill="hold"/>
                                            <p:tgtEl>
                                              <p:spTgt spid="27"/>
                                            </p:tgtEl>
                                            <p:attrNameLst>
                                              <p:attrName>ppt_x</p:attrName>
                                            </p:attrNameLst>
                                          </p:cBhvr>
                                          <p:tavLst>
                                            <p:tav tm="0">
                                              <p:val>
                                                <p:strVal val="#ppt_x"/>
                                              </p:val>
                                            </p:tav>
                                            <p:tav tm="100000">
                                              <p:val>
                                                <p:strVal val="#ppt_x"/>
                                              </p:val>
                                            </p:tav>
                                          </p:tavLst>
                                        </p:anim>
                                        <p:anim calcmode="lin" valueType="num" p14:bounceEnd="40000">
                                          <p:cBhvr additive="base">
                                            <p:cTn id="22" dur="500" fill="hold"/>
                                            <p:tgtEl>
                                              <p:spTgt spid="27"/>
                                            </p:tgtEl>
                                            <p:attrNameLst>
                                              <p:attrName>ppt_y</p:attrName>
                                            </p:attrNameLst>
                                          </p:cBhvr>
                                          <p:tavLst>
                                            <p:tav tm="0">
                                              <p:val>
                                                <p:strVal val="1+#ppt_h/2"/>
                                              </p:val>
                                            </p:tav>
                                            <p:tav tm="100000">
                                              <p:val>
                                                <p:strVal val="#ppt_y"/>
                                              </p:val>
                                            </p:tav>
                                          </p:tavLst>
                                        </p:anim>
                                      </p:childTnLst>
                                    </p:cTn>
                                  </p:par>
                                  <p:par>
                                    <p:cTn id="23" presetID="2" presetClass="entr" presetSubtype="4" accel="70000" fill="hold" grpId="0" nodeType="withEffect" p14:presetBounceEnd="40000">
                                      <p:stCondLst>
                                        <p:cond delay="600"/>
                                      </p:stCondLst>
                                      <p:childTnLst>
                                        <p:set>
                                          <p:cBhvr>
                                            <p:cTn id="24" dur="1" fill="hold">
                                              <p:stCondLst>
                                                <p:cond delay="0"/>
                                              </p:stCondLst>
                                            </p:cTn>
                                            <p:tgtEl>
                                              <p:spTgt spid="26"/>
                                            </p:tgtEl>
                                            <p:attrNameLst>
                                              <p:attrName>style.visibility</p:attrName>
                                            </p:attrNameLst>
                                          </p:cBhvr>
                                          <p:to>
                                            <p:strVal val="visible"/>
                                          </p:to>
                                        </p:set>
                                        <p:anim calcmode="lin" valueType="num" p14:bounceEnd="40000">
                                          <p:cBhvr additive="base">
                                            <p:cTn id="25" dur="500" fill="hold"/>
                                            <p:tgtEl>
                                              <p:spTgt spid="26"/>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26"/>
                                            </p:tgtEl>
                                            <p:attrNameLst>
                                              <p:attrName>ppt_y</p:attrName>
                                            </p:attrNameLst>
                                          </p:cBhvr>
                                          <p:tavLst>
                                            <p:tav tm="0">
                                              <p:val>
                                                <p:strVal val="1+#ppt_h/2"/>
                                              </p:val>
                                            </p:tav>
                                            <p:tav tm="100000">
                                              <p:val>
                                                <p:strVal val="#ppt_y"/>
                                              </p:val>
                                            </p:tav>
                                          </p:tavLst>
                                        </p:anim>
                                      </p:childTnLst>
                                    </p:cTn>
                                  </p:par>
                                  <p:par>
                                    <p:cTn id="27" presetID="2" presetClass="entr" presetSubtype="4" accel="70000" fill="hold" grpId="0" nodeType="withEffect" p14:presetBounceEnd="40000">
                                      <p:stCondLst>
                                        <p:cond delay="900"/>
                                      </p:stCondLst>
                                      <p:childTnLst>
                                        <p:set>
                                          <p:cBhvr>
                                            <p:cTn id="28" dur="1" fill="hold">
                                              <p:stCondLst>
                                                <p:cond delay="0"/>
                                              </p:stCondLst>
                                            </p:cTn>
                                            <p:tgtEl>
                                              <p:spTgt spid="29"/>
                                            </p:tgtEl>
                                            <p:attrNameLst>
                                              <p:attrName>style.visibility</p:attrName>
                                            </p:attrNameLst>
                                          </p:cBhvr>
                                          <p:to>
                                            <p:strVal val="visible"/>
                                          </p:to>
                                        </p:set>
                                        <p:anim calcmode="lin" valueType="num" p14:bounceEnd="40000">
                                          <p:cBhvr additive="base">
                                            <p:cTn id="29" dur="500" fill="hold"/>
                                            <p:tgtEl>
                                              <p:spTgt spid="29"/>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29"/>
                                            </p:tgtEl>
                                            <p:attrNameLst>
                                              <p:attrName>ppt_y</p:attrName>
                                            </p:attrNameLst>
                                          </p:cBhvr>
                                          <p:tavLst>
                                            <p:tav tm="0">
                                              <p:val>
                                                <p:strVal val="1+#ppt_h/2"/>
                                              </p:val>
                                            </p:tav>
                                            <p:tav tm="100000">
                                              <p:val>
                                                <p:strVal val="#ppt_y"/>
                                              </p:val>
                                            </p:tav>
                                          </p:tavLst>
                                        </p:anim>
                                      </p:childTnLst>
                                    </p:cTn>
                                  </p:par>
                                  <p:par>
                                    <p:cTn id="31" presetID="2" presetClass="entr" presetSubtype="4" accel="70000" fill="hold" grpId="0" nodeType="withEffect" p14:presetBounceEnd="40000">
                                      <p:stCondLst>
                                        <p:cond delay="1200"/>
                                      </p:stCondLst>
                                      <p:childTnLst>
                                        <p:set>
                                          <p:cBhvr>
                                            <p:cTn id="32" dur="1" fill="hold">
                                              <p:stCondLst>
                                                <p:cond delay="0"/>
                                              </p:stCondLst>
                                            </p:cTn>
                                            <p:tgtEl>
                                              <p:spTgt spid="30"/>
                                            </p:tgtEl>
                                            <p:attrNameLst>
                                              <p:attrName>style.visibility</p:attrName>
                                            </p:attrNameLst>
                                          </p:cBhvr>
                                          <p:to>
                                            <p:strVal val="visible"/>
                                          </p:to>
                                        </p:set>
                                        <p:anim calcmode="lin" valueType="num" p14:bounceEnd="40000">
                                          <p:cBhvr additive="base">
                                            <p:cTn id="33" dur="500" fill="hold"/>
                                            <p:tgtEl>
                                              <p:spTgt spid="30"/>
                                            </p:tgtEl>
                                            <p:attrNameLst>
                                              <p:attrName>ppt_x</p:attrName>
                                            </p:attrNameLst>
                                          </p:cBhvr>
                                          <p:tavLst>
                                            <p:tav tm="0">
                                              <p:val>
                                                <p:strVal val="#ppt_x"/>
                                              </p:val>
                                            </p:tav>
                                            <p:tav tm="100000">
                                              <p:val>
                                                <p:strVal val="#ppt_x"/>
                                              </p:val>
                                            </p:tav>
                                          </p:tavLst>
                                        </p:anim>
                                        <p:anim calcmode="lin" valueType="num" p14:bounceEnd="40000">
                                          <p:cBhvr additive="base">
                                            <p:cTn id="34" dur="500" fill="hold"/>
                                            <p:tgtEl>
                                              <p:spTgt spid="30"/>
                                            </p:tgtEl>
                                            <p:attrNameLst>
                                              <p:attrName>ppt_y</p:attrName>
                                            </p:attrNameLst>
                                          </p:cBhvr>
                                          <p:tavLst>
                                            <p:tav tm="0">
                                              <p:val>
                                                <p:strVal val="1+#ppt_h/2"/>
                                              </p:val>
                                            </p:tav>
                                            <p:tav tm="100000">
                                              <p:val>
                                                <p:strVal val="#ppt_y"/>
                                              </p:val>
                                            </p:tav>
                                          </p:tavLst>
                                        </p:anim>
                                      </p:childTnLst>
                                    </p:cTn>
                                  </p:par>
                                  <p:par>
                                    <p:cTn id="35" presetID="2" presetClass="entr" presetSubtype="4" accel="70000" fill="hold" grpId="0" nodeType="withEffect" p14:presetBounceEnd="40000">
                                      <p:stCondLst>
                                        <p:cond delay="1500"/>
                                      </p:stCondLst>
                                      <p:childTnLst>
                                        <p:set>
                                          <p:cBhvr>
                                            <p:cTn id="36" dur="1" fill="hold">
                                              <p:stCondLst>
                                                <p:cond delay="0"/>
                                              </p:stCondLst>
                                            </p:cTn>
                                            <p:tgtEl>
                                              <p:spTgt spid="28"/>
                                            </p:tgtEl>
                                            <p:attrNameLst>
                                              <p:attrName>style.visibility</p:attrName>
                                            </p:attrNameLst>
                                          </p:cBhvr>
                                          <p:to>
                                            <p:strVal val="visible"/>
                                          </p:to>
                                        </p:set>
                                        <p:anim calcmode="lin" valueType="num" p14:bounceEnd="40000">
                                          <p:cBhvr additive="base">
                                            <p:cTn id="37" dur="500" fill="hold"/>
                                            <p:tgtEl>
                                              <p:spTgt spid="28"/>
                                            </p:tgtEl>
                                            <p:attrNameLst>
                                              <p:attrName>ppt_x</p:attrName>
                                            </p:attrNameLst>
                                          </p:cBhvr>
                                          <p:tavLst>
                                            <p:tav tm="0">
                                              <p:val>
                                                <p:strVal val="#ppt_x"/>
                                              </p:val>
                                            </p:tav>
                                            <p:tav tm="100000">
                                              <p:val>
                                                <p:strVal val="#ppt_x"/>
                                              </p:val>
                                            </p:tav>
                                          </p:tavLst>
                                        </p:anim>
                                        <p:anim calcmode="lin" valueType="num" p14:bounceEnd="40000">
                                          <p:cBhvr additive="base">
                                            <p:cTn id="38" dur="500" fill="hold"/>
                                            <p:tgtEl>
                                              <p:spTgt spid="28"/>
                                            </p:tgtEl>
                                            <p:attrNameLst>
                                              <p:attrName>ppt_y</p:attrName>
                                            </p:attrNameLst>
                                          </p:cBhvr>
                                          <p:tavLst>
                                            <p:tav tm="0">
                                              <p:val>
                                                <p:strVal val="1+#ppt_h/2"/>
                                              </p:val>
                                            </p:tav>
                                            <p:tav tm="100000">
                                              <p:val>
                                                <p:strVal val="#ppt_y"/>
                                              </p:val>
                                            </p:tav>
                                          </p:tavLst>
                                        </p:anim>
                                      </p:childTnLst>
                                    </p:cTn>
                                  </p:par>
                                </p:childTnLst>
                              </p:cTn>
                            </p:par>
                            <p:par>
                              <p:cTn id="39" fill="hold">
                                <p:stCondLst>
                                  <p:cond delay="1000"/>
                                </p:stCondLst>
                                <p:childTnLst>
                                  <p:par>
                                    <p:cTn id="40" presetID="53" presetClass="entr" presetSubtype="16" fill="hold" nodeType="after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p:cTn id="42" dur="300" fill="hold"/>
                                            <p:tgtEl>
                                              <p:spTgt spid="43"/>
                                            </p:tgtEl>
                                            <p:attrNameLst>
                                              <p:attrName>ppt_w</p:attrName>
                                            </p:attrNameLst>
                                          </p:cBhvr>
                                          <p:tavLst>
                                            <p:tav tm="0">
                                              <p:val>
                                                <p:fltVal val="0"/>
                                              </p:val>
                                            </p:tav>
                                            <p:tav tm="100000">
                                              <p:val>
                                                <p:strVal val="#ppt_w"/>
                                              </p:val>
                                            </p:tav>
                                          </p:tavLst>
                                        </p:anim>
                                        <p:anim calcmode="lin" valueType="num">
                                          <p:cBhvr>
                                            <p:cTn id="43" dur="300" fill="hold"/>
                                            <p:tgtEl>
                                              <p:spTgt spid="43"/>
                                            </p:tgtEl>
                                            <p:attrNameLst>
                                              <p:attrName>ppt_h</p:attrName>
                                            </p:attrNameLst>
                                          </p:cBhvr>
                                          <p:tavLst>
                                            <p:tav tm="0">
                                              <p:val>
                                                <p:fltVal val="0"/>
                                              </p:val>
                                            </p:tav>
                                            <p:tav tm="100000">
                                              <p:val>
                                                <p:strVal val="#ppt_h"/>
                                              </p:val>
                                            </p:tav>
                                          </p:tavLst>
                                        </p:anim>
                                        <p:animEffect transition="in" filter="fade">
                                          <p:cBhvr>
                                            <p:cTn id="44" dur="300"/>
                                            <p:tgtEl>
                                              <p:spTgt spid="43"/>
                                            </p:tgtEl>
                                          </p:cBhvr>
                                        </p:animEffect>
                                      </p:childTnLst>
                                    </p:cTn>
                                  </p:par>
                                </p:childTnLst>
                              </p:cTn>
                            </p:par>
                            <p:par>
                              <p:cTn id="45" fill="hold">
                                <p:stCondLst>
                                  <p:cond delay="1500"/>
                                </p:stCondLst>
                                <p:childTnLst>
                                  <p:par>
                                    <p:cTn id="46" presetID="26" presetClass="emph" presetSubtype="0" fill="hold" nodeType="afterEffect">
                                      <p:stCondLst>
                                        <p:cond delay="0"/>
                                      </p:stCondLst>
                                      <p:childTnLst>
                                        <p:animEffect transition="out" filter="fade">
                                          <p:cBhvr>
                                            <p:cTn id="47" dur="500" tmFilter="0, 0; .2, .5; .8, .5; 1, 0"/>
                                            <p:tgtEl>
                                              <p:spTgt spid="43"/>
                                            </p:tgtEl>
                                          </p:cBhvr>
                                        </p:animEffect>
                                        <p:animScale>
                                          <p:cBhvr>
                                            <p:cTn id="48" dur="250" autoRev="1" fill="hold"/>
                                            <p:tgtEl>
                                              <p:spTgt spid="43"/>
                                            </p:tgtEl>
                                          </p:cBhvr>
                                          <p:by x="105000" y="105000"/>
                                        </p:animScale>
                                      </p:childTnLst>
                                    </p:cTn>
                                  </p:par>
                                </p:childTnLst>
                              </p:cTn>
                            </p:par>
                            <p:par>
                              <p:cTn id="49" fill="hold">
                                <p:stCondLst>
                                  <p:cond delay="2000"/>
                                </p:stCondLst>
                                <p:childTnLst>
                                  <p:par>
                                    <p:cTn id="50" presetID="22" presetClass="entr" presetSubtype="1"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up)">
                                          <p:cBhvr>
                                            <p:cTn id="52" dur="1000"/>
                                            <p:tgtEl>
                                              <p:spTgt spid="15"/>
                                            </p:tgtEl>
                                          </p:cBhvr>
                                        </p:animEffect>
                                      </p:childTnLst>
                                    </p:cTn>
                                  </p:par>
                                </p:childTnLst>
                              </p:cTn>
                            </p:par>
                            <p:par>
                              <p:cTn id="53" fill="hold">
                                <p:stCondLst>
                                  <p:cond delay="3000"/>
                                </p:stCondLst>
                                <p:childTnLst>
                                  <p:par>
                                    <p:cTn id="54" presetID="53" presetClass="entr" presetSubtype="16" fill="hold" nodeType="afterEffect">
                                      <p:stCondLst>
                                        <p:cond delay="0"/>
                                      </p:stCondLst>
                                      <p:childTnLst>
                                        <p:set>
                                          <p:cBhvr>
                                            <p:cTn id="55" dur="1" fill="hold">
                                              <p:stCondLst>
                                                <p:cond delay="0"/>
                                              </p:stCondLst>
                                            </p:cTn>
                                            <p:tgtEl>
                                              <p:spTgt spid="46"/>
                                            </p:tgtEl>
                                            <p:attrNameLst>
                                              <p:attrName>style.visibility</p:attrName>
                                            </p:attrNameLst>
                                          </p:cBhvr>
                                          <p:to>
                                            <p:strVal val="visible"/>
                                          </p:to>
                                        </p:set>
                                        <p:anim calcmode="lin" valueType="num">
                                          <p:cBhvr>
                                            <p:cTn id="56" dur="300" fill="hold"/>
                                            <p:tgtEl>
                                              <p:spTgt spid="46"/>
                                            </p:tgtEl>
                                            <p:attrNameLst>
                                              <p:attrName>ppt_w</p:attrName>
                                            </p:attrNameLst>
                                          </p:cBhvr>
                                          <p:tavLst>
                                            <p:tav tm="0">
                                              <p:val>
                                                <p:fltVal val="0"/>
                                              </p:val>
                                            </p:tav>
                                            <p:tav tm="100000">
                                              <p:val>
                                                <p:strVal val="#ppt_w"/>
                                              </p:val>
                                            </p:tav>
                                          </p:tavLst>
                                        </p:anim>
                                        <p:anim calcmode="lin" valueType="num">
                                          <p:cBhvr>
                                            <p:cTn id="57" dur="300" fill="hold"/>
                                            <p:tgtEl>
                                              <p:spTgt spid="46"/>
                                            </p:tgtEl>
                                            <p:attrNameLst>
                                              <p:attrName>ppt_h</p:attrName>
                                            </p:attrNameLst>
                                          </p:cBhvr>
                                          <p:tavLst>
                                            <p:tav tm="0">
                                              <p:val>
                                                <p:fltVal val="0"/>
                                              </p:val>
                                            </p:tav>
                                            <p:tav tm="100000">
                                              <p:val>
                                                <p:strVal val="#ppt_h"/>
                                              </p:val>
                                            </p:tav>
                                          </p:tavLst>
                                        </p:anim>
                                        <p:animEffect transition="in" filter="fade">
                                          <p:cBhvr>
                                            <p:cTn id="58" dur="300"/>
                                            <p:tgtEl>
                                              <p:spTgt spid="46"/>
                                            </p:tgtEl>
                                          </p:cBhvr>
                                        </p:animEffect>
                                      </p:childTnLst>
                                    </p:cTn>
                                  </p:par>
                                  <p:par>
                                    <p:cTn id="59" presetID="53" presetClass="entr" presetSubtype="16" fill="hold" nodeType="withEffect">
                                      <p:stCondLst>
                                        <p:cond delay="0"/>
                                      </p:stCondLst>
                                      <p:childTnLst>
                                        <p:set>
                                          <p:cBhvr>
                                            <p:cTn id="60" dur="1" fill="hold">
                                              <p:stCondLst>
                                                <p:cond delay="0"/>
                                              </p:stCondLst>
                                            </p:cTn>
                                            <p:tgtEl>
                                              <p:spTgt spid="49"/>
                                            </p:tgtEl>
                                            <p:attrNameLst>
                                              <p:attrName>style.visibility</p:attrName>
                                            </p:attrNameLst>
                                          </p:cBhvr>
                                          <p:to>
                                            <p:strVal val="visible"/>
                                          </p:to>
                                        </p:set>
                                        <p:anim calcmode="lin" valueType="num">
                                          <p:cBhvr>
                                            <p:cTn id="61" dur="300" fill="hold"/>
                                            <p:tgtEl>
                                              <p:spTgt spid="49"/>
                                            </p:tgtEl>
                                            <p:attrNameLst>
                                              <p:attrName>ppt_w</p:attrName>
                                            </p:attrNameLst>
                                          </p:cBhvr>
                                          <p:tavLst>
                                            <p:tav tm="0">
                                              <p:val>
                                                <p:fltVal val="0"/>
                                              </p:val>
                                            </p:tav>
                                            <p:tav tm="100000">
                                              <p:val>
                                                <p:strVal val="#ppt_w"/>
                                              </p:val>
                                            </p:tav>
                                          </p:tavLst>
                                        </p:anim>
                                        <p:anim calcmode="lin" valueType="num">
                                          <p:cBhvr>
                                            <p:cTn id="62" dur="300" fill="hold"/>
                                            <p:tgtEl>
                                              <p:spTgt spid="49"/>
                                            </p:tgtEl>
                                            <p:attrNameLst>
                                              <p:attrName>ppt_h</p:attrName>
                                            </p:attrNameLst>
                                          </p:cBhvr>
                                          <p:tavLst>
                                            <p:tav tm="0">
                                              <p:val>
                                                <p:fltVal val="0"/>
                                              </p:val>
                                            </p:tav>
                                            <p:tav tm="100000">
                                              <p:val>
                                                <p:strVal val="#ppt_h"/>
                                              </p:val>
                                            </p:tav>
                                          </p:tavLst>
                                        </p:anim>
                                        <p:animEffect transition="in" filter="fade">
                                          <p:cBhvr>
                                            <p:cTn id="63" dur="300"/>
                                            <p:tgtEl>
                                              <p:spTgt spid="49"/>
                                            </p:tgtEl>
                                          </p:cBhvr>
                                        </p:animEffect>
                                      </p:childTnLst>
                                    </p:cTn>
                                  </p:par>
                                </p:childTnLst>
                              </p:cTn>
                            </p:par>
                            <p:par>
                              <p:cTn id="64" fill="hold">
                                <p:stCondLst>
                                  <p:cond delay="3500"/>
                                </p:stCondLst>
                                <p:childTnLst>
                                  <p:par>
                                    <p:cTn id="65" presetID="26" presetClass="emph" presetSubtype="0" fill="hold" nodeType="afterEffect">
                                      <p:stCondLst>
                                        <p:cond delay="0"/>
                                      </p:stCondLst>
                                      <p:childTnLst>
                                        <p:animEffect transition="out" filter="fade">
                                          <p:cBhvr>
                                            <p:cTn id="66" dur="500" tmFilter="0, 0; .2, .5; .8, .5; 1, 0"/>
                                            <p:tgtEl>
                                              <p:spTgt spid="46"/>
                                            </p:tgtEl>
                                          </p:cBhvr>
                                        </p:animEffect>
                                        <p:animScale>
                                          <p:cBhvr>
                                            <p:cTn id="67" dur="250" autoRev="1" fill="hold"/>
                                            <p:tgtEl>
                                              <p:spTgt spid="46"/>
                                            </p:tgtEl>
                                          </p:cBhvr>
                                          <p:by x="105000" y="105000"/>
                                        </p:animScale>
                                      </p:childTnLst>
                                    </p:cTn>
                                  </p:par>
                                  <p:par>
                                    <p:cTn id="68" presetID="26" presetClass="emph" presetSubtype="0" fill="hold" nodeType="withEffect">
                                      <p:stCondLst>
                                        <p:cond delay="0"/>
                                      </p:stCondLst>
                                      <p:childTnLst>
                                        <p:animEffect transition="out" filter="fade">
                                          <p:cBhvr>
                                            <p:cTn id="69" dur="500" tmFilter="0, 0; .2, .5; .8, .5; 1, 0"/>
                                            <p:tgtEl>
                                              <p:spTgt spid="49"/>
                                            </p:tgtEl>
                                          </p:cBhvr>
                                        </p:animEffect>
                                        <p:animScale>
                                          <p:cBhvr>
                                            <p:cTn id="70" dur="250" autoRev="1" fill="hold"/>
                                            <p:tgtEl>
                                              <p:spTgt spid="49"/>
                                            </p:tgtEl>
                                          </p:cBhvr>
                                          <p:by x="105000" y="105000"/>
                                        </p:animScale>
                                      </p:childTnLst>
                                    </p:cTn>
                                  </p:par>
                                </p:childTnLst>
                              </p:cTn>
                            </p:par>
                            <p:par>
                              <p:cTn id="71" fill="hold">
                                <p:stCondLst>
                                  <p:cond delay="4000"/>
                                </p:stCondLst>
                                <p:childTnLst>
                                  <p:par>
                                    <p:cTn id="72" presetID="22" presetClass="entr" presetSubtype="1" fill="hold" nodeType="after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wipe(up)">
                                          <p:cBhvr>
                                            <p:cTn id="74" dur="1000"/>
                                            <p:tgtEl>
                                              <p:spTgt spid="18"/>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wipe(up)">
                                          <p:cBhvr>
                                            <p:cTn id="77" dur="1000"/>
                                            <p:tgtEl>
                                              <p:spTgt spid="21"/>
                                            </p:tgtEl>
                                          </p:cBhvr>
                                        </p:animEffect>
                                      </p:childTnLst>
                                    </p:cTn>
                                  </p:par>
                                </p:childTnLst>
                              </p:cTn>
                            </p:par>
                            <p:par>
                              <p:cTn id="78" fill="hold">
                                <p:stCondLst>
                                  <p:cond delay="5000"/>
                                </p:stCondLst>
                                <p:childTnLst>
                                  <p:par>
                                    <p:cTn id="79" presetID="53" presetClass="entr" presetSubtype="16" fill="hold" nodeType="afterEffect">
                                      <p:stCondLst>
                                        <p:cond delay="0"/>
                                      </p:stCondLst>
                                      <p:childTnLst>
                                        <p:set>
                                          <p:cBhvr>
                                            <p:cTn id="80" dur="1" fill="hold">
                                              <p:stCondLst>
                                                <p:cond delay="0"/>
                                              </p:stCondLst>
                                            </p:cTn>
                                            <p:tgtEl>
                                              <p:spTgt spid="55"/>
                                            </p:tgtEl>
                                            <p:attrNameLst>
                                              <p:attrName>style.visibility</p:attrName>
                                            </p:attrNameLst>
                                          </p:cBhvr>
                                          <p:to>
                                            <p:strVal val="visible"/>
                                          </p:to>
                                        </p:set>
                                        <p:anim calcmode="lin" valueType="num">
                                          <p:cBhvr>
                                            <p:cTn id="81" dur="300" fill="hold"/>
                                            <p:tgtEl>
                                              <p:spTgt spid="55"/>
                                            </p:tgtEl>
                                            <p:attrNameLst>
                                              <p:attrName>ppt_w</p:attrName>
                                            </p:attrNameLst>
                                          </p:cBhvr>
                                          <p:tavLst>
                                            <p:tav tm="0">
                                              <p:val>
                                                <p:fltVal val="0"/>
                                              </p:val>
                                            </p:tav>
                                            <p:tav tm="100000">
                                              <p:val>
                                                <p:strVal val="#ppt_w"/>
                                              </p:val>
                                            </p:tav>
                                          </p:tavLst>
                                        </p:anim>
                                        <p:anim calcmode="lin" valueType="num">
                                          <p:cBhvr>
                                            <p:cTn id="82" dur="300" fill="hold"/>
                                            <p:tgtEl>
                                              <p:spTgt spid="55"/>
                                            </p:tgtEl>
                                            <p:attrNameLst>
                                              <p:attrName>ppt_h</p:attrName>
                                            </p:attrNameLst>
                                          </p:cBhvr>
                                          <p:tavLst>
                                            <p:tav tm="0">
                                              <p:val>
                                                <p:fltVal val="0"/>
                                              </p:val>
                                            </p:tav>
                                            <p:tav tm="100000">
                                              <p:val>
                                                <p:strVal val="#ppt_h"/>
                                              </p:val>
                                            </p:tav>
                                          </p:tavLst>
                                        </p:anim>
                                        <p:animEffect transition="in" filter="fade">
                                          <p:cBhvr>
                                            <p:cTn id="83" dur="300"/>
                                            <p:tgtEl>
                                              <p:spTgt spid="55"/>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72"/>
                                            </p:tgtEl>
                                            <p:attrNameLst>
                                              <p:attrName>style.visibility</p:attrName>
                                            </p:attrNameLst>
                                          </p:cBhvr>
                                          <p:to>
                                            <p:strVal val="visible"/>
                                          </p:to>
                                        </p:set>
                                        <p:anim calcmode="lin" valueType="num">
                                          <p:cBhvr>
                                            <p:cTn id="86" dur="300" fill="hold"/>
                                            <p:tgtEl>
                                              <p:spTgt spid="72"/>
                                            </p:tgtEl>
                                            <p:attrNameLst>
                                              <p:attrName>ppt_w</p:attrName>
                                            </p:attrNameLst>
                                          </p:cBhvr>
                                          <p:tavLst>
                                            <p:tav tm="0">
                                              <p:val>
                                                <p:fltVal val="0"/>
                                              </p:val>
                                            </p:tav>
                                            <p:tav tm="100000">
                                              <p:val>
                                                <p:strVal val="#ppt_w"/>
                                              </p:val>
                                            </p:tav>
                                          </p:tavLst>
                                        </p:anim>
                                        <p:anim calcmode="lin" valueType="num">
                                          <p:cBhvr>
                                            <p:cTn id="87" dur="300" fill="hold"/>
                                            <p:tgtEl>
                                              <p:spTgt spid="72"/>
                                            </p:tgtEl>
                                            <p:attrNameLst>
                                              <p:attrName>ppt_h</p:attrName>
                                            </p:attrNameLst>
                                          </p:cBhvr>
                                          <p:tavLst>
                                            <p:tav tm="0">
                                              <p:val>
                                                <p:fltVal val="0"/>
                                              </p:val>
                                            </p:tav>
                                            <p:tav tm="100000">
                                              <p:val>
                                                <p:strVal val="#ppt_h"/>
                                              </p:val>
                                            </p:tav>
                                          </p:tavLst>
                                        </p:anim>
                                        <p:animEffect transition="in" filter="fade">
                                          <p:cBhvr>
                                            <p:cTn id="88" dur="300"/>
                                            <p:tgtEl>
                                              <p:spTgt spid="72"/>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71"/>
                                            </p:tgtEl>
                                            <p:attrNameLst>
                                              <p:attrName>style.visibility</p:attrName>
                                            </p:attrNameLst>
                                          </p:cBhvr>
                                          <p:to>
                                            <p:strVal val="visible"/>
                                          </p:to>
                                        </p:set>
                                        <p:anim calcmode="lin" valueType="num">
                                          <p:cBhvr>
                                            <p:cTn id="91" dur="300" fill="hold"/>
                                            <p:tgtEl>
                                              <p:spTgt spid="71"/>
                                            </p:tgtEl>
                                            <p:attrNameLst>
                                              <p:attrName>ppt_w</p:attrName>
                                            </p:attrNameLst>
                                          </p:cBhvr>
                                          <p:tavLst>
                                            <p:tav tm="0">
                                              <p:val>
                                                <p:fltVal val="0"/>
                                              </p:val>
                                            </p:tav>
                                            <p:tav tm="100000">
                                              <p:val>
                                                <p:strVal val="#ppt_w"/>
                                              </p:val>
                                            </p:tav>
                                          </p:tavLst>
                                        </p:anim>
                                        <p:anim calcmode="lin" valueType="num">
                                          <p:cBhvr>
                                            <p:cTn id="92" dur="300" fill="hold"/>
                                            <p:tgtEl>
                                              <p:spTgt spid="71"/>
                                            </p:tgtEl>
                                            <p:attrNameLst>
                                              <p:attrName>ppt_h</p:attrName>
                                            </p:attrNameLst>
                                          </p:cBhvr>
                                          <p:tavLst>
                                            <p:tav tm="0">
                                              <p:val>
                                                <p:fltVal val="0"/>
                                              </p:val>
                                            </p:tav>
                                            <p:tav tm="100000">
                                              <p:val>
                                                <p:strVal val="#ppt_h"/>
                                              </p:val>
                                            </p:tav>
                                          </p:tavLst>
                                        </p:anim>
                                        <p:animEffect transition="in" filter="fade">
                                          <p:cBhvr>
                                            <p:cTn id="93" dur="300"/>
                                            <p:tgtEl>
                                              <p:spTgt spid="71"/>
                                            </p:tgtEl>
                                          </p:cBhvr>
                                        </p:animEffect>
                                      </p:childTnLst>
                                    </p:cTn>
                                  </p:par>
                                </p:childTnLst>
                              </p:cTn>
                            </p:par>
                            <p:par>
                              <p:cTn id="94" fill="hold">
                                <p:stCondLst>
                                  <p:cond delay="5500"/>
                                </p:stCondLst>
                                <p:childTnLst>
                                  <p:par>
                                    <p:cTn id="95" presetID="26" presetClass="emph" presetSubtype="0" fill="hold" nodeType="afterEffect">
                                      <p:stCondLst>
                                        <p:cond delay="0"/>
                                      </p:stCondLst>
                                      <p:childTnLst>
                                        <p:animEffect transition="out" filter="fade">
                                          <p:cBhvr>
                                            <p:cTn id="96" dur="500" tmFilter="0, 0; .2, .5; .8, .5; 1, 0"/>
                                            <p:tgtEl>
                                              <p:spTgt spid="55"/>
                                            </p:tgtEl>
                                          </p:cBhvr>
                                        </p:animEffect>
                                        <p:animScale>
                                          <p:cBhvr>
                                            <p:cTn id="97" dur="250" autoRev="1" fill="hold"/>
                                            <p:tgtEl>
                                              <p:spTgt spid="55"/>
                                            </p:tgtEl>
                                          </p:cBhvr>
                                          <p:by x="105000" y="105000"/>
                                        </p:animScale>
                                      </p:childTnLst>
                                    </p:cTn>
                                  </p:par>
                                  <p:par>
                                    <p:cTn id="98" presetID="26" presetClass="emph" presetSubtype="0" fill="hold" grpId="1" nodeType="withEffect">
                                      <p:stCondLst>
                                        <p:cond delay="0"/>
                                      </p:stCondLst>
                                      <p:childTnLst>
                                        <p:animEffect transition="out" filter="fade">
                                          <p:cBhvr>
                                            <p:cTn id="99" dur="500" tmFilter="0, 0; .2, .5; .8, .5; 1, 0"/>
                                            <p:tgtEl>
                                              <p:spTgt spid="72"/>
                                            </p:tgtEl>
                                          </p:cBhvr>
                                        </p:animEffect>
                                        <p:animScale>
                                          <p:cBhvr>
                                            <p:cTn id="100" dur="250" autoRev="1" fill="hold"/>
                                            <p:tgtEl>
                                              <p:spTgt spid="72"/>
                                            </p:tgtEl>
                                          </p:cBhvr>
                                          <p:by x="105000" y="105000"/>
                                        </p:animScale>
                                      </p:childTnLst>
                                    </p:cTn>
                                  </p:par>
                                  <p:par>
                                    <p:cTn id="101" presetID="26" presetClass="emph" presetSubtype="0" fill="hold" grpId="1" nodeType="withEffect">
                                      <p:stCondLst>
                                        <p:cond delay="0"/>
                                      </p:stCondLst>
                                      <p:childTnLst>
                                        <p:animEffect transition="out" filter="fade">
                                          <p:cBhvr>
                                            <p:cTn id="102" dur="500" tmFilter="0, 0; .2, .5; .8, .5; 1, 0"/>
                                            <p:tgtEl>
                                              <p:spTgt spid="71"/>
                                            </p:tgtEl>
                                          </p:cBhvr>
                                        </p:animEffect>
                                        <p:animScale>
                                          <p:cBhvr>
                                            <p:cTn id="103" dur="250" autoRev="1" fill="hold"/>
                                            <p:tgtEl>
                                              <p:spTgt spid="71"/>
                                            </p:tgtEl>
                                          </p:cBhvr>
                                          <p:by x="105000" y="105000"/>
                                        </p:animScale>
                                      </p:childTnLst>
                                    </p:cTn>
                                  </p:par>
                                </p:childTnLst>
                              </p:cTn>
                            </p:par>
                            <p:par>
                              <p:cTn id="104" fill="hold">
                                <p:stCondLst>
                                  <p:cond delay="6000"/>
                                </p:stCondLst>
                                <p:childTnLst>
                                  <p:par>
                                    <p:cTn id="105" presetID="2" presetClass="entr" presetSubtype="4" accel="70000" fill="hold" nodeType="afterEffect" p14:presetBounceEnd="40000">
                                      <p:stCondLst>
                                        <p:cond delay="0"/>
                                      </p:stCondLst>
                                      <p:childTnLst>
                                        <p:set>
                                          <p:cBhvr>
                                            <p:cTn id="106" dur="1" fill="hold">
                                              <p:stCondLst>
                                                <p:cond delay="0"/>
                                              </p:stCondLst>
                                            </p:cTn>
                                            <p:tgtEl>
                                              <p:spTgt spid="34"/>
                                            </p:tgtEl>
                                            <p:attrNameLst>
                                              <p:attrName>style.visibility</p:attrName>
                                            </p:attrNameLst>
                                          </p:cBhvr>
                                          <p:to>
                                            <p:strVal val="visible"/>
                                          </p:to>
                                        </p:set>
                                        <p:anim calcmode="lin" valueType="num" p14:bounceEnd="40000">
                                          <p:cBhvr additive="base">
                                            <p:cTn id="107" dur="500" fill="hold"/>
                                            <p:tgtEl>
                                              <p:spTgt spid="34"/>
                                            </p:tgtEl>
                                            <p:attrNameLst>
                                              <p:attrName>ppt_x</p:attrName>
                                            </p:attrNameLst>
                                          </p:cBhvr>
                                          <p:tavLst>
                                            <p:tav tm="0">
                                              <p:val>
                                                <p:strVal val="#ppt_x"/>
                                              </p:val>
                                            </p:tav>
                                            <p:tav tm="100000">
                                              <p:val>
                                                <p:strVal val="#ppt_x"/>
                                              </p:val>
                                            </p:tav>
                                          </p:tavLst>
                                        </p:anim>
                                        <p:anim calcmode="lin" valueType="num" p14:bounceEnd="40000">
                                          <p:cBhvr additive="base">
                                            <p:cTn id="108" dur="500" fill="hold"/>
                                            <p:tgtEl>
                                              <p:spTgt spid="34"/>
                                            </p:tgtEl>
                                            <p:attrNameLst>
                                              <p:attrName>ppt_y</p:attrName>
                                            </p:attrNameLst>
                                          </p:cBhvr>
                                          <p:tavLst>
                                            <p:tav tm="0">
                                              <p:val>
                                                <p:strVal val="1+#ppt_h/2"/>
                                              </p:val>
                                            </p:tav>
                                            <p:tav tm="100000">
                                              <p:val>
                                                <p:strVal val="#ppt_y"/>
                                              </p:val>
                                            </p:tav>
                                          </p:tavLst>
                                        </p:anim>
                                      </p:childTnLst>
                                    </p:cTn>
                                  </p:par>
                                </p:childTnLst>
                              </p:cTn>
                            </p:par>
                            <p:par>
                              <p:cTn id="109" fill="hold">
                                <p:stCondLst>
                                  <p:cond delay="6500"/>
                                </p:stCondLst>
                                <p:childTnLst>
                                  <p:par>
                                    <p:cTn id="110" presetID="16" presetClass="entr" presetSubtype="37" fill="hold" grpId="0" nodeType="afterEffect">
                                      <p:stCondLst>
                                        <p:cond delay="0"/>
                                      </p:stCondLst>
                                      <p:childTnLst>
                                        <p:set>
                                          <p:cBhvr>
                                            <p:cTn id="111" dur="1" fill="hold">
                                              <p:stCondLst>
                                                <p:cond delay="0"/>
                                              </p:stCondLst>
                                            </p:cTn>
                                            <p:tgtEl>
                                              <p:spTgt spid="31"/>
                                            </p:tgtEl>
                                            <p:attrNameLst>
                                              <p:attrName>style.visibility</p:attrName>
                                            </p:attrNameLst>
                                          </p:cBhvr>
                                          <p:to>
                                            <p:strVal val="visible"/>
                                          </p:to>
                                        </p:set>
                                        <p:animEffect transition="in" filter="barn(outVertical)">
                                          <p:cBhvr>
                                            <p:cTn id="112" dur="500"/>
                                            <p:tgtEl>
                                              <p:spTgt spid="31"/>
                                            </p:tgtEl>
                                          </p:cBhvr>
                                        </p:animEffect>
                                      </p:childTnLst>
                                    </p:cTn>
                                  </p:par>
                                </p:childTnLst>
                              </p:cTn>
                            </p:par>
                            <p:par>
                              <p:cTn id="113" fill="hold">
                                <p:stCondLst>
                                  <p:cond delay="7000"/>
                                </p:stCondLst>
                                <p:childTnLst>
                                  <p:par>
                                    <p:cTn id="114" presetID="2" presetClass="entr" presetSubtype="4" accel="70000" fill="hold" nodeType="afterEffect" p14:presetBounceEnd="40000">
                                      <p:stCondLst>
                                        <p:cond delay="0"/>
                                      </p:stCondLst>
                                      <p:childTnLst>
                                        <p:set>
                                          <p:cBhvr>
                                            <p:cTn id="115" dur="1" fill="hold">
                                              <p:stCondLst>
                                                <p:cond delay="0"/>
                                              </p:stCondLst>
                                            </p:cTn>
                                            <p:tgtEl>
                                              <p:spTgt spid="37"/>
                                            </p:tgtEl>
                                            <p:attrNameLst>
                                              <p:attrName>style.visibility</p:attrName>
                                            </p:attrNameLst>
                                          </p:cBhvr>
                                          <p:to>
                                            <p:strVal val="visible"/>
                                          </p:to>
                                        </p:set>
                                        <p:anim calcmode="lin" valueType="num" p14:bounceEnd="40000">
                                          <p:cBhvr additive="base">
                                            <p:cTn id="116" dur="500" fill="hold"/>
                                            <p:tgtEl>
                                              <p:spTgt spid="37"/>
                                            </p:tgtEl>
                                            <p:attrNameLst>
                                              <p:attrName>ppt_x</p:attrName>
                                            </p:attrNameLst>
                                          </p:cBhvr>
                                          <p:tavLst>
                                            <p:tav tm="0">
                                              <p:val>
                                                <p:strVal val="#ppt_x"/>
                                              </p:val>
                                            </p:tav>
                                            <p:tav tm="100000">
                                              <p:val>
                                                <p:strVal val="#ppt_x"/>
                                              </p:val>
                                            </p:tav>
                                          </p:tavLst>
                                        </p:anim>
                                        <p:anim calcmode="lin" valueType="num" p14:bounceEnd="40000">
                                          <p:cBhvr additive="base">
                                            <p:cTn id="117" dur="500" fill="hold"/>
                                            <p:tgtEl>
                                              <p:spTgt spid="37"/>
                                            </p:tgtEl>
                                            <p:attrNameLst>
                                              <p:attrName>ppt_y</p:attrName>
                                            </p:attrNameLst>
                                          </p:cBhvr>
                                          <p:tavLst>
                                            <p:tav tm="0">
                                              <p:val>
                                                <p:strVal val="1+#ppt_h/2"/>
                                              </p:val>
                                            </p:tav>
                                            <p:tav tm="100000">
                                              <p:val>
                                                <p:strVal val="#ppt_y"/>
                                              </p:val>
                                            </p:tav>
                                          </p:tavLst>
                                        </p:anim>
                                      </p:childTnLst>
                                    </p:cTn>
                                  </p:par>
                                </p:childTnLst>
                              </p:cTn>
                            </p:par>
                            <p:par>
                              <p:cTn id="118" fill="hold">
                                <p:stCondLst>
                                  <p:cond delay="7500"/>
                                </p:stCondLst>
                                <p:childTnLst>
                                  <p:par>
                                    <p:cTn id="119" presetID="16" presetClass="entr" presetSubtype="37" fill="hold" grpId="0" nodeType="afterEffect">
                                      <p:stCondLst>
                                        <p:cond delay="0"/>
                                      </p:stCondLst>
                                      <p:childTnLst>
                                        <p:set>
                                          <p:cBhvr>
                                            <p:cTn id="120" dur="1" fill="hold">
                                              <p:stCondLst>
                                                <p:cond delay="0"/>
                                              </p:stCondLst>
                                            </p:cTn>
                                            <p:tgtEl>
                                              <p:spTgt spid="32"/>
                                            </p:tgtEl>
                                            <p:attrNameLst>
                                              <p:attrName>style.visibility</p:attrName>
                                            </p:attrNameLst>
                                          </p:cBhvr>
                                          <p:to>
                                            <p:strVal val="visible"/>
                                          </p:to>
                                        </p:set>
                                        <p:animEffect transition="in" filter="barn(outVertical)">
                                          <p:cBhvr>
                                            <p:cTn id="121" dur="500"/>
                                            <p:tgtEl>
                                              <p:spTgt spid="32"/>
                                            </p:tgtEl>
                                          </p:cBhvr>
                                        </p:animEffect>
                                      </p:childTnLst>
                                    </p:cTn>
                                  </p:par>
                                </p:childTnLst>
                              </p:cTn>
                            </p:par>
                            <p:par>
                              <p:cTn id="122" fill="hold">
                                <p:stCondLst>
                                  <p:cond delay="8000"/>
                                </p:stCondLst>
                                <p:childTnLst>
                                  <p:par>
                                    <p:cTn id="123" presetID="2" presetClass="entr" presetSubtype="4" accel="70000" fill="hold" nodeType="afterEffect" p14:presetBounceEnd="40000">
                                      <p:stCondLst>
                                        <p:cond delay="0"/>
                                      </p:stCondLst>
                                      <p:childTnLst>
                                        <p:set>
                                          <p:cBhvr>
                                            <p:cTn id="124" dur="1" fill="hold">
                                              <p:stCondLst>
                                                <p:cond delay="0"/>
                                              </p:stCondLst>
                                            </p:cTn>
                                            <p:tgtEl>
                                              <p:spTgt spid="40"/>
                                            </p:tgtEl>
                                            <p:attrNameLst>
                                              <p:attrName>style.visibility</p:attrName>
                                            </p:attrNameLst>
                                          </p:cBhvr>
                                          <p:to>
                                            <p:strVal val="visible"/>
                                          </p:to>
                                        </p:set>
                                        <p:anim calcmode="lin" valueType="num" p14:bounceEnd="40000">
                                          <p:cBhvr additive="base">
                                            <p:cTn id="125" dur="500" fill="hold"/>
                                            <p:tgtEl>
                                              <p:spTgt spid="40"/>
                                            </p:tgtEl>
                                            <p:attrNameLst>
                                              <p:attrName>ppt_x</p:attrName>
                                            </p:attrNameLst>
                                          </p:cBhvr>
                                          <p:tavLst>
                                            <p:tav tm="0">
                                              <p:val>
                                                <p:strVal val="#ppt_x"/>
                                              </p:val>
                                            </p:tav>
                                            <p:tav tm="100000">
                                              <p:val>
                                                <p:strVal val="#ppt_x"/>
                                              </p:val>
                                            </p:tav>
                                          </p:tavLst>
                                        </p:anim>
                                        <p:anim calcmode="lin" valueType="num" p14:bounceEnd="40000">
                                          <p:cBhvr additive="base">
                                            <p:cTn id="126" dur="500" fill="hold"/>
                                            <p:tgtEl>
                                              <p:spTgt spid="40"/>
                                            </p:tgtEl>
                                            <p:attrNameLst>
                                              <p:attrName>ppt_y</p:attrName>
                                            </p:attrNameLst>
                                          </p:cBhvr>
                                          <p:tavLst>
                                            <p:tav tm="0">
                                              <p:val>
                                                <p:strVal val="1+#ppt_h/2"/>
                                              </p:val>
                                            </p:tav>
                                            <p:tav tm="100000">
                                              <p:val>
                                                <p:strVal val="#ppt_y"/>
                                              </p:val>
                                            </p:tav>
                                          </p:tavLst>
                                        </p:anim>
                                      </p:childTnLst>
                                    </p:cTn>
                                  </p:par>
                                </p:childTnLst>
                              </p:cTn>
                            </p:par>
                            <p:par>
                              <p:cTn id="127" fill="hold">
                                <p:stCondLst>
                                  <p:cond delay="8500"/>
                                </p:stCondLst>
                                <p:childTnLst>
                                  <p:par>
                                    <p:cTn id="128" presetID="16" presetClass="entr" presetSubtype="37" fill="hold" grpId="0" nodeType="afterEffect">
                                      <p:stCondLst>
                                        <p:cond delay="0"/>
                                      </p:stCondLst>
                                      <p:childTnLst>
                                        <p:set>
                                          <p:cBhvr>
                                            <p:cTn id="129" dur="1" fill="hold">
                                              <p:stCondLst>
                                                <p:cond delay="0"/>
                                              </p:stCondLst>
                                            </p:cTn>
                                            <p:tgtEl>
                                              <p:spTgt spid="33"/>
                                            </p:tgtEl>
                                            <p:attrNameLst>
                                              <p:attrName>style.visibility</p:attrName>
                                            </p:attrNameLst>
                                          </p:cBhvr>
                                          <p:to>
                                            <p:strVal val="visible"/>
                                          </p:to>
                                        </p:set>
                                        <p:animEffect transition="in" filter="barn(outVertical)">
                                          <p:cBhvr>
                                            <p:cTn id="13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71" grpId="0" animBg="1"/>
          <p:bldP spid="71" grpId="1" animBg="1"/>
          <p:bldP spid="72" grpId="0" animBg="1"/>
          <p:bldP spid="72"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22" presetClass="entr" presetSubtype="8" fill="hold" grpId="0" nodeType="withEffect">
                                      <p:stCondLst>
                                        <p:cond delay="30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22" presetClass="entr" presetSubtype="8" fill="hold" grpId="0" nodeType="withEffect">
                                      <p:stCondLst>
                                        <p:cond delay="60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childTnLst>
                              </p:cTn>
                            </p:par>
                            <p:par>
                              <p:cTn id="14" fill="hold">
                                <p:stCondLst>
                                  <p:cond delay="500"/>
                                </p:stCondLst>
                                <p:childTnLst>
                                  <p:par>
                                    <p:cTn id="15" presetID="2" presetClass="entr" presetSubtype="4" accel="70000"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ppt_x"/>
                                              </p:val>
                                            </p:tav>
                                            <p:tav tm="100000">
                                              <p:val>
                                                <p:strVal val="#ppt_x"/>
                                              </p:val>
                                            </p:tav>
                                          </p:tavLst>
                                        </p:anim>
                                        <p:anim calcmode="lin" valueType="num">
                                          <p:cBhvr additive="base">
                                            <p:cTn id="18" dur="500" fill="hold"/>
                                            <p:tgtEl>
                                              <p:spTgt spid="25"/>
                                            </p:tgtEl>
                                            <p:attrNameLst>
                                              <p:attrName>ppt_y</p:attrName>
                                            </p:attrNameLst>
                                          </p:cBhvr>
                                          <p:tavLst>
                                            <p:tav tm="0">
                                              <p:val>
                                                <p:strVal val="1+#ppt_h/2"/>
                                              </p:val>
                                            </p:tav>
                                            <p:tav tm="100000">
                                              <p:val>
                                                <p:strVal val="#ppt_y"/>
                                              </p:val>
                                            </p:tav>
                                          </p:tavLst>
                                        </p:anim>
                                      </p:childTnLst>
                                    </p:cTn>
                                  </p:par>
                                  <p:par>
                                    <p:cTn id="19" presetID="2" presetClass="entr" presetSubtype="4" accel="70000" fill="hold" grpId="0" nodeType="withEffect">
                                      <p:stCondLst>
                                        <p:cond delay="30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ppt_x"/>
                                              </p:val>
                                            </p:tav>
                                            <p:tav tm="100000">
                                              <p:val>
                                                <p:strVal val="#ppt_x"/>
                                              </p:val>
                                            </p:tav>
                                          </p:tavLst>
                                        </p:anim>
                                        <p:anim calcmode="lin" valueType="num">
                                          <p:cBhvr additive="base">
                                            <p:cTn id="22" dur="500" fill="hold"/>
                                            <p:tgtEl>
                                              <p:spTgt spid="27"/>
                                            </p:tgtEl>
                                            <p:attrNameLst>
                                              <p:attrName>ppt_y</p:attrName>
                                            </p:attrNameLst>
                                          </p:cBhvr>
                                          <p:tavLst>
                                            <p:tav tm="0">
                                              <p:val>
                                                <p:strVal val="1+#ppt_h/2"/>
                                              </p:val>
                                            </p:tav>
                                            <p:tav tm="100000">
                                              <p:val>
                                                <p:strVal val="#ppt_y"/>
                                              </p:val>
                                            </p:tav>
                                          </p:tavLst>
                                        </p:anim>
                                      </p:childTnLst>
                                    </p:cTn>
                                  </p:par>
                                  <p:par>
                                    <p:cTn id="23" presetID="2" presetClass="entr" presetSubtype="4" accel="70000" fill="hold" grpId="0" nodeType="withEffect">
                                      <p:stCondLst>
                                        <p:cond delay="60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par>
                                    <p:cTn id="27" presetID="2" presetClass="entr" presetSubtype="4" accel="70000" fill="hold" grpId="0" nodeType="withEffect">
                                      <p:stCondLst>
                                        <p:cond delay="90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ppt_x"/>
                                              </p:val>
                                            </p:tav>
                                            <p:tav tm="100000">
                                              <p:val>
                                                <p:strVal val="#ppt_x"/>
                                              </p:val>
                                            </p:tav>
                                          </p:tavLst>
                                        </p:anim>
                                        <p:anim calcmode="lin" valueType="num">
                                          <p:cBhvr additive="base">
                                            <p:cTn id="30" dur="500" fill="hold"/>
                                            <p:tgtEl>
                                              <p:spTgt spid="29"/>
                                            </p:tgtEl>
                                            <p:attrNameLst>
                                              <p:attrName>ppt_y</p:attrName>
                                            </p:attrNameLst>
                                          </p:cBhvr>
                                          <p:tavLst>
                                            <p:tav tm="0">
                                              <p:val>
                                                <p:strVal val="1+#ppt_h/2"/>
                                              </p:val>
                                            </p:tav>
                                            <p:tav tm="100000">
                                              <p:val>
                                                <p:strVal val="#ppt_y"/>
                                              </p:val>
                                            </p:tav>
                                          </p:tavLst>
                                        </p:anim>
                                      </p:childTnLst>
                                    </p:cTn>
                                  </p:par>
                                  <p:par>
                                    <p:cTn id="31" presetID="2" presetClass="entr" presetSubtype="4" accel="70000" fill="hold" grpId="0" nodeType="withEffect">
                                      <p:stCondLst>
                                        <p:cond delay="120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ppt_x"/>
                                              </p:val>
                                            </p:tav>
                                            <p:tav tm="100000">
                                              <p:val>
                                                <p:strVal val="#ppt_x"/>
                                              </p:val>
                                            </p:tav>
                                          </p:tavLst>
                                        </p:anim>
                                        <p:anim calcmode="lin" valueType="num">
                                          <p:cBhvr additive="base">
                                            <p:cTn id="34" dur="500" fill="hold"/>
                                            <p:tgtEl>
                                              <p:spTgt spid="30"/>
                                            </p:tgtEl>
                                            <p:attrNameLst>
                                              <p:attrName>ppt_y</p:attrName>
                                            </p:attrNameLst>
                                          </p:cBhvr>
                                          <p:tavLst>
                                            <p:tav tm="0">
                                              <p:val>
                                                <p:strVal val="1+#ppt_h/2"/>
                                              </p:val>
                                            </p:tav>
                                            <p:tav tm="100000">
                                              <p:val>
                                                <p:strVal val="#ppt_y"/>
                                              </p:val>
                                            </p:tav>
                                          </p:tavLst>
                                        </p:anim>
                                      </p:childTnLst>
                                    </p:cTn>
                                  </p:par>
                                  <p:par>
                                    <p:cTn id="35" presetID="2" presetClass="entr" presetSubtype="4" accel="70000" fill="hold" grpId="0" nodeType="withEffect">
                                      <p:stCondLst>
                                        <p:cond delay="150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ppt_x"/>
                                              </p:val>
                                            </p:tav>
                                            <p:tav tm="100000">
                                              <p:val>
                                                <p:strVal val="#ppt_x"/>
                                              </p:val>
                                            </p:tav>
                                          </p:tavLst>
                                        </p:anim>
                                        <p:anim calcmode="lin" valueType="num">
                                          <p:cBhvr additive="base">
                                            <p:cTn id="38" dur="500" fill="hold"/>
                                            <p:tgtEl>
                                              <p:spTgt spid="28"/>
                                            </p:tgtEl>
                                            <p:attrNameLst>
                                              <p:attrName>ppt_y</p:attrName>
                                            </p:attrNameLst>
                                          </p:cBhvr>
                                          <p:tavLst>
                                            <p:tav tm="0">
                                              <p:val>
                                                <p:strVal val="1+#ppt_h/2"/>
                                              </p:val>
                                            </p:tav>
                                            <p:tav tm="100000">
                                              <p:val>
                                                <p:strVal val="#ppt_y"/>
                                              </p:val>
                                            </p:tav>
                                          </p:tavLst>
                                        </p:anim>
                                      </p:childTnLst>
                                    </p:cTn>
                                  </p:par>
                                </p:childTnLst>
                              </p:cTn>
                            </p:par>
                            <p:par>
                              <p:cTn id="39" fill="hold">
                                <p:stCondLst>
                                  <p:cond delay="1000"/>
                                </p:stCondLst>
                                <p:childTnLst>
                                  <p:par>
                                    <p:cTn id="40" presetID="53" presetClass="entr" presetSubtype="16" fill="hold" nodeType="after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p:cTn id="42" dur="300" fill="hold"/>
                                            <p:tgtEl>
                                              <p:spTgt spid="43"/>
                                            </p:tgtEl>
                                            <p:attrNameLst>
                                              <p:attrName>ppt_w</p:attrName>
                                            </p:attrNameLst>
                                          </p:cBhvr>
                                          <p:tavLst>
                                            <p:tav tm="0">
                                              <p:val>
                                                <p:fltVal val="0"/>
                                              </p:val>
                                            </p:tav>
                                            <p:tav tm="100000">
                                              <p:val>
                                                <p:strVal val="#ppt_w"/>
                                              </p:val>
                                            </p:tav>
                                          </p:tavLst>
                                        </p:anim>
                                        <p:anim calcmode="lin" valueType="num">
                                          <p:cBhvr>
                                            <p:cTn id="43" dur="300" fill="hold"/>
                                            <p:tgtEl>
                                              <p:spTgt spid="43"/>
                                            </p:tgtEl>
                                            <p:attrNameLst>
                                              <p:attrName>ppt_h</p:attrName>
                                            </p:attrNameLst>
                                          </p:cBhvr>
                                          <p:tavLst>
                                            <p:tav tm="0">
                                              <p:val>
                                                <p:fltVal val="0"/>
                                              </p:val>
                                            </p:tav>
                                            <p:tav tm="100000">
                                              <p:val>
                                                <p:strVal val="#ppt_h"/>
                                              </p:val>
                                            </p:tav>
                                          </p:tavLst>
                                        </p:anim>
                                        <p:animEffect transition="in" filter="fade">
                                          <p:cBhvr>
                                            <p:cTn id="44" dur="300"/>
                                            <p:tgtEl>
                                              <p:spTgt spid="43"/>
                                            </p:tgtEl>
                                          </p:cBhvr>
                                        </p:animEffect>
                                      </p:childTnLst>
                                    </p:cTn>
                                  </p:par>
                                </p:childTnLst>
                              </p:cTn>
                            </p:par>
                            <p:par>
                              <p:cTn id="45" fill="hold">
                                <p:stCondLst>
                                  <p:cond delay="1500"/>
                                </p:stCondLst>
                                <p:childTnLst>
                                  <p:par>
                                    <p:cTn id="46" presetID="26" presetClass="emph" presetSubtype="0" fill="hold" nodeType="afterEffect">
                                      <p:stCondLst>
                                        <p:cond delay="0"/>
                                      </p:stCondLst>
                                      <p:childTnLst>
                                        <p:animEffect transition="out" filter="fade">
                                          <p:cBhvr>
                                            <p:cTn id="47" dur="500" tmFilter="0, 0; .2, .5; .8, .5; 1, 0"/>
                                            <p:tgtEl>
                                              <p:spTgt spid="43"/>
                                            </p:tgtEl>
                                          </p:cBhvr>
                                        </p:animEffect>
                                        <p:animScale>
                                          <p:cBhvr>
                                            <p:cTn id="48" dur="250" autoRev="1" fill="hold"/>
                                            <p:tgtEl>
                                              <p:spTgt spid="43"/>
                                            </p:tgtEl>
                                          </p:cBhvr>
                                          <p:by x="105000" y="105000"/>
                                        </p:animScale>
                                      </p:childTnLst>
                                    </p:cTn>
                                  </p:par>
                                </p:childTnLst>
                              </p:cTn>
                            </p:par>
                            <p:par>
                              <p:cTn id="49" fill="hold">
                                <p:stCondLst>
                                  <p:cond delay="2000"/>
                                </p:stCondLst>
                                <p:childTnLst>
                                  <p:par>
                                    <p:cTn id="50" presetID="22" presetClass="entr" presetSubtype="1"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up)">
                                          <p:cBhvr>
                                            <p:cTn id="52" dur="1000"/>
                                            <p:tgtEl>
                                              <p:spTgt spid="15"/>
                                            </p:tgtEl>
                                          </p:cBhvr>
                                        </p:animEffect>
                                      </p:childTnLst>
                                    </p:cTn>
                                  </p:par>
                                </p:childTnLst>
                              </p:cTn>
                            </p:par>
                            <p:par>
                              <p:cTn id="53" fill="hold">
                                <p:stCondLst>
                                  <p:cond delay="3000"/>
                                </p:stCondLst>
                                <p:childTnLst>
                                  <p:par>
                                    <p:cTn id="54" presetID="53" presetClass="entr" presetSubtype="16" fill="hold" nodeType="afterEffect">
                                      <p:stCondLst>
                                        <p:cond delay="0"/>
                                      </p:stCondLst>
                                      <p:childTnLst>
                                        <p:set>
                                          <p:cBhvr>
                                            <p:cTn id="55" dur="1" fill="hold">
                                              <p:stCondLst>
                                                <p:cond delay="0"/>
                                              </p:stCondLst>
                                            </p:cTn>
                                            <p:tgtEl>
                                              <p:spTgt spid="46"/>
                                            </p:tgtEl>
                                            <p:attrNameLst>
                                              <p:attrName>style.visibility</p:attrName>
                                            </p:attrNameLst>
                                          </p:cBhvr>
                                          <p:to>
                                            <p:strVal val="visible"/>
                                          </p:to>
                                        </p:set>
                                        <p:anim calcmode="lin" valueType="num">
                                          <p:cBhvr>
                                            <p:cTn id="56" dur="300" fill="hold"/>
                                            <p:tgtEl>
                                              <p:spTgt spid="46"/>
                                            </p:tgtEl>
                                            <p:attrNameLst>
                                              <p:attrName>ppt_w</p:attrName>
                                            </p:attrNameLst>
                                          </p:cBhvr>
                                          <p:tavLst>
                                            <p:tav tm="0">
                                              <p:val>
                                                <p:fltVal val="0"/>
                                              </p:val>
                                            </p:tav>
                                            <p:tav tm="100000">
                                              <p:val>
                                                <p:strVal val="#ppt_w"/>
                                              </p:val>
                                            </p:tav>
                                          </p:tavLst>
                                        </p:anim>
                                        <p:anim calcmode="lin" valueType="num">
                                          <p:cBhvr>
                                            <p:cTn id="57" dur="300" fill="hold"/>
                                            <p:tgtEl>
                                              <p:spTgt spid="46"/>
                                            </p:tgtEl>
                                            <p:attrNameLst>
                                              <p:attrName>ppt_h</p:attrName>
                                            </p:attrNameLst>
                                          </p:cBhvr>
                                          <p:tavLst>
                                            <p:tav tm="0">
                                              <p:val>
                                                <p:fltVal val="0"/>
                                              </p:val>
                                            </p:tav>
                                            <p:tav tm="100000">
                                              <p:val>
                                                <p:strVal val="#ppt_h"/>
                                              </p:val>
                                            </p:tav>
                                          </p:tavLst>
                                        </p:anim>
                                        <p:animEffect transition="in" filter="fade">
                                          <p:cBhvr>
                                            <p:cTn id="58" dur="300"/>
                                            <p:tgtEl>
                                              <p:spTgt spid="46"/>
                                            </p:tgtEl>
                                          </p:cBhvr>
                                        </p:animEffect>
                                      </p:childTnLst>
                                    </p:cTn>
                                  </p:par>
                                  <p:par>
                                    <p:cTn id="59" presetID="53" presetClass="entr" presetSubtype="16" fill="hold" nodeType="withEffect">
                                      <p:stCondLst>
                                        <p:cond delay="0"/>
                                      </p:stCondLst>
                                      <p:childTnLst>
                                        <p:set>
                                          <p:cBhvr>
                                            <p:cTn id="60" dur="1" fill="hold">
                                              <p:stCondLst>
                                                <p:cond delay="0"/>
                                              </p:stCondLst>
                                            </p:cTn>
                                            <p:tgtEl>
                                              <p:spTgt spid="49"/>
                                            </p:tgtEl>
                                            <p:attrNameLst>
                                              <p:attrName>style.visibility</p:attrName>
                                            </p:attrNameLst>
                                          </p:cBhvr>
                                          <p:to>
                                            <p:strVal val="visible"/>
                                          </p:to>
                                        </p:set>
                                        <p:anim calcmode="lin" valueType="num">
                                          <p:cBhvr>
                                            <p:cTn id="61" dur="300" fill="hold"/>
                                            <p:tgtEl>
                                              <p:spTgt spid="49"/>
                                            </p:tgtEl>
                                            <p:attrNameLst>
                                              <p:attrName>ppt_w</p:attrName>
                                            </p:attrNameLst>
                                          </p:cBhvr>
                                          <p:tavLst>
                                            <p:tav tm="0">
                                              <p:val>
                                                <p:fltVal val="0"/>
                                              </p:val>
                                            </p:tav>
                                            <p:tav tm="100000">
                                              <p:val>
                                                <p:strVal val="#ppt_w"/>
                                              </p:val>
                                            </p:tav>
                                          </p:tavLst>
                                        </p:anim>
                                        <p:anim calcmode="lin" valueType="num">
                                          <p:cBhvr>
                                            <p:cTn id="62" dur="300" fill="hold"/>
                                            <p:tgtEl>
                                              <p:spTgt spid="49"/>
                                            </p:tgtEl>
                                            <p:attrNameLst>
                                              <p:attrName>ppt_h</p:attrName>
                                            </p:attrNameLst>
                                          </p:cBhvr>
                                          <p:tavLst>
                                            <p:tav tm="0">
                                              <p:val>
                                                <p:fltVal val="0"/>
                                              </p:val>
                                            </p:tav>
                                            <p:tav tm="100000">
                                              <p:val>
                                                <p:strVal val="#ppt_h"/>
                                              </p:val>
                                            </p:tav>
                                          </p:tavLst>
                                        </p:anim>
                                        <p:animEffect transition="in" filter="fade">
                                          <p:cBhvr>
                                            <p:cTn id="63" dur="300"/>
                                            <p:tgtEl>
                                              <p:spTgt spid="49"/>
                                            </p:tgtEl>
                                          </p:cBhvr>
                                        </p:animEffect>
                                      </p:childTnLst>
                                    </p:cTn>
                                  </p:par>
                                </p:childTnLst>
                              </p:cTn>
                            </p:par>
                            <p:par>
                              <p:cTn id="64" fill="hold">
                                <p:stCondLst>
                                  <p:cond delay="3500"/>
                                </p:stCondLst>
                                <p:childTnLst>
                                  <p:par>
                                    <p:cTn id="65" presetID="26" presetClass="emph" presetSubtype="0" fill="hold" nodeType="afterEffect">
                                      <p:stCondLst>
                                        <p:cond delay="0"/>
                                      </p:stCondLst>
                                      <p:childTnLst>
                                        <p:animEffect transition="out" filter="fade">
                                          <p:cBhvr>
                                            <p:cTn id="66" dur="500" tmFilter="0, 0; .2, .5; .8, .5; 1, 0"/>
                                            <p:tgtEl>
                                              <p:spTgt spid="46"/>
                                            </p:tgtEl>
                                          </p:cBhvr>
                                        </p:animEffect>
                                        <p:animScale>
                                          <p:cBhvr>
                                            <p:cTn id="67" dur="250" autoRev="1" fill="hold"/>
                                            <p:tgtEl>
                                              <p:spTgt spid="46"/>
                                            </p:tgtEl>
                                          </p:cBhvr>
                                          <p:by x="105000" y="105000"/>
                                        </p:animScale>
                                      </p:childTnLst>
                                    </p:cTn>
                                  </p:par>
                                  <p:par>
                                    <p:cTn id="68" presetID="26" presetClass="emph" presetSubtype="0" fill="hold" nodeType="withEffect">
                                      <p:stCondLst>
                                        <p:cond delay="0"/>
                                      </p:stCondLst>
                                      <p:childTnLst>
                                        <p:animEffect transition="out" filter="fade">
                                          <p:cBhvr>
                                            <p:cTn id="69" dur="500" tmFilter="0, 0; .2, .5; .8, .5; 1, 0"/>
                                            <p:tgtEl>
                                              <p:spTgt spid="49"/>
                                            </p:tgtEl>
                                          </p:cBhvr>
                                        </p:animEffect>
                                        <p:animScale>
                                          <p:cBhvr>
                                            <p:cTn id="70" dur="250" autoRev="1" fill="hold"/>
                                            <p:tgtEl>
                                              <p:spTgt spid="49"/>
                                            </p:tgtEl>
                                          </p:cBhvr>
                                          <p:by x="105000" y="105000"/>
                                        </p:animScale>
                                      </p:childTnLst>
                                    </p:cTn>
                                  </p:par>
                                </p:childTnLst>
                              </p:cTn>
                            </p:par>
                            <p:par>
                              <p:cTn id="71" fill="hold">
                                <p:stCondLst>
                                  <p:cond delay="4000"/>
                                </p:stCondLst>
                                <p:childTnLst>
                                  <p:par>
                                    <p:cTn id="72" presetID="22" presetClass="entr" presetSubtype="1" fill="hold" nodeType="after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wipe(up)">
                                          <p:cBhvr>
                                            <p:cTn id="74" dur="1000"/>
                                            <p:tgtEl>
                                              <p:spTgt spid="18"/>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wipe(up)">
                                          <p:cBhvr>
                                            <p:cTn id="77" dur="1000"/>
                                            <p:tgtEl>
                                              <p:spTgt spid="21"/>
                                            </p:tgtEl>
                                          </p:cBhvr>
                                        </p:animEffect>
                                      </p:childTnLst>
                                    </p:cTn>
                                  </p:par>
                                </p:childTnLst>
                              </p:cTn>
                            </p:par>
                            <p:par>
                              <p:cTn id="78" fill="hold">
                                <p:stCondLst>
                                  <p:cond delay="5000"/>
                                </p:stCondLst>
                                <p:childTnLst>
                                  <p:par>
                                    <p:cTn id="79" presetID="53" presetClass="entr" presetSubtype="16" fill="hold" nodeType="afterEffect">
                                      <p:stCondLst>
                                        <p:cond delay="0"/>
                                      </p:stCondLst>
                                      <p:childTnLst>
                                        <p:set>
                                          <p:cBhvr>
                                            <p:cTn id="80" dur="1" fill="hold">
                                              <p:stCondLst>
                                                <p:cond delay="0"/>
                                              </p:stCondLst>
                                            </p:cTn>
                                            <p:tgtEl>
                                              <p:spTgt spid="55"/>
                                            </p:tgtEl>
                                            <p:attrNameLst>
                                              <p:attrName>style.visibility</p:attrName>
                                            </p:attrNameLst>
                                          </p:cBhvr>
                                          <p:to>
                                            <p:strVal val="visible"/>
                                          </p:to>
                                        </p:set>
                                        <p:anim calcmode="lin" valueType="num">
                                          <p:cBhvr>
                                            <p:cTn id="81" dur="300" fill="hold"/>
                                            <p:tgtEl>
                                              <p:spTgt spid="55"/>
                                            </p:tgtEl>
                                            <p:attrNameLst>
                                              <p:attrName>ppt_w</p:attrName>
                                            </p:attrNameLst>
                                          </p:cBhvr>
                                          <p:tavLst>
                                            <p:tav tm="0">
                                              <p:val>
                                                <p:fltVal val="0"/>
                                              </p:val>
                                            </p:tav>
                                            <p:tav tm="100000">
                                              <p:val>
                                                <p:strVal val="#ppt_w"/>
                                              </p:val>
                                            </p:tav>
                                          </p:tavLst>
                                        </p:anim>
                                        <p:anim calcmode="lin" valueType="num">
                                          <p:cBhvr>
                                            <p:cTn id="82" dur="300" fill="hold"/>
                                            <p:tgtEl>
                                              <p:spTgt spid="55"/>
                                            </p:tgtEl>
                                            <p:attrNameLst>
                                              <p:attrName>ppt_h</p:attrName>
                                            </p:attrNameLst>
                                          </p:cBhvr>
                                          <p:tavLst>
                                            <p:tav tm="0">
                                              <p:val>
                                                <p:fltVal val="0"/>
                                              </p:val>
                                            </p:tav>
                                            <p:tav tm="100000">
                                              <p:val>
                                                <p:strVal val="#ppt_h"/>
                                              </p:val>
                                            </p:tav>
                                          </p:tavLst>
                                        </p:anim>
                                        <p:animEffect transition="in" filter="fade">
                                          <p:cBhvr>
                                            <p:cTn id="83" dur="300"/>
                                            <p:tgtEl>
                                              <p:spTgt spid="55"/>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72"/>
                                            </p:tgtEl>
                                            <p:attrNameLst>
                                              <p:attrName>style.visibility</p:attrName>
                                            </p:attrNameLst>
                                          </p:cBhvr>
                                          <p:to>
                                            <p:strVal val="visible"/>
                                          </p:to>
                                        </p:set>
                                        <p:anim calcmode="lin" valueType="num">
                                          <p:cBhvr>
                                            <p:cTn id="86" dur="300" fill="hold"/>
                                            <p:tgtEl>
                                              <p:spTgt spid="72"/>
                                            </p:tgtEl>
                                            <p:attrNameLst>
                                              <p:attrName>ppt_w</p:attrName>
                                            </p:attrNameLst>
                                          </p:cBhvr>
                                          <p:tavLst>
                                            <p:tav tm="0">
                                              <p:val>
                                                <p:fltVal val="0"/>
                                              </p:val>
                                            </p:tav>
                                            <p:tav tm="100000">
                                              <p:val>
                                                <p:strVal val="#ppt_w"/>
                                              </p:val>
                                            </p:tav>
                                          </p:tavLst>
                                        </p:anim>
                                        <p:anim calcmode="lin" valueType="num">
                                          <p:cBhvr>
                                            <p:cTn id="87" dur="300" fill="hold"/>
                                            <p:tgtEl>
                                              <p:spTgt spid="72"/>
                                            </p:tgtEl>
                                            <p:attrNameLst>
                                              <p:attrName>ppt_h</p:attrName>
                                            </p:attrNameLst>
                                          </p:cBhvr>
                                          <p:tavLst>
                                            <p:tav tm="0">
                                              <p:val>
                                                <p:fltVal val="0"/>
                                              </p:val>
                                            </p:tav>
                                            <p:tav tm="100000">
                                              <p:val>
                                                <p:strVal val="#ppt_h"/>
                                              </p:val>
                                            </p:tav>
                                          </p:tavLst>
                                        </p:anim>
                                        <p:animEffect transition="in" filter="fade">
                                          <p:cBhvr>
                                            <p:cTn id="88" dur="300"/>
                                            <p:tgtEl>
                                              <p:spTgt spid="72"/>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71"/>
                                            </p:tgtEl>
                                            <p:attrNameLst>
                                              <p:attrName>style.visibility</p:attrName>
                                            </p:attrNameLst>
                                          </p:cBhvr>
                                          <p:to>
                                            <p:strVal val="visible"/>
                                          </p:to>
                                        </p:set>
                                        <p:anim calcmode="lin" valueType="num">
                                          <p:cBhvr>
                                            <p:cTn id="91" dur="300" fill="hold"/>
                                            <p:tgtEl>
                                              <p:spTgt spid="71"/>
                                            </p:tgtEl>
                                            <p:attrNameLst>
                                              <p:attrName>ppt_w</p:attrName>
                                            </p:attrNameLst>
                                          </p:cBhvr>
                                          <p:tavLst>
                                            <p:tav tm="0">
                                              <p:val>
                                                <p:fltVal val="0"/>
                                              </p:val>
                                            </p:tav>
                                            <p:tav tm="100000">
                                              <p:val>
                                                <p:strVal val="#ppt_w"/>
                                              </p:val>
                                            </p:tav>
                                          </p:tavLst>
                                        </p:anim>
                                        <p:anim calcmode="lin" valueType="num">
                                          <p:cBhvr>
                                            <p:cTn id="92" dur="300" fill="hold"/>
                                            <p:tgtEl>
                                              <p:spTgt spid="71"/>
                                            </p:tgtEl>
                                            <p:attrNameLst>
                                              <p:attrName>ppt_h</p:attrName>
                                            </p:attrNameLst>
                                          </p:cBhvr>
                                          <p:tavLst>
                                            <p:tav tm="0">
                                              <p:val>
                                                <p:fltVal val="0"/>
                                              </p:val>
                                            </p:tav>
                                            <p:tav tm="100000">
                                              <p:val>
                                                <p:strVal val="#ppt_h"/>
                                              </p:val>
                                            </p:tav>
                                          </p:tavLst>
                                        </p:anim>
                                        <p:animEffect transition="in" filter="fade">
                                          <p:cBhvr>
                                            <p:cTn id="93" dur="300"/>
                                            <p:tgtEl>
                                              <p:spTgt spid="71"/>
                                            </p:tgtEl>
                                          </p:cBhvr>
                                        </p:animEffect>
                                      </p:childTnLst>
                                    </p:cTn>
                                  </p:par>
                                </p:childTnLst>
                              </p:cTn>
                            </p:par>
                            <p:par>
                              <p:cTn id="94" fill="hold">
                                <p:stCondLst>
                                  <p:cond delay="5500"/>
                                </p:stCondLst>
                                <p:childTnLst>
                                  <p:par>
                                    <p:cTn id="95" presetID="26" presetClass="emph" presetSubtype="0" fill="hold" nodeType="afterEffect">
                                      <p:stCondLst>
                                        <p:cond delay="0"/>
                                      </p:stCondLst>
                                      <p:childTnLst>
                                        <p:animEffect transition="out" filter="fade">
                                          <p:cBhvr>
                                            <p:cTn id="96" dur="500" tmFilter="0, 0; .2, .5; .8, .5; 1, 0"/>
                                            <p:tgtEl>
                                              <p:spTgt spid="55"/>
                                            </p:tgtEl>
                                          </p:cBhvr>
                                        </p:animEffect>
                                        <p:animScale>
                                          <p:cBhvr>
                                            <p:cTn id="97" dur="250" autoRev="1" fill="hold"/>
                                            <p:tgtEl>
                                              <p:spTgt spid="55"/>
                                            </p:tgtEl>
                                          </p:cBhvr>
                                          <p:by x="105000" y="105000"/>
                                        </p:animScale>
                                      </p:childTnLst>
                                    </p:cTn>
                                  </p:par>
                                  <p:par>
                                    <p:cTn id="98" presetID="26" presetClass="emph" presetSubtype="0" fill="hold" grpId="1" nodeType="withEffect">
                                      <p:stCondLst>
                                        <p:cond delay="0"/>
                                      </p:stCondLst>
                                      <p:childTnLst>
                                        <p:animEffect transition="out" filter="fade">
                                          <p:cBhvr>
                                            <p:cTn id="99" dur="500" tmFilter="0, 0; .2, .5; .8, .5; 1, 0"/>
                                            <p:tgtEl>
                                              <p:spTgt spid="72"/>
                                            </p:tgtEl>
                                          </p:cBhvr>
                                        </p:animEffect>
                                        <p:animScale>
                                          <p:cBhvr>
                                            <p:cTn id="100" dur="250" autoRev="1" fill="hold"/>
                                            <p:tgtEl>
                                              <p:spTgt spid="72"/>
                                            </p:tgtEl>
                                          </p:cBhvr>
                                          <p:by x="105000" y="105000"/>
                                        </p:animScale>
                                      </p:childTnLst>
                                    </p:cTn>
                                  </p:par>
                                  <p:par>
                                    <p:cTn id="101" presetID="26" presetClass="emph" presetSubtype="0" fill="hold" grpId="1" nodeType="withEffect">
                                      <p:stCondLst>
                                        <p:cond delay="0"/>
                                      </p:stCondLst>
                                      <p:childTnLst>
                                        <p:animEffect transition="out" filter="fade">
                                          <p:cBhvr>
                                            <p:cTn id="102" dur="500" tmFilter="0, 0; .2, .5; .8, .5; 1, 0"/>
                                            <p:tgtEl>
                                              <p:spTgt spid="71"/>
                                            </p:tgtEl>
                                          </p:cBhvr>
                                        </p:animEffect>
                                        <p:animScale>
                                          <p:cBhvr>
                                            <p:cTn id="103" dur="250" autoRev="1" fill="hold"/>
                                            <p:tgtEl>
                                              <p:spTgt spid="71"/>
                                            </p:tgtEl>
                                          </p:cBhvr>
                                          <p:by x="105000" y="105000"/>
                                        </p:animScale>
                                      </p:childTnLst>
                                    </p:cTn>
                                  </p:par>
                                </p:childTnLst>
                              </p:cTn>
                            </p:par>
                            <p:par>
                              <p:cTn id="104" fill="hold">
                                <p:stCondLst>
                                  <p:cond delay="6000"/>
                                </p:stCondLst>
                                <p:childTnLst>
                                  <p:par>
                                    <p:cTn id="105" presetID="2" presetClass="entr" presetSubtype="4" accel="70000" fill="hold" nodeType="afterEffect">
                                      <p:stCondLst>
                                        <p:cond delay="0"/>
                                      </p:stCondLst>
                                      <p:childTnLst>
                                        <p:set>
                                          <p:cBhvr>
                                            <p:cTn id="106" dur="1" fill="hold">
                                              <p:stCondLst>
                                                <p:cond delay="0"/>
                                              </p:stCondLst>
                                            </p:cTn>
                                            <p:tgtEl>
                                              <p:spTgt spid="34"/>
                                            </p:tgtEl>
                                            <p:attrNameLst>
                                              <p:attrName>style.visibility</p:attrName>
                                            </p:attrNameLst>
                                          </p:cBhvr>
                                          <p:to>
                                            <p:strVal val="visible"/>
                                          </p:to>
                                        </p:set>
                                        <p:anim calcmode="lin" valueType="num">
                                          <p:cBhvr additive="base">
                                            <p:cTn id="107" dur="500" fill="hold"/>
                                            <p:tgtEl>
                                              <p:spTgt spid="34"/>
                                            </p:tgtEl>
                                            <p:attrNameLst>
                                              <p:attrName>ppt_x</p:attrName>
                                            </p:attrNameLst>
                                          </p:cBhvr>
                                          <p:tavLst>
                                            <p:tav tm="0">
                                              <p:val>
                                                <p:strVal val="#ppt_x"/>
                                              </p:val>
                                            </p:tav>
                                            <p:tav tm="100000">
                                              <p:val>
                                                <p:strVal val="#ppt_x"/>
                                              </p:val>
                                            </p:tav>
                                          </p:tavLst>
                                        </p:anim>
                                        <p:anim calcmode="lin" valueType="num">
                                          <p:cBhvr additive="base">
                                            <p:cTn id="108" dur="500" fill="hold"/>
                                            <p:tgtEl>
                                              <p:spTgt spid="34"/>
                                            </p:tgtEl>
                                            <p:attrNameLst>
                                              <p:attrName>ppt_y</p:attrName>
                                            </p:attrNameLst>
                                          </p:cBhvr>
                                          <p:tavLst>
                                            <p:tav tm="0">
                                              <p:val>
                                                <p:strVal val="1+#ppt_h/2"/>
                                              </p:val>
                                            </p:tav>
                                            <p:tav tm="100000">
                                              <p:val>
                                                <p:strVal val="#ppt_y"/>
                                              </p:val>
                                            </p:tav>
                                          </p:tavLst>
                                        </p:anim>
                                      </p:childTnLst>
                                    </p:cTn>
                                  </p:par>
                                </p:childTnLst>
                              </p:cTn>
                            </p:par>
                            <p:par>
                              <p:cTn id="109" fill="hold">
                                <p:stCondLst>
                                  <p:cond delay="6500"/>
                                </p:stCondLst>
                                <p:childTnLst>
                                  <p:par>
                                    <p:cTn id="110" presetID="16" presetClass="entr" presetSubtype="37" fill="hold" grpId="0" nodeType="afterEffect">
                                      <p:stCondLst>
                                        <p:cond delay="0"/>
                                      </p:stCondLst>
                                      <p:childTnLst>
                                        <p:set>
                                          <p:cBhvr>
                                            <p:cTn id="111" dur="1" fill="hold">
                                              <p:stCondLst>
                                                <p:cond delay="0"/>
                                              </p:stCondLst>
                                            </p:cTn>
                                            <p:tgtEl>
                                              <p:spTgt spid="31"/>
                                            </p:tgtEl>
                                            <p:attrNameLst>
                                              <p:attrName>style.visibility</p:attrName>
                                            </p:attrNameLst>
                                          </p:cBhvr>
                                          <p:to>
                                            <p:strVal val="visible"/>
                                          </p:to>
                                        </p:set>
                                        <p:animEffect transition="in" filter="barn(outVertical)">
                                          <p:cBhvr>
                                            <p:cTn id="112" dur="500"/>
                                            <p:tgtEl>
                                              <p:spTgt spid="31"/>
                                            </p:tgtEl>
                                          </p:cBhvr>
                                        </p:animEffect>
                                      </p:childTnLst>
                                    </p:cTn>
                                  </p:par>
                                </p:childTnLst>
                              </p:cTn>
                            </p:par>
                            <p:par>
                              <p:cTn id="113" fill="hold">
                                <p:stCondLst>
                                  <p:cond delay="7000"/>
                                </p:stCondLst>
                                <p:childTnLst>
                                  <p:par>
                                    <p:cTn id="114" presetID="2" presetClass="entr" presetSubtype="4" accel="70000" fill="hold" nodeType="afterEffect">
                                      <p:stCondLst>
                                        <p:cond delay="0"/>
                                      </p:stCondLst>
                                      <p:childTnLst>
                                        <p:set>
                                          <p:cBhvr>
                                            <p:cTn id="115" dur="1" fill="hold">
                                              <p:stCondLst>
                                                <p:cond delay="0"/>
                                              </p:stCondLst>
                                            </p:cTn>
                                            <p:tgtEl>
                                              <p:spTgt spid="37"/>
                                            </p:tgtEl>
                                            <p:attrNameLst>
                                              <p:attrName>style.visibility</p:attrName>
                                            </p:attrNameLst>
                                          </p:cBhvr>
                                          <p:to>
                                            <p:strVal val="visible"/>
                                          </p:to>
                                        </p:set>
                                        <p:anim calcmode="lin" valueType="num">
                                          <p:cBhvr additive="base">
                                            <p:cTn id="116" dur="500" fill="hold"/>
                                            <p:tgtEl>
                                              <p:spTgt spid="37"/>
                                            </p:tgtEl>
                                            <p:attrNameLst>
                                              <p:attrName>ppt_x</p:attrName>
                                            </p:attrNameLst>
                                          </p:cBhvr>
                                          <p:tavLst>
                                            <p:tav tm="0">
                                              <p:val>
                                                <p:strVal val="#ppt_x"/>
                                              </p:val>
                                            </p:tav>
                                            <p:tav tm="100000">
                                              <p:val>
                                                <p:strVal val="#ppt_x"/>
                                              </p:val>
                                            </p:tav>
                                          </p:tavLst>
                                        </p:anim>
                                        <p:anim calcmode="lin" valueType="num">
                                          <p:cBhvr additive="base">
                                            <p:cTn id="117" dur="500" fill="hold"/>
                                            <p:tgtEl>
                                              <p:spTgt spid="37"/>
                                            </p:tgtEl>
                                            <p:attrNameLst>
                                              <p:attrName>ppt_y</p:attrName>
                                            </p:attrNameLst>
                                          </p:cBhvr>
                                          <p:tavLst>
                                            <p:tav tm="0">
                                              <p:val>
                                                <p:strVal val="1+#ppt_h/2"/>
                                              </p:val>
                                            </p:tav>
                                            <p:tav tm="100000">
                                              <p:val>
                                                <p:strVal val="#ppt_y"/>
                                              </p:val>
                                            </p:tav>
                                          </p:tavLst>
                                        </p:anim>
                                      </p:childTnLst>
                                    </p:cTn>
                                  </p:par>
                                </p:childTnLst>
                              </p:cTn>
                            </p:par>
                            <p:par>
                              <p:cTn id="118" fill="hold">
                                <p:stCondLst>
                                  <p:cond delay="7500"/>
                                </p:stCondLst>
                                <p:childTnLst>
                                  <p:par>
                                    <p:cTn id="119" presetID="16" presetClass="entr" presetSubtype="37" fill="hold" grpId="0" nodeType="afterEffect">
                                      <p:stCondLst>
                                        <p:cond delay="0"/>
                                      </p:stCondLst>
                                      <p:childTnLst>
                                        <p:set>
                                          <p:cBhvr>
                                            <p:cTn id="120" dur="1" fill="hold">
                                              <p:stCondLst>
                                                <p:cond delay="0"/>
                                              </p:stCondLst>
                                            </p:cTn>
                                            <p:tgtEl>
                                              <p:spTgt spid="32"/>
                                            </p:tgtEl>
                                            <p:attrNameLst>
                                              <p:attrName>style.visibility</p:attrName>
                                            </p:attrNameLst>
                                          </p:cBhvr>
                                          <p:to>
                                            <p:strVal val="visible"/>
                                          </p:to>
                                        </p:set>
                                        <p:animEffect transition="in" filter="barn(outVertical)">
                                          <p:cBhvr>
                                            <p:cTn id="121" dur="500"/>
                                            <p:tgtEl>
                                              <p:spTgt spid="32"/>
                                            </p:tgtEl>
                                          </p:cBhvr>
                                        </p:animEffect>
                                      </p:childTnLst>
                                    </p:cTn>
                                  </p:par>
                                </p:childTnLst>
                              </p:cTn>
                            </p:par>
                            <p:par>
                              <p:cTn id="122" fill="hold">
                                <p:stCondLst>
                                  <p:cond delay="8000"/>
                                </p:stCondLst>
                                <p:childTnLst>
                                  <p:par>
                                    <p:cTn id="123" presetID="2" presetClass="entr" presetSubtype="4" accel="70000" fill="hold" nodeType="afterEffect">
                                      <p:stCondLst>
                                        <p:cond delay="0"/>
                                      </p:stCondLst>
                                      <p:childTnLst>
                                        <p:set>
                                          <p:cBhvr>
                                            <p:cTn id="124" dur="1" fill="hold">
                                              <p:stCondLst>
                                                <p:cond delay="0"/>
                                              </p:stCondLst>
                                            </p:cTn>
                                            <p:tgtEl>
                                              <p:spTgt spid="40"/>
                                            </p:tgtEl>
                                            <p:attrNameLst>
                                              <p:attrName>style.visibility</p:attrName>
                                            </p:attrNameLst>
                                          </p:cBhvr>
                                          <p:to>
                                            <p:strVal val="visible"/>
                                          </p:to>
                                        </p:set>
                                        <p:anim calcmode="lin" valueType="num">
                                          <p:cBhvr additive="base">
                                            <p:cTn id="125" dur="500" fill="hold"/>
                                            <p:tgtEl>
                                              <p:spTgt spid="40"/>
                                            </p:tgtEl>
                                            <p:attrNameLst>
                                              <p:attrName>ppt_x</p:attrName>
                                            </p:attrNameLst>
                                          </p:cBhvr>
                                          <p:tavLst>
                                            <p:tav tm="0">
                                              <p:val>
                                                <p:strVal val="#ppt_x"/>
                                              </p:val>
                                            </p:tav>
                                            <p:tav tm="100000">
                                              <p:val>
                                                <p:strVal val="#ppt_x"/>
                                              </p:val>
                                            </p:tav>
                                          </p:tavLst>
                                        </p:anim>
                                        <p:anim calcmode="lin" valueType="num">
                                          <p:cBhvr additive="base">
                                            <p:cTn id="126" dur="500" fill="hold"/>
                                            <p:tgtEl>
                                              <p:spTgt spid="40"/>
                                            </p:tgtEl>
                                            <p:attrNameLst>
                                              <p:attrName>ppt_y</p:attrName>
                                            </p:attrNameLst>
                                          </p:cBhvr>
                                          <p:tavLst>
                                            <p:tav tm="0">
                                              <p:val>
                                                <p:strVal val="1+#ppt_h/2"/>
                                              </p:val>
                                            </p:tav>
                                            <p:tav tm="100000">
                                              <p:val>
                                                <p:strVal val="#ppt_y"/>
                                              </p:val>
                                            </p:tav>
                                          </p:tavLst>
                                        </p:anim>
                                      </p:childTnLst>
                                    </p:cTn>
                                  </p:par>
                                </p:childTnLst>
                              </p:cTn>
                            </p:par>
                            <p:par>
                              <p:cTn id="127" fill="hold">
                                <p:stCondLst>
                                  <p:cond delay="8500"/>
                                </p:stCondLst>
                                <p:childTnLst>
                                  <p:par>
                                    <p:cTn id="128" presetID="16" presetClass="entr" presetSubtype="37" fill="hold" grpId="0" nodeType="afterEffect">
                                      <p:stCondLst>
                                        <p:cond delay="0"/>
                                      </p:stCondLst>
                                      <p:childTnLst>
                                        <p:set>
                                          <p:cBhvr>
                                            <p:cTn id="129" dur="1" fill="hold">
                                              <p:stCondLst>
                                                <p:cond delay="0"/>
                                              </p:stCondLst>
                                            </p:cTn>
                                            <p:tgtEl>
                                              <p:spTgt spid="33"/>
                                            </p:tgtEl>
                                            <p:attrNameLst>
                                              <p:attrName>style.visibility</p:attrName>
                                            </p:attrNameLst>
                                          </p:cBhvr>
                                          <p:to>
                                            <p:strVal val="visible"/>
                                          </p:to>
                                        </p:set>
                                        <p:animEffect transition="in" filter="barn(outVertical)">
                                          <p:cBhvr>
                                            <p:cTn id="13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71" grpId="0" animBg="1"/>
          <p:bldP spid="71" grpId="1" animBg="1"/>
          <p:bldP spid="72" grpId="0" animBg="1"/>
          <p:bldP spid="72" grpId="1"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48"/>
          <p:cNvCxnSpPr/>
          <p:nvPr/>
        </p:nvCxnSpPr>
        <p:spPr>
          <a:xfrm>
            <a:off x="5325000" y="3757859"/>
            <a:ext cx="1533005" cy="2117"/>
          </a:xfrm>
          <a:prstGeom prst="line">
            <a:avLst/>
          </a:prstGeom>
          <a:ln w="12700">
            <a:solidFill>
              <a:schemeClr val="bg1">
                <a:lumMod val="75000"/>
              </a:schemeClr>
            </a:solidFill>
            <a:prstDash val="sysDot"/>
          </a:ln>
          <a:effectLst>
            <a:outerShdw blurRad="12700" dist="127000" dir="5400000" algn="ctr" rotWithShape="0">
              <a:srgbClr val="000000">
                <a:alpha val="43137"/>
              </a:srgbClr>
            </a:outerShdw>
          </a:effectLst>
        </p:spPr>
        <p:style>
          <a:lnRef idx="1">
            <a:schemeClr val="accent1"/>
          </a:lnRef>
          <a:fillRef idx="0">
            <a:schemeClr val="accent1"/>
          </a:fillRef>
          <a:effectRef idx="0">
            <a:schemeClr val="accent1"/>
          </a:effectRef>
          <a:fontRef idx="minor">
            <a:schemeClr val="tx1"/>
          </a:fontRef>
        </p:style>
      </p:cxnSp>
      <p:cxnSp>
        <p:nvCxnSpPr>
          <p:cNvPr id="5" name="Straight Connector 45"/>
          <p:cNvCxnSpPr/>
          <p:nvPr/>
        </p:nvCxnSpPr>
        <p:spPr>
          <a:xfrm>
            <a:off x="5325000" y="2329099"/>
            <a:ext cx="1533005" cy="2117"/>
          </a:xfrm>
          <a:prstGeom prst="line">
            <a:avLst/>
          </a:prstGeom>
          <a:ln w="12700">
            <a:solidFill>
              <a:schemeClr val="bg1">
                <a:lumMod val="75000"/>
              </a:schemeClr>
            </a:solidFill>
            <a:prstDash val="sysDot"/>
          </a:ln>
          <a:effectLst>
            <a:outerShdw blurRad="12700" dist="127000" dir="5400000" algn="ctr" rotWithShape="0">
              <a:srgbClr val="000000">
                <a:alpha val="43137"/>
              </a:srgbClr>
            </a:outerShdw>
          </a:effectLst>
        </p:spPr>
        <p:style>
          <a:lnRef idx="1">
            <a:schemeClr val="accent1"/>
          </a:lnRef>
          <a:fillRef idx="0">
            <a:schemeClr val="accent1"/>
          </a:fillRef>
          <a:effectRef idx="0">
            <a:schemeClr val="accent1"/>
          </a:effectRef>
          <a:fontRef idx="minor">
            <a:schemeClr val="tx1"/>
          </a:fontRef>
        </p:style>
      </p:cxnSp>
      <p:cxnSp>
        <p:nvCxnSpPr>
          <p:cNvPr id="7" name="Straight Connector 50"/>
          <p:cNvCxnSpPr/>
          <p:nvPr/>
        </p:nvCxnSpPr>
        <p:spPr>
          <a:xfrm>
            <a:off x="5325000" y="5281870"/>
            <a:ext cx="1533005" cy="2117"/>
          </a:xfrm>
          <a:prstGeom prst="line">
            <a:avLst/>
          </a:prstGeom>
          <a:ln w="12700">
            <a:solidFill>
              <a:schemeClr val="bg1">
                <a:lumMod val="75000"/>
              </a:schemeClr>
            </a:solidFill>
            <a:prstDash val="sysDot"/>
          </a:ln>
          <a:effectLst>
            <a:outerShdw blurRad="12700" dist="127000" dir="5400000" algn="ctr" rotWithShape="0">
              <a:srgbClr val="000000">
                <a:alpha val="43137"/>
              </a:srgbClr>
            </a:outerShdw>
          </a:effectLst>
        </p:spPr>
        <p:style>
          <a:lnRef idx="1">
            <a:schemeClr val="accent1"/>
          </a:lnRef>
          <a:fillRef idx="0">
            <a:schemeClr val="accent1"/>
          </a:fillRef>
          <a:effectRef idx="0">
            <a:schemeClr val="accent1"/>
          </a:effectRef>
          <a:fontRef idx="minor">
            <a:schemeClr val="tx1"/>
          </a:fontRef>
        </p:style>
      </p:cxnSp>
      <p:grpSp>
        <p:nvGrpSpPr>
          <p:cNvPr id="53" name="组合 52"/>
          <p:cNvGrpSpPr/>
          <p:nvPr/>
        </p:nvGrpSpPr>
        <p:grpSpPr>
          <a:xfrm>
            <a:off x="6038850" y="1523990"/>
            <a:ext cx="114301" cy="4763591"/>
            <a:chOff x="4529137" y="1142992"/>
            <a:chExt cx="85726" cy="3572693"/>
          </a:xfrm>
          <a:effectLst>
            <a:outerShdw blurRad="12700" dist="127000" dir="5400000" algn="ctr" rotWithShape="0">
              <a:srgbClr val="000000">
                <a:alpha val="43137"/>
              </a:srgbClr>
            </a:outerShdw>
          </a:effectLst>
        </p:grpSpPr>
        <p:cxnSp>
          <p:nvCxnSpPr>
            <p:cNvPr id="2" name="Straight Connector 8"/>
            <p:cNvCxnSpPr/>
            <p:nvPr/>
          </p:nvCxnSpPr>
          <p:spPr>
            <a:xfrm rot="5400000">
              <a:off x="2785258" y="2928942"/>
              <a:ext cx="3572693" cy="793"/>
            </a:xfrm>
            <a:prstGeom prst="line">
              <a:avLst/>
            </a:prstGeom>
            <a:ln w="1270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 name="Oval 51"/>
            <p:cNvSpPr/>
            <p:nvPr/>
          </p:nvSpPr>
          <p:spPr>
            <a:xfrm>
              <a:off x="4529137" y="2774961"/>
              <a:ext cx="85726" cy="8572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sp>
          <p:nvSpPr>
            <p:cNvPr id="6" name="Oval 52"/>
            <p:cNvSpPr/>
            <p:nvPr/>
          </p:nvSpPr>
          <p:spPr>
            <a:xfrm>
              <a:off x="4529137" y="1708160"/>
              <a:ext cx="85726" cy="8572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sp>
          <p:nvSpPr>
            <p:cNvPr id="8" name="Oval 53"/>
            <p:cNvSpPr/>
            <p:nvPr/>
          </p:nvSpPr>
          <p:spPr>
            <a:xfrm>
              <a:off x="4529137" y="3917960"/>
              <a:ext cx="85726" cy="8572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grpSp>
      <p:grpSp>
        <p:nvGrpSpPr>
          <p:cNvPr id="9" name="Group 88"/>
          <p:cNvGrpSpPr/>
          <p:nvPr/>
        </p:nvGrpSpPr>
        <p:grpSpPr>
          <a:xfrm>
            <a:off x="476211" y="3176658"/>
            <a:ext cx="3524275" cy="1180004"/>
            <a:chOff x="357158" y="2428874"/>
            <a:chExt cx="2643206" cy="885003"/>
          </a:xfrm>
        </p:grpSpPr>
        <p:sp>
          <p:nvSpPr>
            <p:cNvPr id="10" name="Rectangle 31"/>
            <p:cNvSpPr/>
            <p:nvPr/>
          </p:nvSpPr>
          <p:spPr>
            <a:xfrm>
              <a:off x="357158" y="2714626"/>
              <a:ext cx="2643206" cy="599251"/>
            </a:xfrm>
            <a:prstGeom prst="rect">
              <a:avLst/>
            </a:prstGeom>
          </p:spPr>
          <p:txBody>
            <a:bodyPr wrap="square">
              <a:spAutoFit/>
            </a:bodyPr>
            <a:lstStyle/>
            <a:p>
              <a:pPr algn="r">
                <a:lnSpc>
                  <a:spcPct val="150000"/>
                </a:lnSpc>
              </a:pPr>
              <a:r>
                <a:rPr lang="zh-CN" altLang="en-US" sz="1065" dirty="0">
                  <a:cs typeface="+mn-ea"/>
                  <a:sym typeface="+mn-lt"/>
                </a:rPr>
                <a:t>您的内容打在这里，或者通过复制您的文本后，在此框中选择粘贴，并选择只保留文字；您的内容您的内容打在这里，或者通过复制您的文本后</a:t>
              </a:r>
              <a:endParaRPr lang="en-US" altLang="zh-CN" sz="1065" dirty="0">
                <a:cs typeface="+mn-ea"/>
                <a:sym typeface="+mn-lt"/>
              </a:endParaRPr>
            </a:p>
          </p:txBody>
        </p:sp>
        <p:sp>
          <p:nvSpPr>
            <p:cNvPr id="11" name="Rectangle 32"/>
            <p:cNvSpPr/>
            <p:nvPr/>
          </p:nvSpPr>
          <p:spPr>
            <a:xfrm>
              <a:off x="2204912" y="2428874"/>
              <a:ext cx="754052" cy="307440"/>
            </a:xfrm>
            <a:prstGeom prst="rect">
              <a:avLst/>
            </a:prstGeom>
          </p:spPr>
          <p:txBody>
            <a:bodyPr wrap="none">
              <a:spAutoFit/>
            </a:bodyPr>
            <a:lstStyle/>
            <a:p>
              <a:pPr algn="r">
                <a:lnSpc>
                  <a:spcPct val="150000"/>
                </a:lnSpc>
              </a:pPr>
              <a:r>
                <a:rPr lang="zh-CN" altLang="en-US" sz="1600" dirty="0">
                  <a:cs typeface="+mn-ea"/>
                  <a:sym typeface="+mn-lt"/>
                </a:rPr>
                <a:t>添加标题</a:t>
              </a:r>
              <a:endParaRPr lang="en-US" altLang="zh-CN" sz="1600" dirty="0">
                <a:cs typeface="+mn-ea"/>
                <a:sym typeface="+mn-lt"/>
              </a:endParaRPr>
            </a:p>
          </p:txBody>
        </p:sp>
      </p:grpSp>
      <p:grpSp>
        <p:nvGrpSpPr>
          <p:cNvPr id="57" name="组合 56"/>
          <p:cNvGrpSpPr/>
          <p:nvPr/>
        </p:nvGrpSpPr>
        <p:grpSpPr>
          <a:xfrm>
            <a:off x="4476739" y="3333749"/>
            <a:ext cx="848261" cy="848219"/>
            <a:chOff x="3357554" y="2500312"/>
            <a:chExt cx="636196" cy="636164"/>
          </a:xfrm>
          <a:effectLst>
            <a:outerShdw blurRad="12700" dist="127000" dir="5400000" algn="ctr" rotWithShape="0">
              <a:srgbClr val="000000">
                <a:alpha val="43137"/>
              </a:srgbClr>
            </a:outerShdw>
          </a:effectLst>
        </p:grpSpPr>
        <p:sp>
          <p:nvSpPr>
            <p:cNvPr id="12" name="Rectangle 22"/>
            <p:cNvSpPr/>
            <p:nvPr/>
          </p:nvSpPr>
          <p:spPr>
            <a:xfrm>
              <a:off x="3357554" y="2500312"/>
              <a:ext cx="636196" cy="63616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sp>
          <p:nvSpPr>
            <p:cNvPr id="13" name="Freeform 23"/>
            <p:cNvSpPr>
              <a:spLocks noEditPoints="1"/>
            </p:cNvSpPr>
            <p:nvPr/>
          </p:nvSpPr>
          <p:spPr bwMode="auto">
            <a:xfrm>
              <a:off x="3477620" y="2660940"/>
              <a:ext cx="389082" cy="322810"/>
            </a:xfrm>
            <a:custGeom>
              <a:avLst/>
              <a:gdLst/>
              <a:ahLst/>
              <a:cxnLst>
                <a:cxn ang="0">
                  <a:pos x="312" y="110"/>
                </a:cxn>
                <a:cxn ang="0">
                  <a:pos x="323" y="138"/>
                </a:cxn>
                <a:cxn ang="0">
                  <a:pos x="350" y="127"/>
                </a:cxn>
                <a:cxn ang="0">
                  <a:pos x="339" y="100"/>
                </a:cxn>
                <a:cxn ang="0">
                  <a:pos x="25" y="100"/>
                </a:cxn>
                <a:cxn ang="0">
                  <a:pos x="15" y="127"/>
                </a:cxn>
                <a:cxn ang="0">
                  <a:pos x="42" y="138"/>
                </a:cxn>
                <a:cxn ang="0">
                  <a:pos x="53" y="110"/>
                </a:cxn>
                <a:cxn ang="0">
                  <a:pos x="270" y="60"/>
                </a:cxn>
                <a:cxn ang="0">
                  <a:pos x="248" y="69"/>
                </a:cxn>
                <a:cxn ang="0">
                  <a:pos x="239" y="91"/>
                </a:cxn>
                <a:cxn ang="0">
                  <a:pos x="252" y="116"/>
                </a:cxn>
                <a:cxn ang="0">
                  <a:pos x="276" y="121"/>
                </a:cxn>
                <a:cxn ang="0">
                  <a:pos x="297" y="103"/>
                </a:cxn>
                <a:cxn ang="0">
                  <a:pos x="297" y="80"/>
                </a:cxn>
                <a:cxn ang="0">
                  <a:pos x="276" y="62"/>
                </a:cxn>
                <a:cxn ang="0">
                  <a:pos x="330" y="183"/>
                </a:cxn>
                <a:cxn ang="0">
                  <a:pos x="321" y="152"/>
                </a:cxn>
                <a:cxn ang="0">
                  <a:pos x="350" y="158"/>
                </a:cxn>
                <a:cxn ang="0">
                  <a:pos x="364" y="185"/>
                </a:cxn>
                <a:cxn ang="0">
                  <a:pos x="83" y="63"/>
                </a:cxn>
                <a:cxn ang="0">
                  <a:pos x="65" y="85"/>
                </a:cxn>
                <a:cxn ang="0">
                  <a:pos x="71" y="109"/>
                </a:cxn>
                <a:cxn ang="0">
                  <a:pos x="96" y="121"/>
                </a:cxn>
                <a:cxn ang="0">
                  <a:pos x="118" y="112"/>
                </a:cxn>
                <a:cxn ang="0">
                  <a:pos x="127" y="91"/>
                </a:cxn>
                <a:cxn ang="0">
                  <a:pos x="112" y="65"/>
                </a:cxn>
                <a:cxn ang="0">
                  <a:pos x="35" y="150"/>
                </a:cxn>
                <a:cxn ang="0">
                  <a:pos x="36" y="176"/>
                </a:cxn>
                <a:cxn ang="0">
                  <a:pos x="0" y="185"/>
                </a:cxn>
                <a:cxn ang="0">
                  <a:pos x="15" y="158"/>
                </a:cxn>
                <a:cxn ang="0">
                  <a:pos x="183" y="0"/>
                </a:cxn>
                <a:cxn ang="0">
                  <a:pos x="151" y="13"/>
                </a:cxn>
                <a:cxn ang="0">
                  <a:pos x="138" y="45"/>
                </a:cxn>
                <a:cxn ang="0">
                  <a:pos x="158" y="81"/>
                </a:cxn>
                <a:cxn ang="0">
                  <a:pos x="192" y="89"/>
                </a:cxn>
                <a:cxn ang="0">
                  <a:pos x="225" y="62"/>
                </a:cxn>
                <a:cxn ang="0">
                  <a:pos x="225" y="27"/>
                </a:cxn>
                <a:cxn ang="0">
                  <a:pos x="192" y="0"/>
                </a:cxn>
                <a:cxn ang="0">
                  <a:pos x="265" y="174"/>
                </a:cxn>
                <a:cxn ang="0">
                  <a:pos x="256" y="136"/>
                </a:cxn>
                <a:cxn ang="0">
                  <a:pos x="279" y="136"/>
                </a:cxn>
                <a:cxn ang="0">
                  <a:pos x="316" y="165"/>
                </a:cxn>
                <a:cxn ang="0">
                  <a:pos x="100" y="272"/>
                </a:cxn>
                <a:cxn ang="0">
                  <a:pos x="51" y="165"/>
                </a:cxn>
                <a:cxn ang="0">
                  <a:pos x="85" y="136"/>
                </a:cxn>
                <a:cxn ang="0">
                  <a:pos x="109" y="136"/>
                </a:cxn>
                <a:cxn ang="0">
                  <a:pos x="100" y="174"/>
                </a:cxn>
                <a:cxn ang="0">
                  <a:pos x="252" y="159"/>
                </a:cxn>
                <a:cxn ang="0">
                  <a:pos x="210" y="109"/>
                </a:cxn>
                <a:cxn ang="0">
                  <a:pos x="154" y="109"/>
                </a:cxn>
                <a:cxn ang="0">
                  <a:pos x="112" y="159"/>
                </a:cxn>
              </a:cxnLst>
              <a:rect l="0" t="0" r="r" b="b"/>
              <a:pathLst>
                <a:path w="364" h="301">
                  <a:moveTo>
                    <a:pt x="332" y="98"/>
                  </a:moveTo>
                  <a:lnTo>
                    <a:pt x="332" y="98"/>
                  </a:lnTo>
                  <a:lnTo>
                    <a:pt x="323" y="100"/>
                  </a:lnTo>
                  <a:lnTo>
                    <a:pt x="317" y="105"/>
                  </a:lnTo>
                  <a:lnTo>
                    <a:pt x="312" y="110"/>
                  </a:lnTo>
                  <a:lnTo>
                    <a:pt x="310" y="120"/>
                  </a:lnTo>
                  <a:lnTo>
                    <a:pt x="310" y="120"/>
                  </a:lnTo>
                  <a:lnTo>
                    <a:pt x="312" y="127"/>
                  </a:lnTo>
                  <a:lnTo>
                    <a:pt x="317" y="134"/>
                  </a:lnTo>
                  <a:lnTo>
                    <a:pt x="323" y="138"/>
                  </a:lnTo>
                  <a:lnTo>
                    <a:pt x="332" y="139"/>
                  </a:lnTo>
                  <a:lnTo>
                    <a:pt x="332" y="139"/>
                  </a:lnTo>
                  <a:lnTo>
                    <a:pt x="339" y="138"/>
                  </a:lnTo>
                  <a:lnTo>
                    <a:pt x="346" y="134"/>
                  </a:lnTo>
                  <a:lnTo>
                    <a:pt x="350" y="127"/>
                  </a:lnTo>
                  <a:lnTo>
                    <a:pt x="352" y="120"/>
                  </a:lnTo>
                  <a:lnTo>
                    <a:pt x="352" y="120"/>
                  </a:lnTo>
                  <a:lnTo>
                    <a:pt x="350" y="110"/>
                  </a:lnTo>
                  <a:lnTo>
                    <a:pt x="346" y="105"/>
                  </a:lnTo>
                  <a:lnTo>
                    <a:pt x="339" y="100"/>
                  </a:lnTo>
                  <a:lnTo>
                    <a:pt x="332" y="98"/>
                  </a:lnTo>
                  <a:lnTo>
                    <a:pt x="332" y="98"/>
                  </a:lnTo>
                  <a:close/>
                  <a:moveTo>
                    <a:pt x="35" y="98"/>
                  </a:moveTo>
                  <a:lnTo>
                    <a:pt x="35" y="98"/>
                  </a:lnTo>
                  <a:lnTo>
                    <a:pt x="25" y="100"/>
                  </a:lnTo>
                  <a:lnTo>
                    <a:pt x="20" y="105"/>
                  </a:lnTo>
                  <a:lnTo>
                    <a:pt x="15" y="110"/>
                  </a:lnTo>
                  <a:lnTo>
                    <a:pt x="13" y="120"/>
                  </a:lnTo>
                  <a:lnTo>
                    <a:pt x="13" y="120"/>
                  </a:lnTo>
                  <a:lnTo>
                    <a:pt x="15" y="127"/>
                  </a:lnTo>
                  <a:lnTo>
                    <a:pt x="20" y="134"/>
                  </a:lnTo>
                  <a:lnTo>
                    <a:pt x="25" y="138"/>
                  </a:lnTo>
                  <a:lnTo>
                    <a:pt x="35" y="139"/>
                  </a:lnTo>
                  <a:lnTo>
                    <a:pt x="35" y="139"/>
                  </a:lnTo>
                  <a:lnTo>
                    <a:pt x="42" y="138"/>
                  </a:lnTo>
                  <a:lnTo>
                    <a:pt x="49" y="134"/>
                  </a:lnTo>
                  <a:lnTo>
                    <a:pt x="53" y="127"/>
                  </a:lnTo>
                  <a:lnTo>
                    <a:pt x="54" y="120"/>
                  </a:lnTo>
                  <a:lnTo>
                    <a:pt x="54" y="120"/>
                  </a:lnTo>
                  <a:lnTo>
                    <a:pt x="53" y="110"/>
                  </a:lnTo>
                  <a:lnTo>
                    <a:pt x="49" y="105"/>
                  </a:lnTo>
                  <a:lnTo>
                    <a:pt x="42" y="100"/>
                  </a:lnTo>
                  <a:lnTo>
                    <a:pt x="35" y="98"/>
                  </a:lnTo>
                  <a:lnTo>
                    <a:pt x="35" y="98"/>
                  </a:lnTo>
                  <a:close/>
                  <a:moveTo>
                    <a:pt x="270" y="60"/>
                  </a:moveTo>
                  <a:lnTo>
                    <a:pt x="270" y="60"/>
                  </a:lnTo>
                  <a:lnTo>
                    <a:pt x="263" y="62"/>
                  </a:lnTo>
                  <a:lnTo>
                    <a:pt x="258" y="63"/>
                  </a:lnTo>
                  <a:lnTo>
                    <a:pt x="252" y="65"/>
                  </a:lnTo>
                  <a:lnTo>
                    <a:pt x="248" y="69"/>
                  </a:lnTo>
                  <a:lnTo>
                    <a:pt x="245" y="74"/>
                  </a:lnTo>
                  <a:lnTo>
                    <a:pt x="241" y="80"/>
                  </a:lnTo>
                  <a:lnTo>
                    <a:pt x="239" y="85"/>
                  </a:lnTo>
                  <a:lnTo>
                    <a:pt x="239" y="91"/>
                  </a:lnTo>
                  <a:lnTo>
                    <a:pt x="239" y="91"/>
                  </a:lnTo>
                  <a:lnTo>
                    <a:pt x="239" y="98"/>
                  </a:lnTo>
                  <a:lnTo>
                    <a:pt x="241" y="103"/>
                  </a:lnTo>
                  <a:lnTo>
                    <a:pt x="245" y="109"/>
                  </a:lnTo>
                  <a:lnTo>
                    <a:pt x="248" y="112"/>
                  </a:lnTo>
                  <a:lnTo>
                    <a:pt x="252" y="116"/>
                  </a:lnTo>
                  <a:lnTo>
                    <a:pt x="258" y="120"/>
                  </a:lnTo>
                  <a:lnTo>
                    <a:pt x="263" y="121"/>
                  </a:lnTo>
                  <a:lnTo>
                    <a:pt x="270" y="121"/>
                  </a:lnTo>
                  <a:lnTo>
                    <a:pt x="270" y="121"/>
                  </a:lnTo>
                  <a:lnTo>
                    <a:pt x="276" y="121"/>
                  </a:lnTo>
                  <a:lnTo>
                    <a:pt x="281" y="120"/>
                  </a:lnTo>
                  <a:lnTo>
                    <a:pt x="287" y="116"/>
                  </a:lnTo>
                  <a:lnTo>
                    <a:pt x="292" y="112"/>
                  </a:lnTo>
                  <a:lnTo>
                    <a:pt x="296" y="109"/>
                  </a:lnTo>
                  <a:lnTo>
                    <a:pt x="297" y="103"/>
                  </a:lnTo>
                  <a:lnTo>
                    <a:pt x="299" y="98"/>
                  </a:lnTo>
                  <a:lnTo>
                    <a:pt x="301" y="91"/>
                  </a:lnTo>
                  <a:lnTo>
                    <a:pt x="301" y="91"/>
                  </a:lnTo>
                  <a:lnTo>
                    <a:pt x="299" y="85"/>
                  </a:lnTo>
                  <a:lnTo>
                    <a:pt x="297" y="80"/>
                  </a:lnTo>
                  <a:lnTo>
                    <a:pt x="296" y="74"/>
                  </a:lnTo>
                  <a:lnTo>
                    <a:pt x="292" y="69"/>
                  </a:lnTo>
                  <a:lnTo>
                    <a:pt x="287" y="65"/>
                  </a:lnTo>
                  <a:lnTo>
                    <a:pt x="281" y="63"/>
                  </a:lnTo>
                  <a:lnTo>
                    <a:pt x="276" y="62"/>
                  </a:lnTo>
                  <a:lnTo>
                    <a:pt x="270" y="60"/>
                  </a:lnTo>
                  <a:lnTo>
                    <a:pt x="270" y="60"/>
                  </a:lnTo>
                  <a:close/>
                  <a:moveTo>
                    <a:pt x="364" y="248"/>
                  </a:moveTo>
                  <a:lnTo>
                    <a:pt x="330" y="248"/>
                  </a:lnTo>
                  <a:lnTo>
                    <a:pt x="330" y="183"/>
                  </a:lnTo>
                  <a:lnTo>
                    <a:pt x="330" y="183"/>
                  </a:lnTo>
                  <a:lnTo>
                    <a:pt x="330" y="176"/>
                  </a:lnTo>
                  <a:lnTo>
                    <a:pt x="328" y="167"/>
                  </a:lnTo>
                  <a:lnTo>
                    <a:pt x="321" y="152"/>
                  </a:lnTo>
                  <a:lnTo>
                    <a:pt x="321" y="152"/>
                  </a:lnTo>
                  <a:lnTo>
                    <a:pt x="332" y="150"/>
                  </a:lnTo>
                  <a:lnTo>
                    <a:pt x="332" y="150"/>
                  </a:lnTo>
                  <a:lnTo>
                    <a:pt x="337" y="152"/>
                  </a:lnTo>
                  <a:lnTo>
                    <a:pt x="345" y="154"/>
                  </a:lnTo>
                  <a:lnTo>
                    <a:pt x="350" y="158"/>
                  </a:lnTo>
                  <a:lnTo>
                    <a:pt x="355" y="161"/>
                  </a:lnTo>
                  <a:lnTo>
                    <a:pt x="359" y="167"/>
                  </a:lnTo>
                  <a:lnTo>
                    <a:pt x="363" y="172"/>
                  </a:lnTo>
                  <a:lnTo>
                    <a:pt x="364" y="178"/>
                  </a:lnTo>
                  <a:lnTo>
                    <a:pt x="364" y="185"/>
                  </a:lnTo>
                  <a:lnTo>
                    <a:pt x="364" y="248"/>
                  </a:lnTo>
                  <a:close/>
                  <a:moveTo>
                    <a:pt x="96" y="60"/>
                  </a:moveTo>
                  <a:lnTo>
                    <a:pt x="96" y="60"/>
                  </a:lnTo>
                  <a:lnTo>
                    <a:pt x="89" y="62"/>
                  </a:lnTo>
                  <a:lnTo>
                    <a:pt x="83" y="63"/>
                  </a:lnTo>
                  <a:lnTo>
                    <a:pt x="78" y="65"/>
                  </a:lnTo>
                  <a:lnTo>
                    <a:pt x="74" y="69"/>
                  </a:lnTo>
                  <a:lnTo>
                    <a:pt x="71" y="74"/>
                  </a:lnTo>
                  <a:lnTo>
                    <a:pt x="67" y="80"/>
                  </a:lnTo>
                  <a:lnTo>
                    <a:pt x="65" y="85"/>
                  </a:lnTo>
                  <a:lnTo>
                    <a:pt x="65" y="91"/>
                  </a:lnTo>
                  <a:lnTo>
                    <a:pt x="65" y="91"/>
                  </a:lnTo>
                  <a:lnTo>
                    <a:pt x="65" y="98"/>
                  </a:lnTo>
                  <a:lnTo>
                    <a:pt x="67" y="103"/>
                  </a:lnTo>
                  <a:lnTo>
                    <a:pt x="71" y="109"/>
                  </a:lnTo>
                  <a:lnTo>
                    <a:pt x="74" y="112"/>
                  </a:lnTo>
                  <a:lnTo>
                    <a:pt x="78" y="116"/>
                  </a:lnTo>
                  <a:lnTo>
                    <a:pt x="83" y="120"/>
                  </a:lnTo>
                  <a:lnTo>
                    <a:pt x="89" y="121"/>
                  </a:lnTo>
                  <a:lnTo>
                    <a:pt x="96" y="121"/>
                  </a:lnTo>
                  <a:lnTo>
                    <a:pt x="96" y="121"/>
                  </a:lnTo>
                  <a:lnTo>
                    <a:pt x="102" y="121"/>
                  </a:lnTo>
                  <a:lnTo>
                    <a:pt x="107" y="120"/>
                  </a:lnTo>
                  <a:lnTo>
                    <a:pt x="112" y="116"/>
                  </a:lnTo>
                  <a:lnTo>
                    <a:pt x="118" y="112"/>
                  </a:lnTo>
                  <a:lnTo>
                    <a:pt x="122" y="109"/>
                  </a:lnTo>
                  <a:lnTo>
                    <a:pt x="123" y="103"/>
                  </a:lnTo>
                  <a:lnTo>
                    <a:pt x="125" y="98"/>
                  </a:lnTo>
                  <a:lnTo>
                    <a:pt x="127" y="91"/>
                  </a:lnTo>
                  <a:lnTo>
                    <a:pt x="127" y="91"/>
                  </a:lnTo>
                  <a:lnTo>
                    <a:pt x="125" y="85"/>
                  </a:lnTo>
                  <a:lnTo>
                    <a:pt x="123" y="80"/>
                  </a:lnTo>
                  <a:lnTo>
                    <a:pt x="122" y="74"/>
                  </a:lnTo>
                  <a:lnTo>
                    <a:pt x="118" y="69"/>
                  </a:lnTo>
                  <a:lnTo>
                    <a:pt x="112" y="65"/>
                  </a:lnTo>
                  <a:lnTo>
                    <a:pt x="107" y="63"/>
                  </a:lnTo>
                  <a:lnTo>
                    <a:pt x="102" y="62"/>
                  </a:lnTo>
                  <a:lnTo>
                    <a:pt x="96" y="60"/>
                  </a:lnTo>
                  <a:lnTo>
                    <a:pt x="96" y="60"/>
                  </a:lnTo>
                  <a:close/>
                  <a:moveTo>
                    <a:pt x="35" y="150"/>
                  </a:moveTo>
                  <a:lnTo>
                    <a:pt x="35" y="150"/>
                  </a:lnTo>
                  <a:lnTo>
                    <a:pt x="44" y="152"/>
                  </a:lnTo>
                  <a:lnTo>
                    <a:pt x="44" y="152"/>
                  </a:lnTo>
                  <a:lnTo>
                    <a:pt x="38" y="167"/>
                  </a:lnTo>
                  <a:lnTo>
                    <a:pt x="36" y="176"/>
                  </a:lnTo>
                  <a:lnTo>
                    <a:pt x="35" y="183"/>
                  </a:lnTo>
                  <a:lnTo>
                    <a:pt x="35" y="248"/>
                  </a:lnTo>
                  <a:lnTo>
                    <a:pt x="0" y="248"/>
                  </a:lnTo>
                  <a:lnTo>
                    <a:pt x="0" y="185"/>
                  </a:lnTo>
                  <a:lnTo>
                    <a:pt x="0" y="185"/>
                  </a:lnTo>
                  <a:lnTo>
                    <a:pt x="0" y="178"/>
                  </a:lnTo>
                  <a:lnTo>
                    <a:pt x="2" y="172"/>
                  </a:lnTo>
                  <a:lnTo>
                    <a:pt x="6" y="167"/>
                  </a:lnTo>
                  <a:lnTo>
                    <a:pt x="9" y="161"/>
                  </a:lnTo>
                  <a:lnTo>
                    <a:pt x="15" y="158"/>
                  </a:lnTo>
                  <a:lnTo>
                    <a:pt x="20" y="154"/>
                  </a:lnTo>
                  <a:lnTo>
                    <a:pt x="27" y="152"/>
                  </a:lnTo>
                  <a:lnTo>
                    <a:pt x="35" y="150"/>
                  </a:lnTo>
                  <a:lnTo>
                    <a:pt x="35" y="150"/>
                  </a:lnTo>
                  <a:close/>
                  <a:moveTo>
                    <a:pt x="183" y="0"/>
                  </a:moveTo>
                  <a:lnTo>
                    <a:pt x="183" y="0"/>
                  </a:lnTo>
                  <a:lnTo>
                    <a:pt x="174" y="0"/>
                  </a:lnTo>
                  <a:lnTo>
                    <a:pt x="165" y="4"/>
                  </a:lnTo>
                  <a:lnTo>
                    <a:pt x="158" y="7"/>
                  </a:lnTo>
                  <a:lnTo>
                    <a:pt x="151" y="13"/>
                  </a:lnTo>
                  <a:lnTo>
                    <a:pt x="145" y="20"/>
                  </a:lnTo>
                  <a:lnTo>
                    <a:pt x="141" y="27"/>
                  </a:lnTo>
                  <a:lnTo>
                    <a:pt x="138" y="36"/>
                  </a:lnTo>
                  <a:lnTo>
                    <a:pt x="138" y="45"/>
                  </a:lnTo>
                  <a:lnTo>
                    <a:pt x="138" y="45"/>
                  </a:lnTo>
                  <a:lnTo>
                    <a:pt x="138" y="54"/>
                  </a:lnTo>
                  <a:lnTo>
                    <a:pt x="141" y="62"/>
                  </a:lnTo>
                  <a:lnTo>
                    <a:pt x="145" y="71"/>
                  </a:lnTo>
                  <a:lnTo>
                    <a:pt x="151" y="76"/>
                  </a:lnTo>
                  <a:lnTo>
                    <a:pt x="158" y="81"/>
                  </a:lnTo>
                  <a:lnTo>
                    <a:pt x="165" y="87"/>
                  </a:lnTo>
                  <a:lnTo>
                    <a:pt x="174" y="89"/>
                  </a:lnTo>
                  <a:lnTo>
                    <a:pt x="183" y="91"/>
                  </a:lnTo>
                  <a:lnTo>
                    <a:pt x="183" y="91"/>
                  </a:lnTo>
                  <a:lnTo>
                    <a:pt x="192" y="89"/>
                  </a:lnTo>
                  <a:lnTo>
                    <a:pt x="200" y="87"/>
                  </a:lnTo>
                  <a:lnTo>
                    <a:pt x="209" y="81"/>
                  </a:lnTo>
                  <a:lnTo>
                    <a:pt x="214" y="76"/>
                  </a:lnTo>
                  <a:lnTo>
                    <a:pt x="219" y="71"/>
                  </a:lnTo>
                  <a:lnTo>
                    <a:pt x="225" y="62"/>
                  </a:lnTo>
                  <a:lnTo>
                    <a:pt x="227" y="54"/>
                  </a:lnTo>
                  <a:lnTo>
                    <a:pt x="229" y="45"/>
                  </a:lnTo>
                  <a:lnTo>
                    <a:pt x="229" y="45"/>
                  </a:lnTo>
                  <a:lnTo>
                    <a:pt x="227" y="36"/>
                  </a:lnTo>
                  <a:lnTo>
                    <a:pt x="225" y="27"/>
                  </a:lnTo>
                  <a:lnTo>
                    <a:pt x="219" y="20"/>
                  </a:lnTo>
                  <a:lnTo>
                    <a:pt x="214" y="13"/>
                  </a:lnTo>
                  <a:lnTo>
                    <a:pt x="209" y="7"/>
                  </a:lnTo>
                  <a:lnTo>
                    <a:pt x="200" y="4"/>
                  </a:lnTo>
                  <a:lnTo>
                    <a:pt x="192" y="0"/>
                  </a:lnTo>
                  <a:lnTo>
                    <a:pt x="183" y="0"/>
                  </a:lnTo>
                  <a:lnTo>
                    <a:pt x="183" y="0"/>
                  </a:lnTo>
                  <a:close/>
                  <a:moveTo>
                    <a:pt x="319" y="272"/>
                  </a:moveTo>
                  <a:lnTo>
                    <a:pt x="265" y="272"/>
                  </a:lnTo>
                  <a:lnTo>
                    <a:pt x="265" y="174"/>
                  </a:lnTo>
                  <a:lnTo>
                    <a:pt x="265" y="174"/>
                  </a:lnTo>
                  <a:lnTo>
                    <a:pt x="265" y="163"/>
                  </a:lnTo>
                  <a:lnTo>
                    <a:pt x="263" y="154"/>
                  </a:lnTo>
                  <a:lnTo>
                    <a:pt x="259" y="145"/>
                  </a:lnTo>
                  <a:lnTo>
                    <a:pt x="256" y="136"/>
                  </a:lnTo>
                  <a:lnTo>
                    <a:pt x="256" y="136"/>
                  </a:lnTo>
                  <a:lnTo>
                    <a:pt x="263" y="134"/>
                  </a:lnTo>
                  <a:lnTo>
                    <a:pt x="270" y="134"/>
                  </a:lnTo>
                  <a:lnTo>
                    <a:pt x="270" y="134"/>
                  </a:lnTo>
                  <a:lnTo>
                    <a:pt x="279" y="136"/>
                  </a:lnTo>
                  <a:lnTo>
                    <a:pt x="288" y="138"/>
                  </a:lnTo>
                  <a:lnTo>
                    <a:pt x="297" y="143"/>
                  </a:lnTo>
                  <a:lnTo>
                    <a:pt x="305" y="149"/>
                  </a:lnTo>
                  <a:lnTo>
                    <a:pt x="310" y="156"/>
                  </a:lnTo>
                  <a:lnTo>
                    <a:pt x="316" y="165"/>
                  </a:lnTo>
                  <a:lnTo>
                    <a:pt x="317" y="174"/>
                  </a:lnTo>
                  <a:lnTo>
                    <a:pt x="319" y="183"/>
                  </a:lnTo>
                  <a:lnTo>
                    <a:pt x="319" y="272"/>
                  </a:lnTo>
                  <a:close/>
                  <a:moveTo>
                    <a:pt x="100" y="174"/>
                  </a:moveTo>
                  <a:lnTo>
                    <a:pt x="100" y="272"/>
                  </a:lnTo>
                  <a:lnTo>
                    <a:pt x="45" y="272"/>
                  </a:lnTo>
                  <a:lnTo>
                    <a:pt x="45" y="183"/>
                  </a:lnTo>
                  <a:lnTo>
                    <a:pt x="45" y="183"/>
                  </a:lnTo>
                  <a:lnTo>
                    <a:pt x="47" y="174"/>
                  </a:lnTo>
                  <a:lnTo>
                    <a:pt x="51" y="165"/>
                  </a:lnTo>
                  <a:lnTo>
                    <a:pt x="54" y="156"/>
                  </a:lnTo>
                  <a:lnTo>
                    <a:pt x="60" y="149"/>
                  </a:lnTo>
                  <a:lnTo>
                    <a:pt x="67" y="143"/>
                  </a:lnTo>
                  <a:lnTo>
                    <a:pt x="76" y="138"/>
                  </a:lnTo>
                  <a:lnTo>
                    <a:pt x="85" y="136"/>
                  </a:lnTo>
                  <a:lnTo>
                    <a:pt x="96" y="134"/>
                  </a:lnTo>
                  <a:lnTo>
                    <a:pt x="96" y="134"/>
                  </a:lnTo>
                  <a:lnTo>
                    <a:pt x="103" y="134"/>
                  </a:lnTo>
                  <a:lnTo>
                    <a:pt x="109" y="136"/>
                  </a:lnTo>
                  <a:lnTo>
                    <a:pt x="109" y="136"/>
                  </a:lnTo>
                  <a:lnTo>
                    <a:pt x="105" y="145"/>
                  </a:lnTo>
                  <a:lnTo>
                    <a:pt x="102" y="154"/>
                  </a:lnTo>
                  <a:lnTo>
                    <a:pt x="100" y="163"/>
                  </a:lnTo>
                  <a:lnTo>
                    <a:pt x="100" y="174"/>
                  </a:lnTo>
                  <a:lnTo>
                    <a:pt x="100" y="174"/>
                  </a:lnTo>
                  <a:close/>
                  <a:moveTo>
                    <a:pt x="111" y="301"/>
                  </a:moveTo>
                  <a:lnTo>
                    <a:pt x="254" y="301"/>
                  </a:lnTo>
                  <a:lnTo>
                    <a:pt x="254" y="174"/>
                  </a:lnTo>
                  <a:lnTo>
                    <a:pt x="254" y="174"/>
                  </a:lnTo>
                  <a:lnTo>
                    <a:pt x="252" y="159"/>
                  </a:lnTo>
                  <a:lnTo>
                    <a:pt x="248" y="145"/>
                  </a:lnTo>
                  <a:lnTo>
                    <a:pt x="241" y="134"/>
                  </a:lnTo>
                  <a:lnTo>
                    <a:pt x="232" y="123"/>
                  </a:lnTo>
                  <a:lnTo>
                    <a:pt x="223" y="114"/>
                  </a:lnTo>
                  <a:lnTo>
                    <a:pt x="210" y="109"/>
                  </a:lnTo>
                  <a:lnTo>
                    <a:pt x="198" y="103"/>
                  </a:lnTo>
                  <a:lnTo>
                    <a:pt x="183" y="101"/>
                  </a:lnTo>
                  <a:lnTo>
                    <a:pt x="183" y="101"/>
                  </a:lnTo>
                  <a:lnTo>
                    <a:pt x="169" y="103"/>
                  </a:lnTo>
                  <a:lnTo>
                    <a:pt x="154" y="109"/>
                  </a:lnTo>
                  <a:lnTo>
                    <a:pt x="143" y="114"/>
                  </a:lnTo>
                  <a:lnTo>
                    <a:pt x="132" y="123"/>
                  </a:lnTo>
                  <a:lnTo>
                    <a:pt x="123" y="134"/>
                  </a:lnTo>
                  <a:lnTo>
                    <a:pt x="116" y="145"/>
                  </a:lnTo>
                  <a:lnTo>
                    <a:pt x="112" y="159"/>
                  </a:lnTo>
                  <a:lnTo>
                    <a:pt x="111" y="174"/>
                  </a:lnTo>
                  <a:lnTo>
                    <a:pt x="111" y="301"/>
                  </a:lnTo>
                  <a:close/>
                </a:path>
              </a:pathLst>
            </a:custGeom>
            <a:solidFill>
              <a:schemeClr val="bg1"/>
            </a:solidFill>
            <a:ln w="9525">
              <a:noFill/>
              <a:round/>
            </a:ln>
          </p:spPr>
          <p:txBody>
            <a:bodyPr vert="horz" wrap="square" lIns="121920" tIns="60960" rIns="121920" bIns="60960" numCol="1" anchor="t" anchorCtr="0" compatLnSpc="1"/>
            <a:lstStyle/>
            <a:p>
              <a:endParaRPr lang="en-US" sz="2400">
                <a:cs typeface="+mn-ea"/>
                <a:sym typeface="+mn-lt"/>
              </a:endParaRPr>
            </a:p>
          </p:txBody>
        </p:sp>
      </p:grpSp>
      <p:grpSp>
        <p:nvGrpSpPr>
          <p:cNvPr id="14" name="Group 89"/>
          <p:cNvGrpSpPr/>
          <p:nvPr/>
        </p:nvGrpSpPr>
        <p:grpSpPr>
          <a:xfrm>
            <a:off x="476211" y="1747897"/>
            <a:ext cx="3524275" cy="1180004"/>
            <a:chOff x="357158" y="1357304"/>
            <a:chExt cx="2643206" cy="885003"/>
          </a:xfrm>
        </p:grpSpPr>
        <p:sp>
          <p:nvSpPr>
            <p:cNvPr id="15" name="Rectangle 29"/>
            <p:cNvSpPr/>
            <p:nvPr/>
          </p:nvSpPr>
          <p:spPr>
            <a:xfrm>
              <a:off x="357158" y="1643056"/>
              <a:ext cx="2643206" cy="599251"/>
            </a:xfrm>
            <a:prstGeom prst="rect">
              <a:avLst/>
            </a:prstGeom>
          </p:spPr>
          <p:txBody>
            <a:bodyPr wrap="square">
              <a:spAutoFit/>
            </a:bodyPr>
            <a:lstStyle/>
            <a:p>
              <a:pPr algn="r">
                <a:lnSpc>
                  <a:spcPct val="150000"/>
                </a:lnSpc>
              </a:pPr>
              <a:r>
                <a:rPr lang="zh-CN" altLang="en-US" sz="1065" dirty="0">
                  <a:cs typeface="+mn-ea"/>
                  <a:sym typeface="+mn-lt"/>
                </a:rPr>
                <a:t>您的内容打在这里，或者通过复制您的文本后，在此框中选择粘贴，并选择只保留文字；您的内容您的内容打在这里，或者通过复制您的文本后</a:t>
              </a:r>
              <a:endParaRPr lang="en-US" altLang="zh-CN" sz="1065" dirty="0">
                <a:cs typeface="+mn-ea"/>
                <a:sym typeface="+mn-lt"/>
              </a:endParaRPr>
            </a:p>
          </p:txBody>
        </p:sp>
        <p:sp>
          <p:nvSpPr>
            <p:cNvPr id="16" name="Rectangle 30"/>
            <p:cNvSpPr/>
            <p:nvPr/>
          </p:nvSpPr>
          <p:spPr>
            <a:xfrm>
              <a:off x="2208635" y="1357304"/>
              <a:ext cx="754052" cy="307440"/>
            </a:xfrm>
            <a:prstGeom prst="rect">
              <a:avLst/>
            </a:prstGeom>
          </p:spPr>
          <p:txBody>
            <a:bodyPr wrap="none">
              <a:spAutoFit/>
            </a:bodyPr>
            <a:lstStyle/>
            <a:p>
              <a:pPr algn="r">
                <a:lnSpc>
                  <a:spcPct val="150000"/>
                </a:lnSpc>
              </a:pPr>
              <a:r>
                <a:rPr lang="zh-CN" altLang="en-US" sz="1600" dirty="0">
                  <a:cs typeface="+mn-ea"/>
                  <a:sym typeface="+mn-lt"/>
                </a:rPr>
                <a:t>添加标题</a:t>
              </a:r>
              <a:endParaRPr lang="en-US" altLang="zh-CN" sz="1600" dirty="0">
                <a:cs typeface="+mn-ea"/>
                <a:sym typeface="+mn-lt"/>
              </a:endParaRPr>
            </a:p>
          </p:txBody>
        </p:sp>
      </p:grpSp>
      <p:grpSp>
        <p:nvGrpSpPr>
          <p:cNvPr id="58" name="组合 57"/>
          <p:cNvGrpSpPr/>
          <p:nvPr/>
        </p:nvGrpSpPr>
        <p:grpSpPr>
          <a:xfrm>
            <a:off x="4476739" y="1904989"/>
            <a:ext cx="848261" cy="848219"/>
            <a:chOff x="3357554" y="1428742"/>
            <a:chExt cx="636196" cy="636164"/>
          </a:xfrm>
          <a:effectLst>
            <a:outerShdw blurRad="12700" dist="127000" dir="5400000" algn="ctr" rotWithShape="0">
              <a:srgbClr val="000000">
                <a:alpha val="43137"/>
              </a:srgbClr>
            </a:outerShdw>
          </a:effectLst>
        </p:grpSpPr>
        <p:sp>
          <p:nvSpPr>
            <p:cNvPr id="17" name="Rectangle 13"/>
            <p:cNvSpPr/>
            <p:nvPr/>
          </p:nvSpPr>
          <p:spPr>
            <a:xfrm>
              <a:off x="3357554" y="1428742"/>
              <a:ext cx="636196" cy="63616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sp>
          <p:nvSpPr>
            <p:cNvPr id="18" name="Freeform 100"/>
            <p:cNvSpPr/>
            <p:nvPr/>
          </p:nvSpPr>
          <p:spPr bwMode="auto">
            <a:xfrm>
              <a:off x="3500430" y="1571618"/>
              <a:ext cx="303570" cy="342050"/>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ln>
          </p:spPr>
          <p:txBody>
            <a:bodyPr vert="horz" wrap="square" lIns="121920" tIns="60960" rIns="121920" bIns="60960" numCol="1" anchor="t" anchorCtr="0" compatLnSpc="1"/>
            <a:lstStyle/>
            <a:p>
              <a:endParaRPr lang="en-US" sz="2400">
                <a:cs typeface="+mn-ea"/>
                <a:sym typeface="+mn-lt"/>
              </a:endParaRPr>
            </a:p>
          </p:txBody>
        </p:sp>
      </p:grpSp>
      <p:grpSp>
        <p:nvGrpSpPr>
          <p:cNvPr id="19" name="Group 92"/>
          <p:cNvGrpSpPr/>
          <p:nvPr/>
        </p:nvGrpSpPr>
        <p:grpSpPr>
          <a:xfrm>
            <a:off x="8191515" y="4700669"/>
            <a:ext cx="3524275" cy="1180004"/>
            <a:chOff x="6143636" y="3571882"/>
            <a:chExt cx="2643206" cy="885003"/>
          </a:xfrm>
        </p:grpSpPr>
        <p:sp>
          <p:nvSpPr>
            <p:cNvPr id="20" name="Rectangle 39"/>
            <p:cNvSpPr/>
            <p:nvPr/>
          </p:nvSpPr>
          <p:spPr>
            <a:xfrm>
              <a:off x="6143636" y="3857634"/>
              <a:ext cx="2643206" cy="599251"/>
            </a:xfrm>
            <a:prstGeom prst="rect">
              <a:avLst/>
            </a:prstGeom>
          </p:spPr>
          <p:txBody>
            <a:bodyPr wrap="square">
              <a:spAutoFit/>
            </a:bodyPr>
            <a:lstStyle/>
            <a:p>
              <a:pPr>
                <a:lnSpc>
                  <a:spcPct val="150000"/>
                </a:lnSpc>
              </a:pPr>
              <a:r>
                <a:rPr lang="zh-CN" altLang="en-US" sz="1065" dirty="0">
                  <a:cs typeface="+mn-ea"/>
                  <a:sym typeface="+mn-lt"/>
                </a:rPr>
                <a:t>您的内容打在这里，或者通过复制您的文本后，在此框中选择粘贴，并选择只保留文字；您的内容您的内容打在这里，或者通过复制您的文本后</a:t>
              </a:r>
              <a:endParaRPr lang="en-US" altLang="zh-CN" sz="1065" dirty="0">
                <a:cs typeface="+mn-ea"/>
                <a:sym typeface="+mn-lt"/>
              </a:endParaRPr>
            </a:p>
          </p:txBody>
        </p:sp>
        <p:sp>
          <p:nvSpPr>
            <p:cNvPr id="21" name="Rectangle 40"/>
            <p:cNvSpPr/>
            <p:nvPr/>
          </p:nvSpPr>
          <p:spPr>
            <a:xfrm>
              <a:off x="6143636" y="3571882"/>
              <a:ext cx="754052" cy="307440"/>
            </a:xfrm>
            <a:prstGeom prst="rect">
              <a:avLst/>
            </a:prstGeom>
          </p:spPr>
          <p:txBody>
            <a:bodyPr wrap="none">
              <a:spAutoFit/>
            </a:bodyPr>
            <a:lstStyle/>
            <a:p>
              <a:pPr>
                <a:lnSpc>
                  <a:spcPct val="150000"/>
                </a:lnSpc>
              </a:pPr>
              <a:r>
                <a:rPr lang="zh-CN" altLang="en-US" sz="1600" dirty="0">
                  <a:cs typeface="+mn-ea"/>
                  <a:sym typeface="+mn-lt"/>
                </a:rPr>
                <a:t>添加标题</a:t>
              </a:r>
              <a:endParaRPr lang="en-US" altLang="zh-CN" sz="1600" dirty="0">
                <a:cs typeface="+mn-ea"/>
                <a:sym typeface="+mn-lt"/>
              </a:endParaRPr>
            </a:p>
          </p:txBody>
        </p:sp>
      </p:grpSp>
      <p:grpSp>
        <p:nvGrpSpPr>
          <p:cNvPr id="56" name="组合 55"/>
          <p:cNvGrpSpPr/>
          <p:nvPr/>
        </p:nvGrpSpPr>
        <p:grpSpPr>
          <a:xfrm>
            <a:off x="6858006" y="4857760"/>
            <a:ext cx="848261" cy="848219"/>
            <a:chOff x="5143504" y="3643320"/>
            <a:chExt cx="636196" cy="636164"/>
          </a:xfrm>
          <a:effectLst>
            <a:outerShdw blurRad="12700" dist="127000" dir="5400000" algn="ctr" rotWithShape="0">
              <a:srgbClr val="000000">
                <a:alpha val="43137"/>
              </a:srgbClr>
            </a:outerShdw>
          </a:effectLst>
        </p:grpSpPr>
        <p:sp>
          <p:nvSpPr>
            <p:cNvPr id="22" name="Rectangle 27"/>
            <p:cNvSpPr/>
            <p:nvPr/>
          </p:nvSpPr>
          <p:spPr>
            <a:xfrm>
              <a:off x="5143504" y="3643320"/>
              <a:ext cx="636196" cy="63616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sp>
          <p:nvSpPr>
            <p:cNvPr id="23" name="Freeform 107"/>
            <p:cNvSpPr>
              <a:spLocks noEditPoints="1"/>
            </p:cNvSpPr>
            <p:nvPr/>
          </p:nvSpPr>
          <p:spPr bwMode="auto">
            <a:xfrm>
              <a:off x="5286380" y="3786196"/>
              <a:ext cx="365566" cy="314258"/>
            </a:xfrm>
            <a:custGeom>
              <a:avLst/>
              <a:gdLst/>
              <a:ahLst/>
              <a:cxnLst>
                <a:cxn ang="0">
                  <a:pos x="337" y="165"/>
                </a:cxn>
                <a:cxn ang="0">
                  <a:pos x="170" y="0"/>
                </a:cxn>
                <a:cxn ang="0">
                  <a:pos x="5" y="165"/>
                </a:cxn>
                <a:cxn ang="0">
                  <a:pos x="5" y="165"/>
                </a:cxn>
                <a:cxn ang="0">
                  <a:pos x="0" y="172"/>
                </a:cxn>
                <a:cxn ang="0">
                  <a:pos x="0" y="181"/>
                </a:cxn>
                <a:cxn ang="0">
                  <a:pos x="0" y="189"/>
                </a:cxn>
                <a:cxn ang="0">
                  <a:pos x="5" y="196"/>
                </a:cxn>
                <a:cxn ang="0">
                  <a:pos x="5" y="196"/>
                </a:cxn>
                <a:cxn ang="0">
                  <a:pos x="13" y="201"/>
                </a:cxn>
                <a:cxn ang="0">
                  <a:pos x="20" y="201"/>
                </a:cxn>
                <a:cxn ang="0">
                  <a:pos x="29" y="201"/>
                </a:cxn>
                <a:cxn ang="0">
                  <a:pos x="36" y="196"/>
                </a:cxn>
                <a:cxn ang="0">
                  <a:pos x="42" y="189"/>
                </a:cxn>
                <a:cxn ang="0">
                  <a:pos x="42" y="294"/>
                </a:cxn>
                <a:cxn ang="0">
                  <a:pos x="301" y="294"/>
                </a:cxn>
                <a:cxn ang="0">
                  <a:pos x="301" y="189"/>
                </a:cxn>
                <a:cxn ang="0">
                  <a:pos x="306" y="196"/>
                </a:cxn>
                <a:cxn ang="0">
                  <a:pos x="306" y="196"/>
                </a:cxn>
                <a:cxn ang="0">
                  <a:pos x="314" y="201"/>
                </a:cxn>
                <a:cxn ang="0">
                  <a:pos x="321" y="201"/>
                </a:cxn>
                <a:cxn ang="0">
                  <a:pos x="321" y="201"/>
                </a:cxn>
                <a:cxn ang="0">
                  <a:pos x="330" y="201"/>
                </a:cxn>
                <a:cxn ang="0">
                  <a:pos x="337" y="196"/>
                </a:cxn>
                <a:cxn ang="0">
                  <a:pos x="337" y="196"/>
                </a:cxn>
                <a:cxn ang="0">
                  <a:pos x="341" y="189"/>
                </a:cxn>
                <a:cxn ang="0">
                  <a:pos x="343" y="181"/>
                </a:cxn>
                <a:cxn ang="0">
                  <a:pos x="341" y="172"/>
                </a:cxn>
                <a:cxn ang="0">
                  <a:pos x="337" y="165"/>
                </a:cxn>
                <a:cxn ang="0">
                  <a:pos x="337" y="165"/>
                </a:cxn>
                <a:cxn ang="0">
                  <a:pos x="279" y="272"/>
                </a:cxn>
                <a:cxn ang="0">
                  <a:pos x="214" y="272"/>
                </a:cxn>
                <a:cxn ang="0">
                  <a:pos x="214" y="187"/>
                </a:cxn>
                <a:cxn ang="0">
                  <a:pos x="129" y="187"/>
                </a:cxn>
                <a:cxn ang="0">
                  <a:pos x="129" y="272"/>
                </a:cxn>
                <a:cxn ang="0">
                  <a:pos x="63" y="272"/>
                </a:cxn>
                <a:cxn ang="0">
                  <a:pos x="63" y="169"/>
                </a:cxn>
                <a:cxn ang="0">
                  <a:pos x="170" y="60"/>
                </a:cxn>
                <a:cxn ang="0">
                  <a:pos x="279" y="169"/>
                </a:cxn>
                <a:cxn ang="0">
                  <a:pos x="279" y="272"/>
                </a:cxn>
              </a:cxnLst>
              <a:rect l="0" t="0" r="r" b="b"/>
              <a:pathLst>
                <a:path w="343" h="294">
                  <a:moveTo>
                    <a:pt x="337" y="165"/>
                  </a:moveTo>
                  <a:lnTo>
                    <a:pt x="170" y="0"/>
                  </a:lnTo>
                  <a:lnTo>
                    <a:pt x="5" y="165"/>
                  </a:lnTo>
                  <a:lnTo>
                    <a:pt x="5" y="165"/>
                  </a:lnTo>
                  <a:lnTo>
                    <a:pt x="0" y="172"/>
                  </a:lnTo>
                  <a:lnTo>
                    <a:pt x="0" y="181"/>
                  </a:lnTo>
                  <a:lnTo>
                    <a:pt x="0" y="189"/>
                  </a:lnTo>
                  <a:lnTo>
                    <a:pt x="5" y="196"/>
                  </a:lnTo>
                  <a:lnTo>
                    <a:pt x="5" y="196"/>
                  </a:lnTo>
                  <a:lnTo>
                    <a:pt x="13" y="201"/>
                  </a:lnTo>
                  <a:lnTo>
                    <a:pt x="20" y="201"/>
                  </a:lnTo>
                  <a:lnTo>
                    <a:pt x="29" y="201"/>
                  </a:lnTo>
                  <a:lnTo>
                    <a:pt x="36" y="196"/>
                  </a:lnTo>
                  <a:lnTo>
                    <a:pt x="42" y="189"/>
                  </a:lnTo>
                  <a:lnTo>
                    <a:pt x="42" y="294"/>
                  </a:lnTo>
                  <a:lnTo>
                    <a:pt x="301" y="294"/>
                  </a:lnTo>
                  <a:lnTo>
                    <a:pt x="301" y="189"/>
                  </a:lnTo>
                  <a:lnTo>
                    <a:pt x="306" y="196"/>
                  </a:lnTo>
                  <a:lnTo>
                    <a:pt x="306" y="196"/>
                  </a:lnTo>
                  <a:lnTo>
                    <a:pt x="314" y="201"/>
                  </a:lnTo>
                  <a:lnTo>
                    <a:pt x="321" y="201"/>
                  </a:lnTo>
                  <a:lnTo>
                    <a:pt x="321" y="201"/>
                  </a:lnTo>
                  <a:lnTo>
                    <a:pt x="330" y="201"/>
                  </a:lnTo>
                  <a:lnTo>
                    <a:pt x="337" y="196"/>
                  </a:lnTo>
                  <a:lnTo>
                    <a:pt x="337" y="196"/>
                  </a:lnTo>
                  <a:lnTo>
                    <a:pt x="341" y="189"/>
                  </a:lnTo>
                  <a:lnTo>
                    <a:pt x="343" y="181"/>
                  </a:lnTo>
                  <a:lnTo>
                    <a:pt x="341" y="172"/>
                  </a:lnTo>
                  <a:lnTo>
                    <a:pt x="337" y="165"/>
                  </a:lnTo>
                  <a:lnTo>
                    <a:pt x="337" y="165"/>
                  </a:lnTo>
                  <a:close/>
                  <a:moveTo>
                    <a:pt x="279" y="272"/>
                  </a:moveTo>
                  <a:lnTo>
                    <a:pt x="214" y="272"/>
                  </a:lnTo>
                  <a:lnTo>
                    <a:pt x="214" y="187"/>
                  </a:lnTo>
                  <a:lnTo>
                    <a:pt x="129" y="187"/>
                  </a:lnTo>
                  <a:lnTo>
                    <a:pt x="129" y="272"/>
                  </a:lnTo>
                  <a:lnTo>
                    <a:pt x="63" y="272"/>
                  </a:lnTo>
                  <a:lnTo>
                    <a:pt x="63" y="169"/>
                  </a:lnTo>
                  <a:lnTo>
                    <a:pt x="170" y="60"/>
                  </a:lnTo>
                  <a:lnTo>
                    <a:pt x="279" y="169"/>
                  </a:lnTo>
                  <a:lnTo>
                    <a:pt x="279" y="272"/>
                  </a:lnTo>
                  <a:close/>
                </a:path>
              </a:pathLst>
            </a:custGeom>
            <a:solidFill>
              <a:schemeClr val="bg1"/>
            </a:solidFill>
            <a:ln w="9525">
              <a:noFill/>
              <a:round/>
            </a:ln>
          </p:spPr>
          <p:txBody>
            <a:bodyPr vert="horz" wrap="square" lIns="121920" tIns="60960" rIns="121920" bIns="60960" numCol="1" anchor="t" anchorCtr="0" compatLnSpc="1"/>
            <a:lstStyle/>
            <a:p>
              <a:endParaRPr lang="en-US" sz="2400">
                <a:cs typeface="+mn-ea"/>
                <a:sym typeface="+mn-lt"/>
              </a:endParaRPr>
            </a:p>
          </p:txBody>
        </p:sp>
      </p:grpSp>
      <p:grpSp>
        <p:nvGrpSpPr>
          <p:cNvPr id="24" name="Group 87"/>
          <p:cNvGrpSpPr/>
          <p:nvPr/>
        </p:nvGrpSpPr>
        <p:grpSpPr>
          <a:xfrm>
            <a:off x="476211" y="4695017"/>
            <a:ext cx="3524275" cy="1185657"/>
            <a:chOff x="357158" y="3567642"/>
            <a:chExt cx="2643206" cy="889242"/>
          </a:xfrm>
        </p:grpSpPr>
        <p:sp>
          <p:nvSpPr>
            <p:cNvPr id="25" name="Rectangle 33"/>
            <p:cNvSpPr/>
            <p:nvPr/>
          </p:nvSpPr>
          <p:spPr>
            <a:xfrm>
              <a:off x="357158" y="3857634"/>
              <a:ext cx="2643206" cy="599250"/>
            </a:xfrm>
            <a:prstGeom prst="rect">
              <a:avLst/>
            </a:prstGeom>
          </p:spPr>
          <p:txBody>
            <a:bodyPr wrap="square">
              <a:spAutoFit/>
            </a:bodyPr>
            <a:lstStyle/>
            <a:p>
              <a:pPr algn="r">
                <a:lnSpc>
                  <a:spcPct val="150000"/>
                </a:lnSpc>
              </a:pPr>
              <a:r>
                <a:rPr lang="zh-CN" altLang="en-US" sz="1065" dirty="0">
                  <a:cs typeface="+mn-ea"/>
                  <a:sym typeface="+mn-lt"/>
                </a:rPr>
                <a:t>您的内容打在这里，或者通过复制您的文本后，在此框中选择粘贴，并选择只保留文字；您的内容您的内容打在这里，或者通过复制您的文本后</a:t>
              </a:r>
              <a:endParaRPr lang="en-US" altLang="zh-CN" sz="1065" dirty="0">
                <a:cs typeface="+mn-ea"/>
                <a:sym typeface="+mn-lt"/>
              </a:endParaRPr>
            </a:p>
          </p:txBody>
        </p:sp>
        <p:sp>
          <p:nvSpPr>
            <p:cNvPr id="26" name="Rectangle 34"/>
            <p:cNvSpPr/>
            <p:nvPr/>
          </p:nvSpPr>
          <p:spPr>
            <a:xfrm>
              <a:off x="2197490" y="3567642"/>
              <a:ext cx="754052" cy="307440"/>
            </a:xfrm>
            <a:prstGeom prst="rect">
              <a:avLst/>
            </a:prstGeom>
          </p:spPr>
          <p:txBody>
            <a:bodyPr wrap="none">
              <a:spAutoFit/>
            </a:bodyPr>
            <a:lstStyle/>
            <a:p>
              <a:pPr algn="r">
                <a:lnSpc>
                  <a:spcPct val="150000"/>
                </a:lnSpc>
              </a:pPr>
              <a:r>
                <a:rPr lang="zh-CN" altLang="en-US" sz="1600" dirty="0">
                  <a:cs typeface="+mn-ea"/>
                  <a:sym typeface="+mn-lt"/>
                </a:rPr>
                <a:t>添加标题</a:t>
              </a:r>
              <a:endParaRPr lang="en-US" altLang="zh-CN" sz="1600" dirty="0">
                <a:cs typeface="+mn-ea"/>
                <a:sym typeface="+mn-lt"/>
              </a:endParaRPr>
            </a:p>
          </p:txBody>
        </p:sp>
      </p:grpSp>
      <p:grpSp>
        <p:nvGrpSpPr>
          <p:cNvPr id="59" name="组合 58"/>
          <p:cNvGrpSpPr/>
          <p:nvPr/>
        </p:nvGrpSpPr>
        <p:grpSpPr>
          <a:xfrm>
            <a:off x="4476739" y="4857760"/>
            <a:ext cx="848261" cy="848219"/>
            <a:chOff x="3357554" y="3643320"/>
            <a:chExt cx="636196" cy="636164"/>
          </a:xfrm>
          <a:effectLst>
            <a:outerShdw blurRad="12700" dist="127000" dir="5400000" algn="ctr" rotWithShape="0">
              <a:srgbClr val="000000">
                <a:alpha val="43137"/>
              </a:srgbClr>
            </a:outerShdw>
          </a:effectLst>
        </p:grpSpPr>
        <p:sp>
          <p:nvSpPr>
            <p:cNvPr id="27" name="Rectangle 26"/>
            <p:cNvSpPr/>
            <p:nvPr/>
          </p:nvSpPr>
          <p:spPr>
            <a:xfrm>
              <a:off x="3357554" y="3643320"/>
              <a:ext cx="636196" cy="63616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grpSp>
          <p:nvGrpSpPr>
            <p:cNvPr id="28" name="Group 67"/>
            <p:cNvGrpSpPr/>
            <p:nvPr/>
          </p:nvGrpSpPr>
          <p:grpSpPr>
            <a:xfrm>
              <a:off x="3428992" y="3857634"/>
              <a:ext cx="503238" cy="177800"/>
              <a:chOff x="1441430" y="4357700"/>
              <a:chExt cx="503238" cy="177800"/>
            </a:xfrm>
            <a:solidFill>
              <a:schemeClr val="bg1"/>
            </a:solidFill>
          </p:grpSpPr>
          <p:sp>
            <p:nvSpPr>
              <p:cNvPr id="29" name="Freeform 19"/>
              <p:cNvSpPr/>
              <p:nvPr/>
            </p:nvSpPr>
            <p:spPr bwMode="auto">
              <a:xfrm>
                <a:off x="1441430" y="4357700"/>
                <a:ext cx="231775" cy="177800"/>
              </a:xfrm>
              <a:custGeom>
                <a:avLst/>
                <a:gdLst/>
                <a:ahLst/>
                <a:cxnLst>
                  <a:cxn ang="0">
                    <a:pos x="192" y="0"/>
                  </a:cxn>
                  <a:cxn ang="0">
                    <a:pos x="203" y="0"/>
                  </a:cxn>
                  <a:cxn ang="0">
                    <a:pos x="225" y="5"/>
                  </a:cxn>
                  <a:cxn ang="0">
                    <a:pos x="245" y="13"/>
                  </a:cxn>
                  <a:cxn ang="0">
                    <a:pos x="262" y="26"/>
                  </a:cxn>
                  <a:cxn ang="0">
                    <a:pos x="271" y="32"/>
                  </a:cxn>
                  <a:cxn ang="0">
                    <a:pos x="282" y="47"/>
                  </a:cxn>
                  <a:cxn ang="0">
                    <a:pos x="292" y="63"/>
                  </a:cxn>
                  <a:cxn ang="0">
                    <a:pos x="232" y="63"/>
                  </a:cxn>
                  <a:cxn ang="0">
                    <a:pos x="213" y="53"/>
                  </a:cxn>
                  <a:cxn ang="0">
                    <a:pos x="192" y="49"/>
                  </a:cxn>
                  <a:cxn ang="0">
                    <a:pos x="112" y="49"/>
                  </a:cxn>
                  <a:cxn ang="0">
                    <a:pos x="88" y="54"/>
                  </a:cxn>
                  <a:cxn ang="0">
                    <a:pos x="68" y="68"/>
                  </a:cxn>
                  <a:cxn ang="0">
                    <a:pos x="61" y="77"/>
                  </a:cxn>
                  <a:cxn ang="0">
                    <a:pos x="51" y="99"/>
                  </a:cxn>
                  <a:cxn ang="0">
                    <a:pos x="50" y="111"/>
                  </a:cxn>
                  <a:cxn ang="0">
                    <a:pos x="51" y="124"/>
                  </a:cxn>
                  <a:cxn ang="0">
                    <a:pos x="61" y="146"/>
                  </a:cxn>
                  <a:cxn ang="0">
                    <a:pos x="68" y="154"/>
                  </a:cxn>
                  <a:cxn ang="0">
                    <a:pos x="88" y="168"/>
                  </a:cxn>
                  <a:cxn ang="0">
                    <a:pos x="112" y="173"/>
                  </a:cxn>
                  <a:cxn ang="0">
                    <a:pos x="192" y="173"/>
                  </a:cxn>
                  <a:cxn ang="0">
                    <a:pos x="213" y="169"/>
                  </a:cxn>
                  <a:cxn ang="0">
                    <a:pos x="232" y="158"/>
                  </a:cxn>
                  <a:cxn ang="0">
                    <a:pos x="292" y="158"/>
                  </a:cxn>
                  <a:cxn ang="0">
                    <a:pos x="282" y="175"/>
                  </a:cxn>
                  <a:cxn ang="0">
                    <a:pos x="271" y="189"/>
                  </a:cxn>
                  <a:cxn ang="0">
                    <a:pos x="262" y="196"/>
                  </a:cxn>
                  <a:cxn ang="0">
                    <a:pos x="245" y="209"/>
                  </a:cxn>
                  <a:cxn ang="0">
                    <a:pos x="225" y="217"/>
                  </a:cxn>
                  <a:cxn ang="0">
                    <a:pos x="203" y="221"/>
                  </a:cxn>
                  <a:cxn ang="0">
                    <a:pos x="112" y="222"/>
                  </a:cxn>
                  <a:cxn ang="0">
                    <a:pos x="100" y="221"/>
                  </a:cxn>
                  <a:cxn ang="0">
                    <a:pos x="78" y="217"/>
                  </a:cxn>
                  <a:cxn ang="0">
                    <a:pos x="58" y="209"/>
                  </a:cxn>
                  <a:cxn ang="0">
                    <a:pos x="41" y="196"/>
                  </a:cxn>
                  <a:cxn ang="0">
                    <a:pos x="34" y="189"/>
                  </a:cxn>
                  <a:cxn ang="0">
                    <a:pos x="20" y="173"/>
                  </a:cxn>
                  <a:cxn ang="0">
                    <a:pos x="9" y="154"/>
                  </a:cxn>
                  <a:cxn ang="0">
                    <a:pos x="3" y="133"/>
                  </a:cxn>
                  <a:cxn ang="0">
                    <a:pos x="0" y="111"/>
                  </a:cxn>
                  <a:cxn ang="0">
                    <a:pos x="0" y="111"/>
                  </a:cxn>
                  <a:cxn ang="0">
                    <a:pos x="3" y="89"/>
                  </a:cxn>
                  <a:cxn ang="0">
                    <a:pos x="9" y="68"/>
                  </a:cxn>
                  <a:cxn ang="0">
                    <a:pos x="20" y="49"/>
                  </a:cxn>
                  <a:cxn ang="0">
                    <a:pos x="34" y="32"/>
                  </a:cxn>
                  <a:cxn ang="0">
                    <a:pos x="41" y="26"/>
                  </a:cxn>
                  <a:cxn ang="0">
                    <a:pos x="58" y="13"/>
                  </a:cxn>
                  <a:cxn ang="0">
                    <a:pos x="78" y="5"/>
                  </a:cxn>
                  <a:cxn ang="0">
                    <a:pos x="100" y="0"/>
                  </a:cxn>
                  <a:cxn ang="0">
                    <a:pos x="112" y="0"/>
                  </a:cxn>
                </a:cxnLst>
                <a:rect l="0" t="0" r="r" b="b"/>
                <a:pathLst>
                  <a:path w="292" h="222">
                    <a:moveTo>
                      <a:pt x="112" y="0"/>
                    </a:moveTo>
                    <a:lnTo>
                      <a:pt x="192" y="0"/>
                    </a:lnTo>
                    <a:lnTo>
                      <a:pt x="192" y="0"/>
                    </a:lnTo>
                    <a:lnTo>
                      <a:pt x="203" y="0"/>
                    </a:lnTo>
                    <a:lnTo>
                      <a:pt x="214" y="2"/>
                    </a:lnTo>
                    <a:lnTo>
                      <a:pt x="225" y="5"/>
                    </a:lnTo>
                    <a:lnTo>
                      <a:pt x="235" y="9"/>
                    </a:lnTo>
                    <a:lnTo>
                      <a:pt x="245" y="13"/>
                    </a:lnTo>
                    <a:lnTo>
                      <a:pt x="254" y="18"/>
                    </a:lnTo>
                    <a:lnTo>
                      <a:pt x="262" y="26"/>
                    </a:lnTo>
                    <a:lnTo>
                      <a:pt x="271" y="32"/>
                    </a:lnTo>
                    <a:lnTo>
                      <a:pt x="271" y="32"/>
                    </a:lnTo>
                    <a:lnTo>
                      <a:pt x="277" y="39"/>
                    </a:lnTo>
                    <a:lnTo>
                      <a:pt x="282" y="47"/>
                    </a:lnTo>
                    <a:lnTo>
                      <a:pt x="288" y="56"/>
                    </a:lnTo>
                    <a:lnTo>
                      <a:pt x="292" y="63"/>
                    </a:lnTo>
                    <a:lnTo>
                      <a:pt x="232" y="63"/>
                    </a:lnTo>
                    <a:lnTo>
                      <a:pt x="232" y="63"/>
                    </a:lnTo>
                    <a:lnTo>
                      <a:pt x="223" y="58"/>
                    </a:lnTo>
                    <a:lnTo>
                      <a:pt x="213" y="53"/>
                    </a:lnTo>
                    <a:lnTo>
                      <a:pt x="203" y="51"/>
                    </a:lnTo>
                    <a:lnTo>
                      <a:pt x="192" y="49"/>
                    </a:lnTo>
                    <a:lnTo>
                      <a:pt x="112" y="49"/>
                    </a:lnTo>
                    <a:lnTo>
                      <a:pt x="112" y="49"/>
                    </a:lnTo>
                    <a:lnTo>
                      <a:pt x="99" y="51"/>
                    </a:lnTo>
                    <a:lnTo>
                      <a:pt x="88" y="54"/>
                    </a:lnTo>
                    <a:lnTo>
                      <a:pt x="77" y="60"/>
                    </a:lnTo>
                    <a:lnTo>
                      <a:pt x="68" y="68"/>
                    </a:lnTo>
                    <a:lnTo>
                      <a:pt x="68" y="68"/>
                    </a:lnTo>
                    <a:lnTo>
                      <a:pt x="61" y="77"/>
                    </a:lnTo>
                    <a:lnTo>
                      <a:pt x="55" y="86"/>
                    </a:lnTo>
                    <a:lnTo>
                      <a:pt x="51" y="99"/>
                    </a:lnTo>
                    <a:lnTo>
                      <a:pt x="50" y="111"/>
                    </a:lnTo>
                    <a:lnTo>
                      <a:pt x="50" y="111"/>
                    </a:lnTo>
                    <a:lnTo>
                      <a:pt x="50" y="111"/>
                    </a:lnTo>
                    <a:lnTo>
                      <a:pt x="51" y="124"/>
                    </a:lnTo>
                    <a:lnTo>
                      <a:pt x="55" y="135"/>
                    </a:lnTo>
                    <a:lnTo>
                      <a:pt x="61" y="146"/>
                    </a:lnTo>
                    <a:lnTo>
                      <a:pt x="68" y="154"/>
                    </a:lnTo>
                    <a:lnTo>
                      <a:pt x="68" y="154"/>
                    </a:lnTo>
                    <a:lnTo>
                      <a:pt x="77" y="162"/>
                    </a:lnTo>
                    <a:lnTo>
                      <a:pt x="88" y="168"/>
                    </a:lnTo>
                    <a:lnTo>
                      <a:pt x="99" y="172"/>
                    </a:lnTo>
                    <a:lnTo>
                      <a:pt x="112" y="173"/>
                    </a:lnTo>
                    <a:lnTo>
                      <a:pt x="192" y="173"/>
                    </a:lnTo>
                    <a:lnTo>
                      <a:pt x="192" y="173"/>
                    </a:lnTo>
                    <a:lnTo>
                      <a:pt x="203" y="172"/>
                    </a:lnTo>
                    <a:lnTo>
                      <a:pt x="213" y="169"/>
                    </a:lnTo>
                    <a:lnTo>
                      <a:pt x="223" y="164"/>
                    </a:lnTo>
                    <a:lnTo>
                      <a:pt x="232" y="158"/>
                    </a:lnTo>
                    <a:lnTo>
                      <a:pt x="292" y="158"/>
                    </a:lnTo>
                    <a:lnTo>
                      <a:pt x="292" y="158"/>
                    </a:lnTo>
                    <a:lnTo>
                      <a:pt x="288" y="167"/>
                    </a:lnTo>
                    <a:lnTo>
                      <a:pt x="282" y="175"/>
                    </a:lnTo>
                    <a:lnTo>
                      <a:pt x="277" y="183"/>
                    </a:lnTo>
                    <a:lnTo>
                      <a:pt x="271" y="189"/>
                    </a:lnTo>
                    <a:lnTo>
                      <a:pt x="271" y="189"/>
                    </a:lnTo>
                    <a:lnTo>
                      <a:pt x="262" y="196"/>
                    </a:lnTo>
                    <a:lnTo>
                      <a:pt x="254" y="203"/>
                    </a:lnTo>
                    <a:lnTo>
                      <a:pt x="245" y="209"/>
                    </a:lnTo>
                    <a:lnTo>
                      <a:pt x="235" y="214"/>
                    </a:lnTo>
                    <a:lnTo>
                      <a:pt x="225" y="217"/>
                    </a:lnTo>
                    <a:lnTo>
                      <a:pt x="214" y="220"/>
                    </a:lnTo>
                    <a:lnTo>
                      <a:pt x="203" y="221"/>
                    </a:lnTo>
                    <a:lnTo>
                      <a:pt x="192" y="222"/>
                    </a:lnTo>
                    <a:lnTo>
                      <a:pt x="112" y="222"/>
                    </a:lnTo>
                    <a:lnTo>
                      <a:pt x="112" y="222"/>
                    </a:lnTo>
                    <a:lnTo>
                      <a:pt x="100" y="221"/>
                    </a:lnTo>
                    <a:lnTo>
                      <a:pt x="89" y="220"/>
                    </a:lnTo>
                    <a:lnTo>
                      <a:pt x="78" y="217"/>
                    </a:lnTo>
                    <a:lnTo>
                      <a:pt x="68" y="214"/>
                    </a:lnTo>
                    <a:lnTo>
                      <a:pt x="58" y="209"/>
                    </a:lnTo>
                    <a:lnTo>
                      <a:pt x="50" y="203"/>
                    </a:lnTo>
                    <a:lnTo>
                      <a:pt x="41" y="196"/>
                    </a:lnTo>
                    <a:lnTo>
                      <a:pt x="34" y="189"/>
                    </a:lnTo>
                    <a:lnTo>
                      <a:pt x="34" y="189"/>
                    </a:lnTo>
                    <a:lnTo>
                      <a:pt x="26" y="182"/>
                    </a:lnTo>
                    <a:lnTo>
                      <a:pt x="20" y="173"/>
                    </a:lnTo>
                    <a:lnTo>
                      <a:pt x="14" y="164"/>
                    </a:lnTo>
                    <a:lnTo>
                      <a:pt x="9" y="154"/>
                    </a:lnTo>
                    <a:lnTo>
                      <a:pt x="5" y="143"/>
                    </a:lnTo>
                    <a:lnTo>
                      <a:pt x="3" y="133"/>
                    </a:lnTo>
                    <a:lnTo>
                      <a:pt x="2" y="122"/>
                    </a:lnTo>
                    <a:lnTo>
                      <a:pt x="0" y="111"/>
                    </a:lnTo>
                    <a:lnTo>
                      <a:pt x="0" y="111"/>
                    </a:lnTo>
                    <a:lnTo>
                      <a:pt x="0" y="111"/>
                    </a:lnTo>
                    <a:lnTo>
                      <a:pt x="2" y="100"/>
                    </a:lnTo>
                    <a:lnTo>
                      <a:pt x="3" y="89"/>
                    </a:lnTo>
                    <a:lnTo>
                      <a:pt x="5" y="78"/>
                    </a:lnTo>
                    <a:lnTo>
                      <a:pt x="9" y="68"/>
                    </a:lnTo>
                    <a:lnTo>
                      <a:pt x="14" y="58"/>
                    </a:lnTo>
                    <a:lnTo>
                      <a:pt x="20" y="49"/>
                    </a:lnTo>
                    <a:lnTo>
                      <a:pt x="26" y="41"/>
                    </a:lnTo>
                    <a:lnTo>
                      <a:pt x="34" y="32"/>
                    </a:lnTo>
                    <a:lnTo>
                      <a:pt x="34" y="32"/>
                    </a:lnTo>
                    <a:lnTo>
                      <a:pt x="41" y="26"/>
                    </a:lnTo>
                    <a:lnTo>
                      <a:pt x="50" y="18"/>
                    </a:lnTo>
                    <a:lnTo>
                      <a:pt x="58" y="13"/>
                    </a:lnTo>
                    <a:lnTo>
                      <a:pt x="68" y="9"/>
                    </a:lnTo>
                    <a:lnTo>
                      <a:pt x="78" y="5"/>
                    </a:lnTo>
                    <a:lnTo>
                      <a:pt x="89" y="2"/>
                    </a:lnTo>
                    <a:lnTo>
                      <a:pt x="100" y="0"/>
                    </a:lnTo>
                    <a:lnTo>
                      <a:pt x="112" y="0"/>
                    </a:lnTo>
                    <a:lnTo>
                      <a:pt x="112" y="0"/>
                    </a:lnTo>
                    <a:close/>
                  </a:path>
                </a:pathLst>
              </a:custGeom>
              <a:grpFill/>
              <a:ln w="9525">
                <a:noFill/>
                <a:round/>
              </a:ln>
            </p:spPr>
            <p:txBody>
              <a:bodyPr vert="horz" wrap="square" lIns="121920" tIns="60960" rIns="121920" bIns="60960" numCol="1" anchor="t" anchorCtr="0" compatLnSpc="1"/>
              <a:lstStyle/>
              <a:p>
                <a:endParaRPr lang="en-US" sz="2400">
                  <a:cs typeface="+mn-ea"/>
                  <a:sym typeface="+mn-lt"/>
                </a:endParaRPr>
              </a:p>
            </p:txBody>
          </p:sp>
          <p:sp>
            <p:nvSpPr>
              <p:cNvPr id="30" name="Freeform 20"/>
              <p:cNvSpPr/>
              <p:nvPr/>
            </p:nvSpPr>
            <p:spPr bwMode="auto">
              <a:xfrm>
                <a:off x="1714480" y="4357700"/>
                <a:ext cx="230188" cy="177800"/>
              </a:xfrm>
              <a:custGeom>
                <a:avLst/>
                <a:gdLst/>
                <a:ahLst/>
                <a:cxnLst>
                  <a:cxn ang="0">
                    <a:pos x="181" y="0"/>
                  </a:cxn>
                  <a:cxn ang="0">
                    <a:pos x="192" y="0"/>
                  </a:cxn>
                  <a:cxn ang="0">
                    <a:pos x="213" y="5"/>
                  </a:cxn>
                  <a:cxn ang="0">
                    <a:pos x="234" y="13"/>
                  </a:cxn>
                  <a:cxn ang="0">
                    <a:pos x="251" y="26"/>
                  </a:cxn>
                  <a:cxn ang="0">
                    <a:pos x="258" y="32"/>
                  </a:cxn>
                  <a:cxn ang="0">
                    <a:pos x="272" y="49"/>
                  </a:cxn>
                  <a:cxn ang="0">
                    <a:pos x="283" y="68"/>
                  </a:cxn>
                  <a:cxn ang="0">
                    <a:pos x="289" y="89"/>
                  </a:cxn>
                  <a:cxn ang="0">
                    <a:pos x="292" y="111"/>
                  </a:cxn>
                  <a:cxn ang="0">
                    <a:pos x="292" y="111"/>
                  </a:cxn>
                  <a:cxn ang="0">
                    <a:pos x="289" y="133"/>
                  </a:cxn>
                  <a:cxn ang="0">
                    <a:pos x="283" y="154"/>
                  </a:cxn>
                  <a:cxn ang="0">
                    <a:pos x="272" y="173"/>
                  </a:cxn>
                  <a:cxn ang="0">
                    <a:pos x="258" y="189"/>
                  </a:cxn>
                  <a:cxn ang="0">
                    <a:pos x="251" y="196"/>
                  </a:cxn>
                  <a:cxn ang="0">
                    <a:pos x="234" y="209"/>
                  </a:cxn>
                  <a:cxn ang="0">
                    <a:pos x="213" y="217"/>
                  </a:cxn>
                  <a:cxn ang="0">
                    <a:pos x="192" y="221"/>
                  </a:cxn>
                  <a:cxn ang="0">
                    <a:pos x="100" y="222"/>
                  </a:cxn>
                  <a:cxn ang="0">
                    <a:pos x="89" y="221"/>
                  </a:cxn>
                  <a:cxn ang="0">
                    <a:pos x="67" y="217"/>
                  </a:cxn>
                  <a:cxn ang="0">
                    <a:pos x="47" y="209"/>
                  </a:cxn>
                  <a:cxn ang="0">
                    <a:pos x="30" y="196"/>
                  </a:cxn>
                  <a:cxn ang="0">
                    <a:pos x="21" y="189"/>
                  </a:cxn>
                  <a:cxn ang="0">
                    <a:pos x="9" y="175"/>
                  </a:cxn>
                  <a:cxn ang="0">
                    <a:pos x="0" y="158"/>
                  </a:cxn>
                  <a:cxn ang="0">
                    <a:pos x="61" y="158"/>
                  </a:cxn>
                  <a:cxn ang="0">
                    <a:pos x="79" y="169"/>
                  </a:cxn>
                  <a:cxn ang="0">
                    <a:pos x="100" y="173"/>
                  </a:cxn>
                  <a:cxn ang="0">
                    <a:pos x="181" y="173"/>
                  </a:cxn>
                  <a:cxn ang="0">
                    <a:pos x="204" y="168"/>
                  </a:cxn>
                  <a:cxn ang="0">
                    <a:pos x="224" y="154"/>
                  </a:cxn>
                  <a:cxn ang="0">
                    <a:pos x="231" y="146"/>
                  </a:cxn>
                  <a:cxn ang="0">
                    <a:pos x="241" y="124"/>
                  </a:cxn>
                  <a:cxn ang="0">
                    <a:pos x="242" y="111"/>
                  </a:cxn>
                  <a:cxn ang="0">
                    <a:pos x="241" y="99"/>
                  </a:cxn>
                  <a:cxn ang="0">
                    <a:pos x="231" y="77"/>
                  </a:cxn>
                  <a:cxn ang="0">
                    <a:pos x="224" y="68"/>
                  </a:cxn>
                  <a:cxn ang="0">
                    <a:pos x="204" y="54"/>
                  </a:cxn>
                  <a:cxn ang="0">
                    <a:pos x="181" y="49"/>
                  </a:cxn>
                  <a:cxn ang="0">
                    <a:pos x="100" y="49"/>
                  </a:cxn>
                  <a:cxn ang="0">
                    <a:pos x="79" y="53"/>
                  </a:cxn>
                  <a:cxn ang="0">
                    <a:pos x="61" y="63"/>
                  </a:cxn>
                  <a:cxn ang="0">
                    <a:pos x="0" y="63"/>
                  </a:cxn>
                  <a:cxn ang="0">
                    <a:pos x="9" y="47"/>
                  </a:cxn>
                  <a:cxn ang="0">
                    <a:pos x="21" y="32"/>
                  </a:cxn>
                  <a:cxn ang="0">
                    <a:pos x="30" y="26"/>
                  </a:cxn>
                  <a:cxn ang="0">
                    <a:pos x="47" y="13"/>
                  </a:cxn>
                  <a:cxn ang="0">
                    <a:pos x="67" y="5"/>
                  </a:cxn>
                  <a:cxn ang="0">
                    <a:pos x="89" y="0"/>
                  </a:cxn>
                  <a:cxn ang="0">
                    <a:pos x="100" y="0"/>
                  </a:cxn>
                </a:cxnLst>
                <a:rect l="0" t="0" r="r" b="b"/>
                <a:pathLst>
                  <a:path w="292" h="222">
                    <a:moveTo>
                      <a:pt x="100" y="0"/>
                    </a:moveTo>
                    <a:lnTo>
                      <a:pt x="181" y="0"/>
                    </a:lnTo>
                    <a:lnTo>
                      <a:pt x="181" y="0"/>
                    </a:lnTo>
                    <a:lnTo>
                      <a:pt x="192" y="0"/>
                    </a:lnTo>
                    <a:lnTo>
                      <a:pt x="203" y="2"/>
                    </a:lnTo>
                    <a:lnTo>
                      <a:pt x="213" y="5"/>
                    </a:lnTo>
                    <a:lnTo>
                      <a:pt x="224" y="9"/>
                    </a:lnTo>
                    <a:lnTo>
                      <a:pt x="234" y="13"/>
                    </a:lnTo>
                    <a:lnTo>
                      <a:pt x="242" y="18"/>
                    </a:lnTo>
                    <a:lnTo>
                      <a:pt x="251" y="26"/>
                    </a:lnTo>
                    <a:lnTo>
                      <a:pt x="258" y="32"/>
                    </a:lnTo>
                    <a:lnTo>
                      <a:pt x="258" y="32"/>
                    </a:lnTo>
                    <a:lnTo>
                      <a:pt x="266" y="41"/>
                    </a:lnTo>
                    <a:lnTo>
                      <a:pt x="272" y="49"/>
                    </a:lnTo>
                    <a:lnTo>
                      <a:pt x="278" y="58"/>
                    </a:lnTo>
                    <a:lnTo>
                      <a:pt x="283" y="68"/>
                    </a:lnTo>
                    <a:lnTo>
                      <a:pt x="287" y="78"/>
                    </a:lnTo>
                    <a:lnTo>
                      <a:pt x="289" y="89"/>
                    </a:lnTo>
                    <a:lnTo>
                      <a:pt x="291" y="100"/>
                    </a:lnTo>
                    <a:lnTo>
                      <a:pt x="292" y="111"/>
                    </a:lnTo>
                    <a:lnTo>
                      <a:pt x="292" y="111"/>
                    </a:lnTo>
                    <a:lnTo>
                      <a:pt x="292" y="111"/>
                    </a:lnTo>
                    <a:lnTo>
                      <a:pt x="291" y="122"/>
                    </a:lnTo>
                    <a:lnTo>
                      <a:pt x="289" y="133"/>
                    </a:lnTo>
                    <a:lnTo>
                      <a:pt x="287" y="143"/>
                    </a:lnTo>
                    <a:lnTo>
                      <a:pt x="283" y="154"/>
                    </a:lnTo>
                    <a:lnTo>
                      <a:pt x="278" y="164"/>
                    </a:lnTo>
                    <a:lnTo>
                      <a:pt x="272" y="173"/>
                    </a:lnTo>
                    <a:lnTo>
                      <a:pt x="266" y="182"/>
                    </a:lnTo>
                    <a:lnTo>
                      <a:pt x="258" y="189"/>
                    </a:lnTo>
                    <a:lnTo>
                      <a:pt x="258" y="189"/>
                    </a:lnTo>
                    <a:lnTo>
                      <a:pt x="251" y="196"/>
                    </a:lnTo>
                    <a:lnTo>
                      <a:pt x="242" y="203"/>
                    </a:lnTo>
                    <a:lnTo>
                      <a:pt x="234" y="209"/>
                    </a:lnTo>
                    <a:lnTo>
                      <a:pt x="224" y="214"/>
                    </a:lnTo>
                    <a:lnTo>
                      <a:pt x="213" y="217"/>
                    </a:lnTo>
                    <a:lnTo>
                      <a:pt x="203" y="220"/>
                    </a:lnTo>
                    <a:lnTo>
                      <a:pt x="192" y="221"/>
                    </a:lnTo>
                    <a:lnTo>
                      <a:pt x="181" y="222"/>
                    </a:lnTo>
                    <a:lnTo>
                      <a:pt x="100" y="222"/>
                    </a:lnTo>
                    <a:lnTo>
                      <a:pt x="100" y="222"/>
                    </a:lnTo>
                    <a:lnTo>
                      <a:pt x="89" y="221"/>
                    </a:lnTo>
                    <a:lnTo>
                      <a:pt x="78" y="220"/>
                    </a:lnTo>
                    <a:lnTo>
                      <a:pt x="67" y="217"/>
                    </a:lnTo>
                    <a:lnTo>
                      <a:pt x="57" y="214"/>
                    </a:lnTo>
                    <a:lnTo>
                      <a:pt x="47" y="209"/>
                    </a:lnTo>
                    <a:lnTo>
                      <a:pt x="38" y="203"/>
                    </a:lnTo>
                    <a:lnTo>
                      <a:pt x="30" y="196"/>
                    </a:lnTo>
                    <a:lnTo>
                      <a:pt x="21" y="189"/>
                    </a:lnTo>
                    <a:lnTo>
                      <a:pt x="21" y="189"/>
                    </a:lnTo>
                    <a:lnTo>
                      <a:pt x="15" y="183"/>
                    </a:lnTo>
                    <a:lnTo>
                      <a:pt x="9" y="175"/>
                    </a:lnTo>
                    <a:lnTo>
                      <a:pt x="4" y="167"/>
                    </a:lnTo>
                    <a:lnTo>
                      <a:pt x="0" y="158"/>
                    </a:lnTo>
                    <a:lnTo>
                      <a:pt x="61" y="158"/>
                    </a:lnTo>
                    <a:lnTo>
                      <a:pt x="61" y="158"/>
                    </a:lnTo>
                    <a:lnTo>
                      <a:pt x="69" y="164"/>
                    </a:lnTo>
                    <a:lnTo>
                      <a:pt x="79" y="169"/>
                    </a:lnTo>
                    <a:lnTo>
                      <a:pt x="89" y="172"/>
                    </a:lnTo>
                    <a:lnTo>
                      <a:pt x="100" y="173"/>
                    </a:lnTo>
                    <a:lnTo>
                      <a:pt x="181" y="173"/>
                    </a:lnTo>
                    <a:lnTo>
                      <a:pt x="181" y="173"/>
                    </a:lnTo>
                    <a:lnTo>
                      <a:pt x="193" y="172"/>
                    </a:lnTo>
                    <a:lnTo>
                      <a:pt x="204" y="168"/>
                    </a:lnTo>
                    <a:lnTo>
                      <a:pt x="215" y="162"/>
                    </a:lnTo>
                    <a:lnTo>
                      <a:pt x="224" y="154"/>
                    </a:lnTo>
                    <a:lnTo>
                      <a:pt x="224" y="154"/>
                    </a:lnTo>
                    <a:lnTo>
                      <a:pt x="231" y="146"/>
                    </a:lnTo>
                    <a:lnTo>
                      <a:pt x="237" y="135"/>
                    </a:lnTo>
                    <a:lnTo>
                      <a:pt x="241" y="124"/>
                    </a:lnTo>
                    <a:lnTo>
                      <a:pt x="242" y="111"/>
                    </a:lnTo>
                    <a:lnTo>
                      <a:pt x="242" y="111"/>
                    </a:lnTo>
                    <a:lnTo>
                      <a:pt x="242" y="111"/>
                    </a:lnTo>
                    <a:lnTo>
                      <a:pt x="241" y="99"/>
                    </a:lnTo>
                    <a:lnTo>
                      <a:pt x="237" y="86"/>
                    </a:lnTo>
                    <a:lnTo>
                      <a:pt x="231" y="77"/>
                    </a:lnTo>
                    <a:lnTo>
                      <a:pt x="224" y="68"/>
                    </a:lnTo>
                    <a:lnTo>
                      <a:pt x="224" y="68"/>
                    </a:lnTo>
                    <a:lnTo>
                      <a:pt x="215" y="60"/>
                    </a:lnTo>
                    <a:lnTo>
                      <a:pt x="204" y="54"/>
                    </a:lnTo>
                    <a:lnTo>
                      <a:pt x="193" y="51"/>
                    </a:lnTo>
                    <a:lnTo>
                      <a:pt x="181" y="49"/>
                    </a:lnTo>
                    <a:lnTo>
                      <a:pt x="100" y="49"/>
                    </a:lnTo>
                    <a:lnTo>
                      <a:pt x="100" y="49"/>
                    </a:lnTo>
                    <a:lnTo>
                      <a:pt x="89" y="51"/>
                    </a:lnTo>
                    <a:lnTo>
                      <a:pt x="79" y="53"/>
                    </a:lnTo>
                    <a:lnTo>
                      <a:pt x="69" y="58"/>
                    </a:lnTo>
                    <a:lnTo>
                      <a:pt x="61" y="63"/>
                    </a:lnTo>
                    <a:lnTo>
                      <a:pt x="0" y="63"/>
                    </a:lnTo>
                    <a:lnTo>
                      <a:pt x="0" y="63"/>
                    </a:lnTo>
                    <a:lnTo>
                      <a:pt x="4" y="56"/>
                    </a:lnTo>
                    <a:lnTo>
                      <a:pt x="9" y="47"/>
                    </a:lnTo>
                    <a:lnTo>
                      <a:pt x="15" y="39"/>
                    </a:lnTo>
                    <a:lnTo>
                      <a:pt x="21" y="32"/>
                    </a:lnTo>
                    <a:lnTo>
                      <a:pt x="21" y="32"/>
                    </a:lnTo>
                    <a:lnTo>
                      <a:pt x="30" y="26"/>
                    </a:lnTo>
                    <a:lnTo>
                      <a:pt x="38" y="18"/>
                    </a:lnTo>
                    <a:lnTo>
                      <a:pt x="47" y="13"/>
                    </a:lnTo>
                    <a:lnTo>
                      <a:pt x="57" y="9"/>
                    </a:lnTo>
                    <a:lnTo>
                      <a:pt x="67" y="5"/>
                    </a:lnTo>
                    <a:lnTo>
                      <a:pt x="78" y="2"/>
                    </a:lnTo>
                    <a:lnTo>
                      <a:pt x="89" y="0"/>
                    </a:lnTo>
                    <a:lnTo>
                      <a:pt x="100" y="0"/>
                    </a:lnTo>
                    <a:lnTo>
                      <a:pt x="100" y="0"/>
                    </a:lnTo>
                    <a:close/>
                  </a:path>
                </a:pathLst>
              </a:custGeom>
              <a:grpFill/>
              <a:ln w="9525">
                <a:noFill/>
                <a:round/>
              </a:ln>
            </p:spPr>
            <p:txBody>
              <a:bodyPr vert="horz" wrap="square" lIns="121920" tIns="60960" rIns="121920" bIns="60960" numCol="1" anchor="t" anchorCtr="0" compatLnSpc="1"/>
              <a:lstStyle/>
              <a:p>
                <a:endParaRPr lang="en-US" sz="2400">
                  <a:cs typeface="+mn-ea"/>
                  <a:sym typeface="+mn-lt"/>
                </a:endParaRPr>
              </a:p>
            </p:txBody>
          </p:sp>
          <p:sp>
            <p:nvSpPr>
              <p:cNvPr id="31" name="Freeform 21"/>
              <p:cNvSpPr/>
              <p:nvPr/>
            </p:nvSpPr>
            <p:spPr bwMode="auto">
              <a:xfrm>
                <a:off x="1601767" y="4427550"/>
                <a:ext cx="195263" cy="36513"/>
              </a:xfrm>
              <a:custGeom>
                <a:avLst/>
                <a:gdLst/>
                <a:ahLst/>
                <a:cxnLst>
                  <a:cxn ang="0">
                    <a:pos x="24" y="0"/>
                  </a:cxn>
                  <a:cxn ang="0">
                    <a:pos x="224" y="0"/>
                  </a:cxn>
                  <a:cxn ang="0">
                    <a:pos x="224" y="0"/>
                  </a:cxn>
                  <a:cxn ang="0">
                    <a:pos x="229" y="1"/>
                  </a:cxn>
                  <a:cxn ang="0">
                    <a:pos x="233" y="2"/>
                  </a:cxn>
                  <a:cxn ang="0">
                    <a:pos x="236" y="5"/>
                  </a:cxn>
                  <a:cxn ang="0">
                    <a:pos x="240" y="7"/>
                  </a:cxn>
                  <a:cxn ang="0">
                    <a:pos x="242" y="11"/>
                  </a:cxn>
                  <a:cxn ang="0">
                    <a:pos x="245" y="14"/>
                  </a:cxn>
                  <a:cxn ang="0">
                    <a:pos x="246" y="18"/>
                  </a:cxn>
                  <a:cxn ang="0">
                    <a:pos x="246" y="23"/>
                  </a:cxn>
                  <a:cxn ang="0">
                    <a:pos x="246" y="23"/>
                  </a:cxn>
                  <a:cxn ang="0">
                    <a:pos x="246" y="23"/>
                  </a:cxn>
                  <a:cxn ang="0">
                    <a:pos x="246" y="28"/>
                  </a:cxn>
                  <a:cxn ang="0">
                    <a:pos x="245" y="32"/>
                  </a:cxn>
                  <a:cxn ang="0">
                    <a:pos x="242" y="36"/>
                  </a:cxn>
                  <a:cxn ang="0">
                    <a:pos x="240" y="39"/>
                  </a:cxn>
                  <a:cxn ang="0">
                    <a:pos x="236" y="42"/>
                  </a:cxn>
                  <a:cxn ang="0">
                    <a:pos x="233" y="44"/>
                  </a:cxn>
                  <a:cxn ang="0">
                    <a:pos x="229" y="45"/>
                  </a:cxn>
                  <a:cxn ang="0">
                    <a:pos x="224" y="45"/>
                  </a:cxn>
                  <a:cxn ang="0">
                    <a:pos x="24" y="45"/>
                  </a:cxn>
                  <a:cxn ang="0">
                    <a:pos x="24" y="45"/>
                  </a:cxn>
                  <a:cxn ang="0">
                    <a:pos x="19" y="45"/>
                  </a:cxn>
                  <a:cxn ang="0">
                    <a:pos x="14" y="44"/>
                  </a:cxn>
                  <a:cxn ang="0">
                    <a:pos x="10" y="42"/>
                  </a:cxn>
                  <a:cxn ang="0">
                    <a:pos x="6" y="39"/>
                  </a:cxn>
                  <a:cxn ang="0">
                    <a:pos x="4" y="36"/>
                  </a:cxn>
                  <a:cxn ang="0">
                    <a:pos x="3" y="32"/>
                  </a:cxn>
                  <a:cxn ang="0">
                    <a:pos x="0" y="28"/>
                  </a:cxn>
                  <a:cxn ang="0">
                    <a:pos x="0" y="23"/>
                  </a:cxn>
                  <a:cxn ang="0">
                    <a:pos x="0" y="23"/>
                  </a:cxn>
                  <a:cxn ang="0">
                    <a:pos x="0" y="23"/>
                  </a:cxn>
                  <a:cxn ang="0">
                    <a:pos x="0" y="18"/>
                  </a:cxn>
                  <a:cxn ang="0">
                    <a:pos x="3" y="14"/>
                  </a:cxn>
                  <a:cxn ang="0">
                    <a:pos x="4" y="11"/>
                  </a:cxn>
                  <a:cxn ang="0">
                    <a:pos x="6" y="7"/>
                  </a:cxn>
                  <a:cxn ang="0">
                    <a:pos x="10" y="5"/>
                  </a:cxn>
                  <a:cxn ang="0">
                    <a:pos x="14" y="2"/>
                  </a:cxn>
                  <a:cxn ang="0">
                    <a:pos x="19" y="1"/>
                  </a:cxn>
                  <a:cxn ang="0">
                    <a:pos x="24" y="0"/>
                  </a:cxn>
                  <a:cxn ang="0">
                    <a:pos x="24" y="0"/>
                  </a:cxn>
                </a:cxnLst>
                <a:rect l="0" t="0" r="r" b="b"/>
                <a:pathLst>
                  <a:path w="246" h="45">
                    <a:moveTo>
                      <a:pt x="24" y="0"/>
                    </a:moveTo>
                    <a:lnTo>
                      <a:pt x="224" y="0"/>
                    </a:lnTo>
                    <a:lnTo>
                      <a:pt x="224" y="0"/>
                    </a:lnTo>
                    <a:lnTo>
                      <a:pt x="229" y="1"/>
                    </a:lnTo>
                    <a:lnTo>
                      <a:pt x="233" y="2"/>
                    </a:lnTo>
                    <a:lnTo>
                      <a:pt x="236" y="5"/>
                    </a:lnTo>
                    <a:lnTo>
                      <a:pt x="240" y="7"/>
                    </a:lnTo>
                    <a:lnTo>
                      <a:pt x="242" y="11"/>
                    </a:lnTo>
                    <a:lnTo>
                      <a:pt x="245" y="14"/>
                    </a:lnTo>
                    <a:lnTo>
                      <a:pt x="246" y="18"/>
                    </a:lnTo>
                    <a:lnTo>
                      <a:pt x="246" y="23"/>
                    </a:lnTo>
                    <a:lnTo>
                      <a:pt x="246" y="23"/>
                    </a:lnTo>
                    <a:lnTo>
                      <a:pt x="246" y="23"/>
                    </a:lnTo>
                    <a:lnTo>
                      <a:pt x="246" y="28"/>
                    </a:lnTo>
                    <a:lnTo>
                      <a:pt x="245" y="32"/>
                    </a:lnTo>
                    <a:lnTo>
                      <a:pt x="242" y="36"/>
                    </a:lnTo>
                    <a:lnTo>
                      <a:pt x="240" y="39"/>
                    </a:lnTo>
                    <a:lnTo>
                      <a:pt x="236" y="42"/>
                    </a:lnTo>
                    <a:lnTo>
                      <a:pt x="233" y="44"/>
                    </a:lnTo>
                    <a:lnTo>
                      <a:pt x="229" y="45"/>
                    </a:lnTo>
                    <a:lnTo>
                      <a:pt x="224" y="45"/>
                    </a:lnTo>
                    <a:lnTo>
                      <a:pt x="24" y="45"/>
                    </a:lnTo>
                    <a:lnTo>
                      <a:pt x="24" y="45"/>
                    </a:lnTo>
                    <a:lnTo>
                      <a:pt x="19" y="45"/>
                    </a:lnTo>
                    <a:lnTo>
                      <a:pt x="14" y="44"/>
                    </a:lnTo>
                    <a:lnTo>
                      <a:pt x="10" y="42"/>
                    </a:lnTo>
                    <a:lnTo>
                      <a:pt x="6" y="39"/>
                    </a:lnTo>
                    <a:lnTo>
                      <a:pt x="4" y="36"/>
                    </a:lnTo>
                    <a:lnTo>
                      <a:pt x="3" y="32"/>
                    </a:lnTo>
                    <a:lnTo>
                      <a:pt x="0" y="28"/>
                    </a:lnTo>
                    <a:lnTo>
                      <a:pt x="0" y="23"/>
                    </a:lnTo>
                    <a:lnTo>
                      <a:pt x="0" y="23"/>
                    </a:lnTo>
                    <a:lnTo>
                      <a:pt x="0" y="23"/>
                    </a:lnTo>
                    <a:lnTo>
                      <a:pt x="0" y="18"/>
                    </a:lnTo>
                    <a:lnTo>
                      <a:pt x="3" y="14"/>
                    </a:lnTo>
                    <a:lnTo>
                      <a:pt x="4" y="11"/>
                    </a:lnTo>
                    <a:lnTo>
                      <a:pt x="6" y="7"/>
                    </a:lnTo>
                    <a:lnTo>
                      <a:pt x="10" y="5"/>
                    </a:lnTo>
                    <a:lnTo>
                      <a:pt x="14" y="2"/>
                    </a:lnTo>
                    <a:lnTo>
                      <a:pt x="19" y="1"/>
                    </a:lnTo>
                    <a:lnTo>
                      <a:pt x="24" y="0"/>
                    </a:lnTo>
                    <a:lnTo>
                      <a:pt x="24" y="0"/>
                    </a:lnTo>
                    <a:close/>
                  </a:path>
                </a:pathLst>
              </a:custGeom>
              <a:grpFill/>
              <a:ln w="9525">
                <a:noFill/>
                <a:round/>
              </a:ln>
            </p:spPr>
            <p:txBody>
              <a:bodyPr vert="horz" wrap="square" lIns="121920" tIns="60960" rIns="121920" bIns="60960" numCol="1" anchor="t" anchorCtr="0" compatLnSpc="1"/>
              <a:lstStyle/>
              <a:p>
                <a:endParaRPr lang="en-US" sz="2400">
                  <a:cs typeface="+mn-ea"/>
                  <a:sym typeface="+mn-lt"/>
                </a:endParaRPr>
              </a:p>
            </p:txBody>
          </p:sp>
        </p:grpSp>
      </p:grpSp>
      <p:grpSp>
        <p:nvGrpSpPr>
          <p:cNvPr id="32" name="Group 90"/>
          <p:cNvGrpSpPr/>
          <p:nvPr/>
        </p:nvGrpSpPr>
        <p:grpSpPr>
          <a:xfrm>
            <a:off x="8191515" y="1747897"/>
            <a:ext cx="3524275" cy="1180004"/>
            <a:chOff x="6143636" y="1357304"/>
            <a:chExt cx="2643206" cy="885003"/>
          </a:xfrm>
        </p:grpSpPr>
        <p:sp>
          <p:nvSpPr>
            <p:cNvPr id="33" name="Rectangle 35"/>
            <p:cNvSpPr/>
            <p:nvPr/>
          </p:nvSpPr>
          <p:spPr>
            <a:xfrm>
              <a:off x="6143636" y="1643056"/>
              <a:ext cx="2643206" cy="599251"/>
            </a:xfrm>
            <a:prstGeom prst="rect">
              <a:avLst/>
            </a:prstGeom>
          </p:spPr>
          <p:txBody>
            <a:bodyPr wrap="square">
              <a:spAutoFit/>
            </a:bodyPr>
            <a:lstStyle/>
            <a:p>
              <a:pPr>
                <a:lnSpc>
                  <a:spcPct val="150000"/>
                </a:lnSpc>
              </a:pPr>
              <a:r>
                <a:rPr lang="zh-CN" altLang="en-US" sz="1065" dirty="0">
                  <a:cs typeface="+mn-ea"/>
                  <a:sym typeface="+mn-lt"/>
                </a:rPr>
                <a:t>您的内容打在这里，或者通过复制您的文本后，在此框中选择粘贴，并选择只保留文字；您的内容您的内容打在这里，或者通过复制您的文本后</a:t>
              </a:r>
              <a:endParaRPr lang="en-US" sz="1065" dirty="0">
                <a:cs typeface="+mn-ea"/>
                <a:sym typeface="+mn-lt"/>
              </a:endParaRPr>
            </a:p>
          </p:txBody>
        </p:sp>
        <p:sp>
          <p:nvSpPr>
            <p:cNvPr id="34" name="Rectangle 36"/>
            <p:cNvSpPr/>
            <p:nvPr/>
          </p:nvSpPr>
          <p:spPr>
            <a:xfrm>
              <a:off x="6143636" y="1357304"/>
              <a:ext cx="754052" cy="307440"/>
            </a:xfrm>
            <a:prstGeom prst="rect">
              <a:avLst/>
            </a:prstGeom>
          </p:spPr>
          <p:txBody>
            <a:bodyPr wrap="none">
              <a:spAutoFit/>
            </a:bodyPr>
            <a:lstStyle/>
            <a:p>
              <a:pPr>
                <a:lnSpc>
                  <a:spcPct val="150000"/>
                </a:lnSpc>
              </a:pPr>
              <a:r>
                <a:rPr lang="zh-CN" altLang="en-US" sz="1600" dirty="0">
                  <a:cs typeface="+mn-ea"/>
                  <a:sym typeface="+mn-lt"/>
                </a:rPr>
                <a:t>添加标题</a:t>
              </a:r>
              <a:endParaRPr lang="en-US" altLang="zh-CN" sz="1600" dirty="0">
                <a:cs typeface="+mn-ea"/>
                <a:sym typeface="+mn-lt"/>
              </a:endParaRPr>
            </a:p>
          </p:txBody>
        </p:sp>
      </p:grpSp>
      <p:grpSp>
        <p:nvGrpSpPr>
          <p:cNvPr id="54" name="组合 53"/>
          <p:cNvGrpSpPr/>
          <p:nvPr/>
        </p:nvGrpSpPr>
        <p:grpSpPr>
          <a:xfrm>
            <a:off x="6858006" y="1904989"/>
            <a:ext cx="848261" cy="848219"/>
            <a:chOff x="5143504" y="1428742"/>
            <a:chExt cx="636196" cy="636164"/>
          </a:xfrm>
          <a:effectLst>
            <a:outerShdw blurRad="12700" dist="127000" dir="5400000" algn="ctr" rotWithShape="0">
              <a:srgbClr val="000000">
                <a:alpha val="43137"/>
              </a:srgbClr>
            </a:outerShdw>
          </a:effectLst>
        </p:grpSpPr>
        <p:sp>
          <p:nvSpPr>
            <p:cNvPr id="35" name="Rectangle 16"/>
            <p:cNvSpPr/>
            <p:nvPr/>
          </p:nvSpPr>
          <p:spPr>
            <a:xfrm>
              <a:off x="5143504" y="1428742"/>
              <a:ext cx="636196" cy="63616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grpSp>
          <p:nvGrpSpPr>
            <p:cNvPr id="36" name="Group 68"/>
            <p:cNvGrpSpPr/>
            <p:nvPr/>
          </p:nvGrpSpPr>
          <p:grpSpPr>
            <a:xfrm>
              <a:off x="5301319" y="1581456"/>
              <a:ext cx="337042" cy="337616"/>
              <a:chOff x="6998061" y="3496249"/>
              <a:chExt cx="366051" cy="366676"/>
            </a:xfrm>
            <a:solidFill>
              <a:schemeClr val="bg1"/>
            </a:solidFill>
          </p:grpSpPr>
          <p:sp>
            <p:nvSpPr>
              <p:cNvPr id="37" name="AutoShape 7"/>
              <p:cNvSpPr/>
              <p:nvPr/>
            </p:nvSpPr>
            <p:spPr bwMode="auto">
              <a:xfrm>
                <a:off x="6998061" y="3496249"/>
                <a:ext cx="366051" cy="366676"/>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a:endParaRPr lang="en-US" sz="4000">
                  <a:effectLst>
                    <a:outerShdw blurRad="38100" dist="38100" dir="2700000" algn="tl">
                      <a:srgbClr val="000000"/>
                    </a:outerShdw>
                  </a:effectLst>
                  <a:cs typeface="+mn-ea"/>
                  <a:sym typeface="+mn-lt"/>
                </a:endParaRPr>
              </a:p>
            </p:txBody>
          </p:sp>
          <p:sp>
            <p:nvSpPr>
              <p:cNvPr id="38" name="AutoShape 8"/>
              <p:cNvSpPr/>
              <p:nvPr/>
            </p:nvSpPr>
            <p:spPr bwMode="auto">
              <a:xfrm>
                <a:off x="7158247" y="3656437"/>
                <a:ext cx="45678" cy="45678"/>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a:endParaRPr lang="en-US" sz="4000">
                  <a:effectLst>
                    <a:outerShdw blurRad="38100" dist="38100" dir="2700000" algn="tl">
                      <a:srgbClr val="000000"/>
                    </a:outerShdw>
                  </a:effectLst>
                  <a:cs typeface="+mn-ea"/>
                  <a:sym typeface="+mn-lt"/>
                </a:endParaRPr>
              </a:p>
            </p:txBody>
          </p:sp>
          <p:sp>
            <p:nvSpPr>
              <p:cNvPr id="39" name="AutoShape 9"/>
              <p:cNvSpPr/>
              <p:nvPr/>
            </p:nvSpPr>
            <p:spPr bwMode="auto">
              <a:xfrm>
                <a:off x="7111943" y="3610758"/>
                <a:ext cx="137660" cy="13766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a:endParaRPr lang="en-US" sz="4000">
                  <a:effectLst>
                    <a:outerShdw blurRad="38100" dist="38100" dir="2700000" algn="tl">
                      <a:srgbClr val="000000"/>
                    </a:outerShdw>
                  </a:effectLst>
                  <a:cs typeface="+mn-ea"/>
                  <a:sym typeface="+mn-lt"/>
                </a:endParaRPr>
              </a:p>
            </p:txBody>
          </p:sp>
          <p:sp>
            <p:nvSpPr>
              <p:cNvPr id="40" name="AutoShape 10"/>
              <p:cNvSpPr/>
              <p:nvPr/>
            </p:nvSpPr>
            <p:spPr bwMode="auto">
              <a:xfrm>
                <a:off x="7203927" y="3702114"/>
                <a:ext cx="56941" cy="58818"/>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a:endParaRPr lang="en-US" sz="4000">
                  <a:effectLst>
                    <a:outerShdw blurRad="38100" dist="38100" dir="2700000" algn="tl">
                      <a:srgbClr val="000000"/>
                    </a:outerShdw>
                  </a:effectLst>
                  <a:cs typeface="+mn-ea"/>
                  <a:sym typeface="+mn-lt"/>
                </a:endParaRPr>
              </a:p>
            </p:txBody>
          </p:sp>
          <p:sp>
            <p:nvSpPr>
              <p:cNvPr id="41" name="AutoShape 11"/>
              <p:cNvSpPr/>
              <p:nvPr/>
            </p:nvSpPr>
            <p:spPr bwMode="auto">
              <a:xfrm>
                <a:off x="7226451" y="3725267"/>
                <a:ext cx="81970" cy="83847"/>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a:endParaRPr lang="en-US" sz="4000">
                  <a:effectLst>
                    <a:outerShdw blurRad="38100" dist="38100" dir="2700000" algn="tl">
                      <a:srgbClr val="000000"/>
                    </a:outerShdw>
                  </a:effectLst>
                  <a:cs typeface="+mn-ea"/>
                  <a:sym typeface="+mn-lt"/>
                </a:endParaRPr>
              </a:p>
            </p:txBody>
          </p:sp>
          <p:sp>
            <p:nvSpPr>
              <p:cNvPr id="42" name="AutoShape 12"/>
              <p:cNvSpPr/>
              <p:nvPr/>
            </p:nvSpPr>
            <p:spPr bwMode="auto">
              <a:xfrm>
                <a:off x="7215188" y="3714003"/>
                <a:ext cx="69456" cy="70707"/>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a:endParaRPr lang="en-US" sz="4000">
                  <a:effectLst>
                    <a:outerShdw blurRad="38100" dist="38100" dir="2700000" algn="tl">
                      <a:srgbClr val="000000"/>
                    </a:outerShdw>
                  </a:effectLst>
                  <a:cs typeface="+mn-ea"/>
                  <a:sym typeface="+mn-lt"/>
                </a:endParaRPr>
              </a:p>
            </p:txBody>
          </p:sp>
          <p:sp>
            <p:nvSpPr>
              <p:cNvPr id="43" name="AutoShape 13"/>
              <p:cNvSpPr/>
              <p:nvPr/>
            </p:nvSpPr>
            <p:spPr bwMode="auto">
              <a:xfrm>
                <a:off x="7100682" y="3599495"/>
                <a:ext cx="57567" cy="58192"/>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a:endParaRPr lang="en-US" sz="4000">
                  <a:effectLst>
                    <a:outerShdw blurRad="38100" dist="38100" dir="2700000" algn="tl">
                      <a:srgbClr val="000000"/>
                    </a:outerShdw>
                  </a:effectLst>
                  <a:cs typeface="+mn-ea"/>
                  <a:sym typeface="+mn-lt"/>
                </a:endParaRPr>
              </a:p>
            </p:txBody>
          </p:sp>
          <p:sp>
            <p:nvSpPr>
              <p:cNvPr id="44" name="AutoShape 14"/>
              <p:cNvSpPr/>
              <p:nvPr/>
            </p:nvSpPr>
            <p:spPr bwMode="auto">
              <a:xfrm>
                <a:off x="7055002" y="3553816"/>
                <a:ext cx="81970" cy="83222"/>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a:endParaRPr lang="en-US" sz="4000">
                  <a:effectLst>
                    <a:outerShdw blurRad="38100" dist="38100" dir="2700000" algn="tl">
                      <a:srgbClr val="000000"/>
                    </a:outerShdw>
                  </a:effectLst>
                  <a:cs typeface="+mn-ea"/>
                  <a:sym typeface="+mn-lt"/>
                </a:endParaRPr>
              </a:p>
            </p:txBody>
          </p:sp>
          <p:sp>
            <p:nvSpPr>
              <p:cNvPr id="45" name="AutoShape 15"/>
              <p:cNvSpPr/>
              <p:nvPr/>
            </p:nvSpPr>
            <p:spPr bwMode="auto">
              <a:xfrm>
                <a:off x="7078154" y="3576343"/>
                <a:ext cx="69456" cy="71333"/>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a:endParaRPr lang="en-US" sz="4000">
                  <a:effectLst>
                    <a:outerShdw blurRad="38100" dist="38100" dir="2700000" algn="tl">
                      <a:srgbClr val="000000"/>
                    </a:outerShdw>
                  </a:effectLst>
                  <a:cs typeface="+mn-ea"/>
                  <a:sym typeface="+mn-lt"/>
                </a:endParaRPr>
              </a:p>
            </p:txBody>
          </p:sp>
        </p:grpSp>
      </p:grpSp>
      <p:grpSp>
        <p:nvGrpSpPr>
          <p:cNvPr id="46" name="Group 91"/>
          <p:cNvGrpSpPr/>
          <p:nvPr/>
        </p:nvGrpSpPr>
        <p:grpSpPr>
          <a:xfrm>
            <a:off x="8191515" y="3176658"/>
            <a:ext cx="3524275" cy="1180004"/>
            <a:chOff x="6143636" y="2428874"/>
            <a:chExt cx="2643206" cy="885003"/>
          </a:xfrm>
        </p:grpSpPr>
        <p:sp>
          <p:nvSpPr>
            <p:cNvPr id="47" name="Rectangle 37"/>
            <p:cNvSpPr/>
            <p:nvPr/>
          </p:nvSpPr>
          <p:spPr>
            <a:xfrm>
              <a:off x="6143636" y="2714626"/>
              <a:ext cx="2643206" cy="599251"/>
            </a:xfrm>
            <a:prstGeom prst="rect">
              <a:avLst/>
            </a:prstGeom>
          </p:spPr>
          <p:txBody>
            <a:bodyPr wrap="square">
              <a:spAutoFit/>
            </a:bodyPr>
            <a:lstStyle/>
            <a:p>
              <a:pPr>
                <a:lnSpc>
                  <a:spcPct val="150000"/>
                </a:lnSpc>
              </a:pPr>
              <a:r>
                <a:rPr lang="zh-CN" altLang="en-US" sz="1065" dirty="0">
                  <a:cs typeface="+mn-ea"/>
                  <a:sym typeface="+mn-lt"/>
                </a:rPr>
                <a:t>您的内容打在这里，或者通过复制您的文本后，在此框中选择粘贴，并选择只保留文字；您的内容您的内容打在这里，或者通过复制您的文本后</a:t>
              </a:r>
              <a:endParaRPr lang="en-US" altLang="zh-CN" sz="1065" dirty="0">
                <a:cs typeface="+mn-ea"/>
                <a:sym typeface="+mn-lt"/>
              </a:endParaRPr>
            </a:p>
          </p:txBody>
        </p:sp>
        <p:sp>
          <p:nvSpPr>
            <p:cNvPr id="48" name="Rectangle 38"/>
            <p:cNvSpPr/>
            <p:nvPr/>
          </p:nvSpPr>
          <p:spPr>
            <a:xfrm>
              <a:off x="6143636" y="2428874"/>
              <a:ext cx="754052" cy="307440"/>
            </a:xfrm>
            <a:prstGeom prst="rect">
              <a:avLst/>
            </a:prstGeom>
          </p:spPr>
          <p:txBody>
            <a:bodyPr wrap="none">
              <a:spAutoFit/>
            </a:bodyPr>
            <a:lstStyle/>
            <a:p>
              <a:pPr>
                <a:lnSpc>
                  <a:spcPct val="150000"/>
                </a:lnSpc>
              </a:pPr>
              <a:r>
                <a:rPr lang="zh-CN" altLang="en-US" sz="1600" dirty="0">
                  <a:cs typeface="+mn-ea"/>
                  <a:sym typeface="+mn-lt"/>
                </a:rPr>
                <a:t>添加标题</a:t>
              </a:r>
              <a:endParaRPr lang="en-US" altLang="zh-CN" sz="1600" dirty="0">
                <a:cs typeface="+mn-ea"/>
                <a:sym typeface="+mn-lt"/>
              </a:endParaRPr>
            </a:p>
          </p:txBody>
        </p:sp>
      </p:grpSp>
      <p:grpSp>
        <p:nvGrpSpPr>
          <p:cNvPr id="55" name="组合 54"/>
          <p:cNvGrpSpPr/>
          <p:nvPr/>
        </p:nvGrpSpPr>
        <p:grpSpPr>
          <a:xfrm>
            <a:off x="6858006" y="3333749"/>
            <a:ext cx="848261" cy="848219"/>
            <a:chOff x="5143504" y="2500312"/>
            <a:chExt cx="636196" cy="636164"/>
          </a:xfrm>
          <a:effectLst>
            <a:outerShdw blurRad="12700" dist="127000" dir="5400000" algn="ctr" rotWithShape="0">
              <a:srgbClr val="000000">
                <a:alpha val="43137"/>
              </a:srgbClr>
            </a:outerShdw>
          </a:effectLst>
        </p:grpSpPr>
        <p:sp>
          <p:nvSpPr>
            <p:cNvPr id="49" name="Rectangle 23"/>
            <p:cNvSpPr/>
            <p:nvPr/>
          </p:nvSpPr>
          <p:spPr>
            <a:xfrm>
              <a:off x="5143504" y="2500312"/>
              <a:ext cx="636196" cy="63616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grpSp>
          <p:nvGrpSpPr>
            <p:cNvPr id="50" name="Group 78"/>
            <p:cNvGrpSpPr/>
            <p:nvPr/>
          </p:nvGrpSpPr>
          <p:grpSpPr>
            <a:xfrm>
              <a:off x="5333133" y="2643188"/>
              <a:ext cx="272454" cy="363686"/>
              <a:chOff x="1868971" y="2767277"/>
              <a:chExt cx="274694" cy="366676"/>
            </a:xfrm>
            <a:solidFill>
              <a:schemeClr val="bg1"/>
            </a:solidFill>
          </p:grpSpPr>
          <p:sp>
            <p:nvSpPr>
              <p:cNvPr id="51" name="AutoShape 115"/>
              <p:cNvSpPr/>
              <p:nvPr/>
            </p:nvSpPr>
            <p:spPr bwMode="auto">
              <a:xfrm>
                <a:off x="1868971" y="27672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a:endParaRPr lang="en-US" sz="4000">
                  <a:effectLst>
                    <a:outerShdw blurRad="38100" dist="38100" dir="2700000" algn="tl">
                      <a:srgbClr val="000000"/>
                    </a:outerShdw>
                  </a:effectLst>
                  <a:cs typeface="+mn-ea"/>
                  <a:sym typeface="+mn-lt"/>
                </a:endParaRPr>
              </a:p>
            </p:txBody>
          </p:sp>
          <p:sp>
            <p:nvSpPr>
              <p:cNvPr id="52" name="AutoShape 116"/>
              <p:cNvSpPr/>
              <p:nvPr/>
            </p:nvSpPr>
            <p:spPr bwMode="auto">
              <a:xfrm>
                <a:off x="1983479" y="2985030"/>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a:endParaRPr lang="en-US" sz="4000">
                  <a:effectLst>
                    <a:outerShdw blurRad="38100" dist="38100" dir="2700000" algn="tl">
                      <a:srgbClr val="000000"/>
                    </a:outerShdw>
                  </a:effectLst>
                  <a:cs typeface="+mn-ea"/>
                  <a:sym typeface="+mn-lt"/>
                </a:endParaRPr>
              </a:p>
            </p:txBody>
          </p:sp>
        </p:grpSp>
      </p:grpSp>
    </p:spTree>
    <p:custDataLst>
      <p:tags r:id="rId1"/>
    </p:custDataLst>
  </p:cSld>
  <p:clrMapOvr>
    <a:masterClrMapping/>
  </p:clrMapOvr>
  <p:transition spd="slow" advClick="0" advTm="5515">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up)">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Vertical)">
                                      <p:cBhvr>
                                        <p:cTn id="12" dur="500"/>
                                        <p:tgtEl>
                                          <p:spTgt spid="5"/>
                                        </p:tgtEl>
                                      </p:cBhvr>
                                    </p:animEffect>
                                  </p:childTnLst>
                                </p:cTn>
                              </p:par>
                              <p:par>
                                <p:cTn id="13" presetID="16" presetClass="entr" presetSubtype="37"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outVertical)">
                                      <p:cBhvr>
                                        <p:cTn id="15" dur="500"/>
                                        <p:tgtEl>
                                          <p:spTgt spid="3"/>
                                        </p:tgtEl>
                                      </p:cBhvr>
                                    </p:animEffect>
                                  </p:childTnLst>
                                </p:cTn>
                              </p:par>
                              <p:par>
                                <p:cTn id="16" presetID="16" presetClass="entr" presetSubtype="37"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outVertic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p:cTn id="23" dur="500" fill="hold"/>
                                        <p:tgtEl>
                                          <p:spTgt spid="58"/>
                                        </p:tgtEl>
                                        <p:attrNameLst>
                                          <p:attrName>ppt_w</p:attrName>
                                        </p:attrNameLst>
                                      </p:cBhvr>
                                      <p:tavLst>
                                        <p:tav tm="0">
                                          <p:val>
                                            <p:fltVal val="0"/>
                                          </p:val>
                                        </p:tav>
                                        <p:tav tm="100000">
                                          <p:val>
                                            <p:strVal val="#ppt_w"/>
                                          </p:val>
                                        </p:tav>
                                      </p:tavLst>
                                    </p:anim>
                                    <p:anim calcmode="lin" valueType="num">
                                      <p:cBhvr>
                                        <p:cTn id="24" dur="500" fill="hold"/>
                                        <p:tgtEl>
                                          <p:spTgt spid="58"/>
                                        </p:tgtEl>
                                        <p:attrNameLst>
                                          <p:attrName>ppt_h</p:attrName>
                                        </p:attrNameLst>
                                      </p:cBhvr>
                                      <p:tavLst>
                                        <p:tav tm="0">
                                          <p:val>
                                            <p:fltVal val="0"/>
                                          </p:val>
                                        </p:tav>
                                        <p:tav tm="100000">
                                          <p:val>
                                            <p:strVal val="#ppt_h"/>
                                          </p:val>
                                        </p:tav>
                                      </p:tavLst>
                                    </p:anim>
                                    <p:anim calcmode="lin" valueType="num">
                                      <p:cBhvr>
                                        <p:cTn id="25" dur="500" fill="hold"/>
                                        <p:tgtEl>
                                          <p:spTgt spid="58"/>
                                        </p:tgtEl>
                                        <p:attrNameLst>
                                          <p:attrName>style.rotation</p:attrName>
                                        </p:attrNameLst>
                                      </p:cBhvr>
                                      <p:tavLst>
                                        <p:tav tm="0">
                                          <p:val>
                                            <p:fltVal val="360"/>
                                          </p:val>
                                        </p:tav>
                                        <p:tav tm="100000">
                                          <p:val>
                                            <p:fltVal val="0"/>
                                          </p:val>
                                        </p:tav>
                                      </p:tavLst>
                                    </p:anim>
                                    <p:animEffect transition="in" filter="fade">
                                      <p:cBhvr>
                                        <p:cTn id="26" dur="500"/>
                                        <p:tgtEl>
                                          <p:spTgt spid="58"/>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p:cTn id="29" dur="500" fill="hold"/>
                                        <p:tgtEl>
                                          <p:spTgt spid="54"/>
                                        </p:tgtEl>
                                        <p:attrNameLst>
                                          <p:attrName>ppt_w</p:attrName>
                                        </p:attrNameLst>
                                      </p:cBhvr>
                                      <p:tavLst>
                                        <p:tav tm="0">
                                          <p:val>
                                            <p:fltVal val="0"/>
                                          </p:val>
                                        </p:tav>
                                        <p:tav tm="100000">
                                          <p:val>
                                            <p:strVal val="#ppt_w"/>
                                          </p:val>
                                        </p:tav>
                                      </p:tavLst>
                                    </p:anim>
                                    <p:anim calcmode="lin" valueType="num">
                                      <p:cBhvr>
                                        <p:cTn id="30" dur="500" fill="hold"/>
                                        <p:tgtEl>
                                          <p:spTgt spid="54"/>
                                        </p:tgtEl>
                                        <p:attrNameLst>
                                          <p:attrName>ppt_h</p:attrName>
                                        </p:attrNameLst>
                                      </p:cBhvr>
                                      <p:tavLst>
                                        <p:tav tm="0">
                                          <p:val>
                                            <p:fltVal val="0"/>
                                          </p:val>
                                        </p:tav>
                                        <p:tav tm="100000">
                                          <p:val>
                                            <p:strVal val="#ppt_h"/>
                                          </p:val>
                                        </p:tav>
                                      </p:tavLst>
                                    </p:anim>
                                    <p:anim calcmode="lin" valueType="num">
                                      <p:cBhvr>
                                        <p:cTn id="31" dur="500" fill="hold"/>
                                        <p:tgtEl>
                                          <p:spTgt spid="54"/>
                                        </p:tgtEl>
                                        <p:attrNameLst>
                                          <p:attrName>style.rotation</p:attrName>
                                        </p:attrNameLst>
                                      </p:cBhvr>
                                      <p:tavLst>
                                        <p:tav tm="0">
                                          <p:val>
                                            <p:fltVal val="360"/>
                                          </p:val>
                                        </p:tav>
                                        <p:tav tm="100000">
                                          <p:val>
                                            <p:fltVal val="0"/>
                                          </p:val>
                                        </p:tav>
                                      </p:tavLst>
                                    </p:anim>
                                    <p:animEffect transition="in" filter="fade">
                                      <p:cBhvr>
                                        <p:cTn id="32" dur="500"/>
                                        <p:tgtEl>
                                          <p:spTgt spid="54"/>
                                        </p:tgtEl>
                                      </p:cBhvr>
                                    </p:animEffect>
                                  </p:childTnLst>
                                </p:cTn>
                              </p:par>
                              <p:par>
                                <p:cTn id="33" presetID="49" presetClass="entr" presetSubtype="0" decel="100000" fill="hold" nodeType="with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p:cTn id="35" dur="500" fill="hold"/>
                                        <p:tgtEl>
                                          <p:spTgt spid="57"/>
                                        </p:tgtEl>
                                        <p:attrNameLst>
                                          <p:attrName>ppt_w</p:attrName>
                                        </p:attrNameLst>
                                      </p:cBhvr>
                                      <p:tavLst>
                                        <p:tav tm="0">
                                          <p:val>
                                            <p:fltVal val="0"/>
                                          </p:val>
                                        </p:tav>
                                        <p:tav tm="100000">
                                          <p:val>
                                            <p:strVal val="#ppt_w"/>
                                          </p:val>
                                        </p:tav>
                                      </p:tavLst>
                                    </p:anim>
                                    <p:anim calcmode="lin" valueType="num">
                                      <p:cBhvr>
                                        <p:cTn id="36" dur="500" fill="hold"/>
                                        <p:tgtEl>
                                          <p:spTgt spid="57"/>
                                        </p:tgtEl>
                                        <p:attrNameLst>
                                          <p:attrName>ppt_h</p:attrName>
                                        </p:attrNameLst>
                                      </p:cBhvr>
                                      <p:tavLst>
                                        <p:tav tm="0">
                                          <p:val>
                                            <p:fltVal val="0"/>
                                          </p:val>
                                        </p:tav>
                                        <p:tav tm="100000">
                                          <p:val>
                                            <p:strVal val="#ppt_h"/>
                                          </p:val>
                                        </p:tav>
                                      </p:tavLst>
                                    </p:anim>
                                    <p:anim calcmode="lin" valueType="num">
                                      <p:cBhvr>
                                        <p:cTn id="37" dur="500" fill="hold"/>
                                        <p:tgtEl>
                                          <p:spTgt spid="57"/>
                                        </p:tgtEl>
                                        <p:attrNameLst>
                                          <p:attrName>style.rotation</p:attrName>
                                        </p:attrNameLst>
                                      </p:cBhvr>
                                      <p:tavLst>
                                        <p:tav tm="0">
                                          <p:val>
                                            <p:fltVal val="360"/>
                                          </p:val>
                                        </p:tav>
                                        <p:tav tm="100000">
                                          <p:val>
                                            <p:fltVal val="0"/>
                                          </p:val>
                                        </p:tav>
                                      </p:tavLst>
                                    </p:anim>
                                    <p:animEffect transition="in" filter="fade">
                                      <p:cBhvr>
                                        <p:cTn id="38" dur="500"/>
                                        <p:tgtEl>
                                          <p:spTgt spid="57"/>
                                        </p:tgtEl>
                                      </p:cBhvr>
                                    </p:animEffect>
                                  </p:childTnLst>
                                </p:cTn>
                              </p:par>
                              <p:par>
                                <p:cTn id="39" presetID="49" presetClass="entr" presetSubtype="0" decel="100000" fill="hold" nodeType="withEffect">
                                  <p:stCondLst>
                                    <p:cond delay="0"/>
                                  </p:stCondLst>
                                  <p:childTnLst>
                                    <p:set>
                                      <p:cBhvr>
                                        <p:cTn id="40" dur="1" fill="hold">
                                          <p:stCondLst>
                                            <p:cond delay="0"/>
                                          </p:stCondLst>
                                        </p:cTn>
                                        <p:tgtEl>
                                          <p:spTgt spid="55"/>
                                        </p:tgtEl>
                                        <p:attrNameLst>
                                          <p:attrName>style.visibility</p:attrName>
                                        </p:attrNameLst>
                                      </p:cBhvr>
                                      <p:to>
                                        <p:strVal val="visible"/>
                                      </p:to>
                                    </p:set>
                                    <p:anim calcmode="lin" valueType="num">
                                      <p:cBhvr>
                                        <p:cTn id="41" dur="500" fill="hold"/>
                                        <p:tgtEl>
                                          <p:spTgt spid="55"/>
                                        </p:tgtEl>
                                        <p:attrNameLst>
                                          <p:attrName>ppt_w</p:attrName>
                                        </p:attrNameLst>
                                      </p:cBhvr>
                                      <p:tavLst>
                                        <p:tav tm="0">
                                          <p:val>
                                            <p:fltVal val="0"/>
                                          </p:val>
                                        </p:tav>
                                        <p:tav tm="100000">
                                          <p:val>
                                            <p:strVal val="#ppt_w"/>
                                          </p:val>
                                        </p:tav>
                                      </p:tavLst>
                                    </p:anim>
                                    <p:anim calcmode="lin" valueType="num">
                                      <p:cBhvr>
                                        <p:cTn id="42" dur="500" fill="hold"/>
                                        <p:tgtEl>
                                          <p:spTgt spid="55"/>
                                        </p:tgtEl>
                                        <p:attrNameLst>
                                          <p:attrName>ppt_h</p:attrName>
                                        </p:attrNameLst>
                                      </p:cBhvr>
                                      <p:tavLst>
                                        <p:tav tm="0">
                                          <p:val>
                                            <p:fltVal val="0"/>
                                          </p:val>
                                        </p:tav>
                                        <p:tav tm="100000">
                                          <p:val>
                                            <p:strVal val="#ppt_h"/>
                                          </p:val>
                                        </p:tav>
                                      </p:tavLst>
                                    </p:anim>
                                    <p:anim calcmode="lin" valueType="num">
                                      <p:cBhvr>
                                        <p:cTn id="43" dur="500" fill="hold"/>
                                        <p:tgtEl>
                                          <p:spTgt spid="55"/>
                                        </p:tgtEl>
                                        <p:attrNameLst>
                                          <p:attrName>style.rotation</p:attrName>
                                        </p:attrNameLst>
                                      </p:cBhvr>
                                      <p:tavLst>
                                        <p:tav tm="0">
                                          <p:val>
                                            <p:fltVal val="360"/>
                                          </p:val>
                                        </p:tav>
                                        <p:tav tm="100000">
                                          <p:val>
                                            <p:fltVal val="0"/>
                                          </p:val>
                                        </p:tav>
                                      </p:tavLst>
                                    </p:anim>
                                    <p:animEffect transition="in" filter="fade">
                                      <p:cBhvr>
                                        <p:cTn id="44" dur="500"/>
                                        <p:tgtEl>
                                          <p:spTgt spid="55"/>
                                        </p:tgtEl>
                                      </p:cBhvr>
                                    </p:animEffect>
                                  </p:childTnLst>
                                </p:cTn>
                              </p:par>
                              <p:par>
                                <p:cTn id="45" presetID="49" presetClass="entr" presetSubtype="0" decel="100000" fill="hold" nodeType="with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p:cTn id="47" dur="500" fill="hold"/>
                                        <p:tgtEl>
                                          <p:spTgt spid="59"/>
                                        </p:tgtEl>
                                        <p:attrNameLst>
                                          <p:attrName>ppt_w</p:attrName>
                                        </p:attrNameLst>
                                      </p:cBhvr>
                                      <p:tavLst>
                                        <p:tav tm="0">
                                          <p:val>
                                            <p:fltVal val="0"/>
                                          </p:val>
                                        </p:tav>
                                        <p:tav tm="100000">
                                          <p:val>
                                            <p:strVal val="#ppt_w"/>
                                          </p:val>
                                        </p:tav>
                                      </p:tavLst>
                                    </p:anim>
                                    <p:anim calcmode="lin" valueType="num">
                                      <p:cBhvr>
                                        <p:cTn id="48" dur="500" fill="hold"/>
                                        <p:tgtEl>
                                          <p:spTgt spid="59"/>
                                        </p:tgtEl>
                                        <p:attrNameLst>
                                          <p:attrName>ppt_h</p:attrName>
                                        </p:attrNameLst>
                                      </p:cBhvr>
                                      <p:tavLst>
                                        <p:tav tm="0">
                                          <p:val>
                                            <p:fltVal val="0"/>
                                          </p:val>
                                        </p:tav>
                                        <p:tav tm="100000">
                                          <p:val>
                                            <p:strVal val="#ppt_h"/>
                                          </p:val>
                                        </p:tav>
                                      </p:tavLst>
                                    </p:anim>
                                    <p:anim calcmode="lin" valueType="num">
                                      <p:cBhvr>
                                        <p:cTn id="49" dur="500" fill="hold"/>
                                        <p:tgtEl>
                                          <p:spTgt spid="59"/>
                                        </p:tgtEl>
                                        <p:attrNameLst>
                                          <p:attrName>style.rotation</p:attrName>
                                        </p:attrNameLst>
                                      </p:cBhvr>
                                      <p:tavLst>
                                        <p:tav tm="0">
                                          <p:val>
                                            <p:fltVal val="360"/>
                                          </p:val>
                                        </p:tav>
                                        <p:tav tm="100000">
                                          <p:val>
                                            <p:fltVal val="0"/>
                                          </p:val>
                                        </p:tav>
                                      </p:tavLst>
                                    </p:anim>
                                    <p:animEffect transition="in" filter="fade">
                                      <p:cBhvr>
                                        <p:cTn id="50" dur="500"/>
                                        <p:tgtEl>
                                          <p:spTgt spid="59"/>
                                        </p:tgtEl>
                                      </p:cBhvr>
                                    </p:animEffect>
                                  </p:childTnLst>
                                </p:cTn>
                              </p:par>
                              <p:par>
                                <p:cTn id="51" presetID="49" presetClass="entr" presetSubtype="0" decel="100000" fill="hold" nodeType="withEffect">
                                  <p:stCondLst>
                                    <p:cond delay="0"/>
                                  </p:stCondLst>
                                  <p:childTnLst>
                                    <p:set>
                                      <p:cBhvr>
                                        <p:cTn id="52" dur="1" fill="hold">
                                          <p:stCondLst>
                                            <p:cond delay="0"/>
                                          </p:stCondLst>
                                        </p:cTn>
                                        <p:tgtEl>
                                          <p:spTgt spid="56"/>
                                        </p:tgtEl>
                                        <p:attrNameLst>
                                          <p:attrName>style.visibility</p:attrName>
                                        </p:attrNameLst>
                                      </p:cBhvr>
                                      <p:to>
                                        <p:strVal val="visible"/>
                                      </p:to>
                                    </p:set>
                                    <p:anim calcmode="lin" valueType="num">
                                      <p:cBhvr>
                                        <p:cTn id="53" dur="500" fill="hold"/>
                                        <p:tgtEl>
                                          <p:spTgt spid="56"/>
                                        </p:tgtEl>
                                        <p:attrNameLst>
                                          <p:attrName>ppt_w</p:attrName>
                                        </p:attrNameLst>
                                      </p:cBhvr>
                                      <p:tavLst>
                                        <p:tav tm="0">
                                          <p:val>
                                            <p:fltVal val="0"/>
                                          </p:val>
                                        </p:tav>
                                        <p:tav tm="100000">
                                          <p:val>
                                            <p:strVal val="#ppt_w"/>
                                          </p:val>
                                        </p:tav>
                                      </p:tavLst>
                                    </p:anim>
                                    <p:anim calcmode="lin" valueType="num">
                                      <p:cBhvr>
                                        <p:cTn id="54" dur="500" fill="hold"/>
                                        <p:tgtEl>
                                          <p:spTgt spid="56"/>
                                        </p:tgtEl>
                                        <p:attrNameLst>
                                          <p:attrName>ppt_h</p:attrName>
                                        </p:attrNameLst>
                                      </p:cBhvr>
                                      <p:tavLst>
                                        <p:tav tm="0">
                                          <p:val>
                                            <p:fltVal val="0"/>
                                          </p:val>
                                        </p:tav>
                                        <p:tav tm="100000">
                                          <p:val>
                                            <p:strVal val="#ppt_h"/>
                                          </p:val>
                                        </p:tav>
                                      </p:tavLst>
                                    </p:anim>
                                    <p:anim calcmode="lin" valueType="num">
                                      <p:cBhvr>
                                        <p:cTn id="55" dur="500" fill="hold"/>
                                        <p:tgtEl>
                                          <p:spTgt spid="56"/>
                                        </p:tgtEl>
                                        <p:attrNameLst>
                                          <p:attrName>style.rotation</p:attrName>
                                        </p:attrNameLst>
                                      </p:cBhvr>
                                      <p:tavLst>
                                        <p:tav tm="0">
                                          <p:val>
                                            <p:fltVal val="360"/>
                                          </p:val>
                                        </p:tav>
                                        <p:tav tm="100000">
                                          <p:val>
                                            <p:fltVal val="0"/>
                                          </p:val>
                                        </p:tav>
                                      </p:tavLst>
                                    </p:anim>
                                    <p:animEffect transition="in" filter="fade">
                                      <p:cBhvr>
                                        <p:cTn id="56" dur="500"/>
                                        <p:tgtEl>
                                          <p:spTgt spid="56"/>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wipe(left)">
                                      <p:cBhvr>
                                        <p:cTn id="61" dur="500"/>
                                        <p:tgtEl>
                                          <p:spTgt spid="32"/>
                                        </p:tgtEl>
                                      </p:cBhvr>
                                    </p:animEffect>
                                  </p:childTnLst>
                                </p:cTn>
                              </p:par>
                              <p:par>
                                <p:cTn id="62" presetID="22" presetClass="entr" presetSubtype="8" fill="hold" nodeType="withEffect">
                                  <p:stCondLst>
                                    <p:cond delay="0"/>
                                  </p:stCondLst>
                                  <p:childTnLst>
                                    <p:set>
                                      <p:cBhvr>
                                        <p:cTn id="63" dur="1" fill="hold">
                                          <p:stCondLst>
                                            <p:cond delay="0"/>
                                          </p:stCondLst>
                                        </p:cTn>
                                        <p:tgtEl>
                                          <p:spTgt spid="46"/>
                                        </p:tgtEl>
                                        <p:attrNameLst>
                                          <p:attrName>style.visibility</p:attrName>
                                        </p:attrNameLst>
                                      </p:cBhvr>
                                      <p:to>
                                        <p:strVal val="visible"/>
                                      </p:to>
                                    </p:set>
                                    <p:animEffect transition="in" filter="wipe(left)">
                                      <p:cBhvr>
                                        <p:cTn id="64" dur="500"/>
                                        <p:tgtEl>
                                          <p:spTgt spid="46"/>
                                        </p:tgtEl>
                                      </p:cBhvr>
                                    </p:animEffect>
                                  </p:childTnLst>
                                </p:cTn>
                              </p:par>
                              <p:par>
                                <p:cTn id="65" presetID="22" presetClass="entr" presetSubtype="8" fill="hold"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left)">
                                      <p:cBhvr>
                                        <p:cTn id="67" dur="500"/>
                                        <p:tgtEl>
                                          <p:spTgt spid="19"/>
                                        </p:tgtEl>
                                      </p:cBhvr>
                                    </p:animEffect>
                                  </p:childTnLst>
                                </p:cTn>
                              </p:par>
                              <p:par>
                                <p:cTn id="68" presetID="22" presetClass="entr" presetSubtype="2" fill="hold" nodeType="with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right)">
                                      <p:cBhvr>
                                        <p:cTn id="70" dur="500"/>
                                        <p:tgtEl>
                                          <p:spTgt spid="14"/>
                                        </p:tgtEl>
                                      </p:cBhvr>
                                    </p:animEffect>
                                  </p:childTnLst>
                                </p:cTn>
                              </p:par>
                              <p:par>
                                <p:cTn id="71" presetID="22" presetClass="entr" presetSubtype="2" fill="hold" nodeType="with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wipe(right)">
                                      <p:cBhvr>
                                        <p:cTn id="73" dur="500"/>
                                        <p:tgtEl>
                                          <p:spTgt spid="9"/>
                                        </p:tgtEl>
                                      </p:cBhvr>
                                    </p:animEffect>
                                  </p:childTnLst>
                                </p:cTn>
                              </p:par>
                              <p:par>
                                <p:cTn id="74" presetID="22" presetClass="entr" presetSubtype="2" fill="hold"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wipe(right)">
                                      <p:cBhvr>
                                        <p:cTn id="7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ent Arrow 3"/>
          <p:cNvSpPr/>
          <p:nvPr/>
        </p:nvSpPr>
        <p:spPr>
          <a:xfrm rot="13500000" flipH="1" flipV="1">
            <a:off x="5617203" y="1948355"/>
            <a:ext cx="997561" cy="1005673"/>
          </a:xfrm>
          <a:prstGeom prst="bentArrow">
            <a:avLst>
              <a:gd name="adj1" fmla="val 5470"/>
              <a:gd name="adj2" fmla="val 9301"/>
              <a:gd name="adj3" fmla="val 12699"/>
              <a:gd name="adj4" fmla="val 39549"/>
            </a:avLst>
          </a:prstGeom>
          <a:solidFill>
            <a:srgbClr val="B2B2B2">
              <a:alpha val="56000"/>
            </a:srgbClr>
          </a:solidFill>
          <a:ln>
            <a:noFill/>
          </a:ln>
          <a:effectLst>
            <a:outerShdw blurRad="279400" dist="279400" dir="5400000" algn="ctr" rotWithShape="0">
              <a:srgbClr val="000000">
                <a:alpha val="43137"/>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chemeClr val="tx1"/>
              </a:solidFill>
              <a:cs typeface="+mn-ea"/>
              <a:sym typeface="+mn-lt"/>
            </a:endParaRPr>
          </a:p>
        </p:txBody>
      </p:sp>
      <p:sp>
        <p:nvSpPr>
          <p:cNvPr id="5" name="Freeform 4"/>
          <p:cNvSpPr/>
          <p:nvPr/>
        </p:nvSpPr>
        <p:spPr>
          <a:xfrm>
            <a:off x="6489998" y="4191763"/>
            <a:ext cx="1252403" cy="1252404"/>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rgbClr val="0070C0"/>
          </a:solidFill>
          <a:ln>
            <a:noFill/>
          </a:ln>
          <a:effectLst>
            <a:outerShdw blurRad="279400" dist="279400" dir="5400000" algn="ctr" rotWithShape="0">
              <a:srgbClr val="000000">
                <a:alpha val="43137"/>
              </a:srgbClr>
            </a:outerShdw>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800" dirty="0">
                <a:cs typeface="+mn-ea"/>
                <a:sym typeface="+mn-lt"/>
              </a:rPr>
              <a:t>b</a:t>
            </a:r>
            <a:endParaRPr lang="en-US" sz="2800" b="1" dirty="0">
              <a:cs typeface="+mn-ea"/>
              <a:sym typeface="+mn-lt"/>
            </a:endParaRPr>
          </a:p>
        </p:txBody>
      </p:sp>
      <p:sp>
        <p:nvSpPr>
          <p:cNvPr id="6" name="Freeform 5"/>
          <p:cNvSpPr/>
          <p:nvPr/>
        </p:nvSpPr>
        <p:spPr>
          <a:xfrm>
            <a:off x="6489998" y="2220575"/>
            <a:ext cx="1252403" cy="1252404"/>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rgbClr val="0070C0"/>
          </a:solidFill>
          <a:ln>
            <a:noFill/>
          </a:ln>
          <a:effectLst>
            <a:outerShdw blurRad="279400" dist="279400" dir="5400000" algn="ctr" rotWithShape="0">
              <a:srgbClr val="000000">
                <a:alpha val="43137"/>
              </a:srgbClr>
            </a:outerShdw>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800" dirty="0">
                <a:cs typeface="+mn-ea"/>
                <a:sym typeface="+mn-lt"/>
              </a:rPr>
              <a:t>c</a:t>
            </a:r>
            <a:endParaRPr lang="en-US" sz="2800" b="1" dirty="0">
              <a:cs typeface="+mn-ea"/>
              <a:sym typeface="+mn-lt"/>
            </a:endParaRPr>
          </a:p>
        </p:txBody>
      </p:sp>
      <p:sp>
        <p:nvSpPr>
          <p:cNvPr id="7" name="Freeform 6"/>
          <p:cNvSpPr/>
          <p:nvPr/>
        </p:nvSpPr>
        <p:spPr>
          <a:xfrm>
            <a:off x="4457773" y="2228438"/>
            <a:ext cx="1252403" cy="1252404"/>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rgbClr val="0070C0"/>
          </a:solidFill>
          <a:ln>
            <a:noFill/>
          </a:ln>
          <a:effectLst>
            <a:outerShdw blurRad="279400" dist="279400" dir="5400000" algn="ctr" rotWithShape="0">
              <a:srgbClr val="000000">
                <a:alpha val="43137"/>
              </a:srgbClr>
            </a:outerShdw>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800" dirty="0">
                <a:cs typeface="+mn-ea"/>
                <a:sym typeface="+mn-lt"/>
              </a:rPr>
              <a:t>U</a:t>
            </a:r>
            <a:endParaRPr lang="en-US" sz="2800" b="1" dirty="0">
              <a:cs typeface="+mn-ea"/>
              <a:sym typeface="+mn-lt"/>
            </a:endParaRPr>
          </a:p>
        </p:txBody>
      </p:sp>
      <p:sp>
        <p:nvSpPr>
          <p:cNvPr id="8" name="Freeform 7"/>
          <p:cNvSpPr/>
          <p:nvPr/>
        </p:nvSpPr>
        <p:spPr>
          <a:xfrm>
            <a:off x="4457773" y="4191763"/>
            <a:ext cx="1252403" cy="1252404"/>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rgbClr val="0070C0"/>
          </a:solidFill>
          <a:ln>
            <a:noFill/>
          </a:ln>
          <a:effectLst>
            <a:outerShdw blurRad="279400" dist="279400" dir="5400000" algn="ctr" rotWithShape="0">
              <a:srgbClr val="000000">
                <a:alpha val="43137"/>
              </a:srgbClr>
            </a:outerShdw>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800" dirty="0">
                <a:cs typeface="+mn-ea"/>
                <a:sym typeface="+mn-lt"/>
              </a:rPr>
              <a:t>!</a:t>
            </a:r>
            <a:endParaRPr lang="en-US" sz="2800" b="1" dirty="0">
              <a:cs typeface="+mn-ea"/>
              <a:sym typeface="+mn-lt"/>
            </a:endParaRPr>
          </a:p>
        </p:txBody>
      </p:sp>
      <p:sp>
        <p:nvSpPr>
          <p:cNvPr id="9" name="Bent Arrow 8"/>
          <p:cNvSpPr/>
          <p:nvPr/>
        </p:nvSpPr>
        <p:spPr>
          <a:xfrm rot="18900000" flipH="1" flipV="1">
            <a:off x="7061163" y="3354033"/>
            <a:ext cx="997561" cy="1005673"/>
          </a:xfrm>
          <a:prstGeom prst="bentArrow">
            <a:avLst>
              <a:gd name="adj1" fmla="val 5470"/>
              <a:gd name="adj2" fmla="val 9301"/>
              <a:gd name="adj3" fmla="val 12699"/>
              <a:gd name="adj4" fmla="val 39549"/>
            </a:avLst>
          </a:prstGeom>
          <a:solidFill>
            <a:srgbClr val="B2B2B2">
              <a:alpha val="56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chemeClr val="tx1"/>
              </a:solidFill>
              <a:cs typeface="+mn-ea"/>
              <a:sym typeface="+mn-lt"/>
            </a:endParaRPr>
          </a:p>
        </p:txBody>
      </p:sp>
      <p:sp>
        <p:nvSpPr>
          <p:cNvPr id="10" name="Bent Arrow 9"/>
          <p:cNvSpPr/>
          <p:nvPr/>
        </p:nvSpPr>
        <p:spPr>
          <a:xfrm rot="2700000" flipH="1" flipV="1">
            <a:off x="5573089" y="4705066"/>
            <a:ext cx="997561" cy="1005673"/>
          </a:xfrm>
          <a:prstGeom prst="bentArrow">
            <a:avLst>
              <a:gd name="adj1" fmla="val 5470"/>
              <a:gd name="adj2" fmla="val 9301"/>
              <a:gd name="adj3" fmla="val 12699"/>
              <a:gd name="adj4" fmla="val 39549"/>
            </a:avLst>
          </a:prstGeom>
          <a:solidFill>
            <a:srgbClr val="B2B2B2">
              <a:alpha val="56000"/>
            </a:srgbClr>
          </a:solidFill>
          <a:ln>
            <a:noFill/>
          </a:ln>
          <a:effectLst>
            <a:outerShdw blurRad="279400" dist="279400" dir="5400000" algn="ctr" rotWithShape="0">
              <a:srgbClr val="000000">
                <a:alpha val="43137"/>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chemeClr val="tx1"/>
              </a:solidFill>
              <a:cs typeface="+mn-ea"/>
              <a:sym typeface="+mn-lt"/>
            </a:endParaRPr>
          </a:p>
        </p:txBody>
      </p:sp>
      <p:sp>
        <p:nvSpPr>
          <p:cNvPr id="11" name="Bent Arrow 10"/>
          <p:cNvSpPr/>
          <p:nvPr/>
        </p:nvSpPr>
        <p:spPr>
          <a:xfrm rot="8100000" flipH="1" flipV="1">
            <a:off x="4111262" y="3321220"/>
            <a:ext cx="997561" cy="1005673"/>
          </a:xfrm>
          <a:prstGeom prst="bentArrow">
            <a:avLst>
              <a:gd name="adj1" fmla="val 5470"/>
              <a:gd name="adj2" fmla="val 9301"/>
              <a:gd name="adj3" fmla="val 12699"/>
              <a:gd name="adj4" fmla="val 39549"/>
            </a:avLst>
          </a:prstGeom>
          <a:solidFill>
            <a:srgbClr val="B2B2B2">
              <a:alpha val="56000"/>
            </a:srgbClr>
          </a:solidFill>
          <a:ln>
            <a:noFill/>
          </a:ln>
          <a:effectLst>
            <a:outerShdw blurRad="279400" dist="279400" dir="5400000" algn="ctr" rotWithShape="0">
              <a:srgbClr val="000000">
                <a:alpha val="43137"/>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chemeClr val="tx1"/>
              </a:solidFill>
              <a:cs typeface="+mn-ea"/>
              <a:sym typeface="+mn-lt"/>
            </a:endParaRPr>
          </a:p>
        </p:txBody>
      </p:sp>
      <p:sp>
        <p:nvSpPr>
          <p:cNvPr id="12" name="Text Placeholder 2"/>
          <p:cNvSpPr txBox="1"/>
          <p:nvPr/>
        </p:nvSpPr>
        <p:spPr>
          <a:xfrm>
            <a:off x="8268194" y="2094715"/>
            <a:ext cx="2995133" cy="964024"/>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50000"/>
              </a:lnSpc>
              <a:spcBef>
                <a:spcPts val="400"/>
              </a:spcBef>
            </a:pPr>
            <a:r>
              <a:rPr lang="zh-CN" altLang="en-US" sz="2000" b="1" dirty="0">
                <a:latin typeface="+mn-lt"/>
                <a:ea typeface="+mn-ea"/>
                <a:cs typeface="+mn-ea"/>
                <a:sym typeface="+mn-lt"/>
              </a:rPr>
              <a:t>输入标题</a:t>
            </a:r>
            <a:endParaRPr lang="en-US" sz="2000" b="1" dirty="0">
              <a:latin typeface="+mn-lt"/>
              <a:ea typeface="+mn-ea"/>
              <a:cs typeface="+mn-ea"/>
              <a:sym typeface="+mn-lt"/>
            </a:endParaRPr>
          </a:p>
          <a:p>
            <a:pPr algn="l">
              <a:lnSpc>
                <a:spcPct val="150000"/>
              </a:lnSpc>
            </a:pPr>
            <a:r>
              <a:rPr lang="zh-CN" altLang="en-US" sz="1400" dirty="0">
                <a:latin typeface="+mn-lt"/>
                <a:ea typeface="+mn-ea"/>
                <a:cs typeface="+mn-ea"/>
                <a:sym typeface="+mn-lt"/>
              </a:rPr>
              <a:t>点击添加相关标题文字，点击添加相关标题文字，点击添加相关标题文字</a:t>
            </a:r>
            <a:endParaRPr lang="en-US" sz="1400" dirty="0">
              <a:latin typeface="+mn-lt"/>
              <a:ea typeface="+mn-ea"/>
              <a:cs typeface="+mn-ea"/>
              <a:sym typeface="+mn-lt"/>
            </a:endParaRPr>
          </a:p>
        </p:txBody>
      </p:sp>
      <p:sp>
        <p:nvSpPr>
          <p:cNvPr id="13" name="Text Placeholder 2"/>
          <p:cNvSpPr txBox="1"/>
          <p:nvPr/>
        </p:nvSpPr>
        <p:spPr>
          <a:xfrm>
            <a:off x="8104096" y="4446119"/>
            <a:ext cx="2995133" cy="964024"/>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50000"/>
              </a:lnSpc>
              <a:spcBef>
                <a:spcPts val="400"/>
              </a:spcBef>
            </a:pPr>
            <a:r>
              <a:rPr lang="zh-CN" altLang="en-US" sz="2000" b="1" dirty="0">
                <a:latin typeface="+mn-lt"/>
                <a:ea typeface="+mn-ea"/>
                <a:cs typeface="+mn-ea"/>
                <a:sym typeface="+mn-lt"/>
              </a:rPr>
              <a:t>输入标题</a:t>
            </a:r>
            <a:endParaRPr lang="en-US" sz="2000" b="1" dirty="0">
              <a:latin typeface="+mn-lt"/>
              <a:ea typeface="+mn-ea"/>
              <a:cs typeface="+mn-ea"/>
              <a:sym typeface="+mn-lt"/>
            </a:endParaRPr>
          </a:p>
          <a:p>
            <a:pPr algn="l">
              <a:lnSpc>
                <a:spcPct val="150000"/>
              </a:lnSpc>
            </a:pPr>
            <a:r>
              <a:rPr lang="zh-CN" altLang="en-US" sz="1400" dirty="0">
                <a:latin typeface="+mn-lt"/>
                <a:ea typeface="+mn-ea"/>
                <a:cs typeface="+mn-ea"/>
                <a:sym typeface="+mn-lt"/>
              </a:rPr>
              <a:t>点击添加相关标题文字，点击添加相关标题文字，点击添加相关标题文字</a:t>
            </a:r>
            <a:endParaRPr lang="en-US" sz="1400" dirty="0">
              <a:latin typeface="+mn-lt"/>
              <a:ea typeface="+mn-ea"/>
              <a:cs typeface="+mn-ea"/>
              <a:sym typeface="+mn-lt"/>
            </a:endParaRPr>
          </a:p>
        </p:txBody>
      </p:sp>
      <p:sp>
        <p:nvSpPr>
          <p:cNvPr id="14" name="Text Placeholder 2"/>
          <p:cNvSpPr txBox="1"/>
          <p:nvPr/>
        </p:nvSpPr>
        <p:spPr>
          <a:xfrm>
            <a:off x="1043342" y="2332108"/>
            <a:ext cx="2995133" cy="964024"/>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50000"/>
              </a:lnSpc>
              <a:spcBef>
                <a:spcPts val="400"/>
              </a:spcBef>
            </a:pPr>
            <a:r>
              <a:rPr lang="zh-CN" altLang="en-US" sz="2000" b="1" dirty="0">
                <a:latin typeface="+mn-lt"/>
                <a:ea typeface="+mn-ea"/>
                <a:cs typeface="+mn-ea"/>
                <a:sym typeface="+mn-lt"/>
              </a:rPr>
              <a:t>输入标题</a:t>
            </a:r>
            <a:endParaRPr lang="en-US" sz="2000" b="1" dirty="0">
              <a:latin typeface="+mn-lt"/>
              <a:ea typeface="+mn-ea"/>
              <a:cs typeface="+mn-ea"/>
              <a:sym typeface="+mn-lt"/>
            </a:endParaRPr>
          </a:p>
          <a:p>
            <a:pPr algn="r">
              <a:lnSpc>
                <a:spcPct val="150000"/>
              </a:lnSpc>
            </a:pPr>
            <a:r>
              <a:rPr lang="zh-CN" altLang="en-US" sz="1400" dirty="0">
                <a:latin typeface="+mn-lt"/>
                <a:ea typeface="+mn-ea"/>
                <a:cs typeface="+mn-ea"/>
                <a:sym typeface="+mn-lt"/>
              </a:rPr>
              <a:t>点击添加相关标题文字，点击添加相关标题文字</a:t>
            </a:r>
            <a:endParaRPr lang="en-US" sz="1400" dirty="0">
              <a:latin typeface="+mn-lt"/>
              <a:ea typeface="+mn-ea"/>
              <a:cs typeface="+mn-ea"/>
              <a:sym typeface="+mn-lt"/>
            </a:endParaRPr>
          </a:p>
        </p:txBody>
      </p:sp>
      <p:sp>
        <p:nvSpPr>
          <p:cNvPr id="15" name="Text Placeholder 2"/>
          <p:cNvSpPr txBox="1"/>
          <p:nvPr/>
        </p:nvSpPr>
        <p:spPr>
          <a:xfrm>
            <a:off x="1043342" y="4335953"/>
            <a:ext cx="2995133" cy="964024"/>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50000"/>
              </a:lnSpc>
              <a:spcBef>
                <a:spcPts val="400"/>
              </a:spcBef>
            </a:pPr>
            <a:r>
              <a:rPr lang="zh-CN" altLang="en-US" sz="2000" b="1" dirty="0">
                <a:latin typeface="+mn-lt"/>
                <a:ea typeface="+mn-ea"/>
                <a:cs typeface="+mn-ea"/>
                <a:sym typeface="+mn-lt"/>
              </a:rPr>
              <a:t>输入标题</a:t>
            </a:r>
            <a:endParaRPr lang="en-US" sz="2000" b="1" dirty="0">
              <a:latin typeface="+mn-lt"/>
              <a:ea typeface="+mn-ea"/>
              <a:cs typeface="+mn-ea"/>
              <a:sym typeface="+mn-lt"/>
            </a:endParaRPr>
          </a:p>
          <a:p>
            <a:pPr algn="r">
              <a:lnSpc>
                <a:spcPct val="150000"/>
              </a:lnSpc>
            </a:pPr>
            <a:r>
              <a:rPr lang="zh-CN" altLang="en-US" sz="1400" dirty="0">
                <a:latin typeface="+mn-lt"/>
                <a:ea typeface="+mn-ea"/>
                <a:cs typeface="+mn-ea"/>
                <a:sym typeface="+mn-lt"/>
              </a:rPr>
              <a:t>点击添加相关标题文字，点击添加相关标题文字</a:t>
            </a:r>
            <a:endParaRPr lang="en-US" sz="1400" dirty="0">
              <a:latin typeface="+mn-lt"/>
              <a:ea typeface="+mn-ea"/>
              <a:cs typeface="+mn-ea"/>
              <a:sym typeface="+mn-lt"/>
            </a:endParaRPr>
          </a:p>
        </p:txBody>
      </p:sp>
    </p:spTree>
  </p:cSld>
  <p:clrMapOvr>
    <a:masterClrMapping/>
  </p:clrMapOvr>
  <p:transition spd="slow" advClick="0" advTm="0">
    <p:comb/>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90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 presetClass="entr" presetSubtype="2" fill="hold" grpId="0" nodeType="withEffect" p14:presetBounceEnd="50000">
                                      <p:stCondLst>
                                        <p:cond delay="1900"/>
                                      </p:stCondLst>
                                      <p:childTnLst>
                                        <p:set>
                                          <p:cBhvr>
                                            <p:cTn id="9" dur="1" fill="hold">
                                              <p:stCondLst>
                                                <p:cond delay="0"/>
                                              </p:stCondLst>
                                            </p:cTn>
                                            <p:tgtEl>
                                              <p:spTgt spid="5"/>
                                            </p:tgtEl>
                                            <p:attrNameLst>
                                              <p:attrName>style.visibility</p:attrName>
                                            </p:attrNameLst>
                                          </p:cBhvr>
                                          <p:to>
                                            <p:strVal val="visible"/>
                                          </p:to>
                                        </p:set>
                                        <p:anim calcmode="lin" valueType="num" p14:bounceEnd="50000">
                                          <p:cBhvr additive="base">
                                            <p:cTn id="10" dur="10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11" dur="1000" fill="hold"/>
                                            <p:tgtEl>
                                              <p:spTgt spid="5"/>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14:presetBounceEnd="50000">
                                      <p:stCondLst>
                                        <p:cond delay="1700"/>
                                      </p:stCondLst>
                                      <p:childTnLst>
                                        <p:set>
                                          <p:cBhvr>
                                            <p:cTn id="13" dur="1" fill="hold">
                                              <p:stCondLst>
                                                <p:cond delay="0"/>
                                              </p:stCondLst>
                                            </p:cTn>
                                            <p:tgtEl>
                                              <p:spTgt spid="6"/>
                                            </p:tgtEl>
                                            <p:attrNameLst>
                                              <p:attrName>style.visibility</p:attrName>
                                            </p:attrNameLst>
                                          </p:cBhvr>
                                          <p:to>
                                            <p:strVal val="visible"/>
                                          </p:to>
                                        </p:set>
                                        <p:anim calcmode="lin" valueType="num" p14:bounceEnd="50000">
                                          <p:cBhvr additive="base">
                                            <p:cTn id="14" dur="1000" fill="hold"/>
                                            <p:tgtEl>
                                              <p:spTgt spid="6"/>
                                            </p:tgtEl>
                                            <p:attrNameLst>
                                              <p:attrName>ppt_x</p:attrName>
                                            </p:attrNameLst>
                                          </p:cBhvr>
                                          <p:tavLst>
                                            <p:tav tm="0">
                                              <p:val>
                                                <p:strVal val="1+#ppt_w/2"/>
                                              </p:val>
                                            </p:tav>
                                            <p:tav tm="100000">
                                              <p:val>
                                                <p:strVal val="#ppt_x"/>
                                              </p:val>
                                            </p:tav>
                                          </p:tavLst>
                                        </p:anim>
                                        <p:anim calcmode="lin" valueType="num" p14:bounceEnd="50000">
                                          <p:cBhvr additive="base">
                                            <p:cTn id="15" dur="1000" fill="hold"/>
                                            <p:tgtEl>
                                              <p:spTgt spid="6"/>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14:presetBounceEnd="50000">
                                      <p:stCondLst>
                                        <p:cond delay="1500"/>
                                      </p:stCondLst>
                                      <p:childTnLst>
                                        <p:set>
                                          <p:cBhvr>
                                            <p:cTn id="17" dur="1" fill="hold">
                                              <p:stCondLst>
                                                <p:cond delay="0"/>
                                              </p:stCondLst>
                                            </p:cTn>
                                            <p:tgtEl>
                                              <p:spTgt spid="7"/>
                                            </p:tgtEl>
                                            <p:attrNameLst>
                                              <p:attrName>style.visibility</p:attrName>
                                            </p:attrNameLst>
                                          </p:cBhvr>
                                          <p:to>
                                            <p:strVal val="visible"/>
                                          </p:to>
                                        </p:set>
                                        <p:anim calcmode="lin" valueType="num" p14:bounceEnd="50000">
                                          <p:cBhvr additive="base">
                                            <p:cTn id="18" dur="10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19" dur="1000" fill="hold"/>
                                            <p:tgtEl>
                                              <p:spTgt spid="7"/>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14:presetBounceEnd="50000">
                                      <p:stCondLst>
                                        <p:cond delay="2100"/>
                                      </p:stCondLst>
                                      <p:childTnLst>
                                        <p:set>
                                          <p:cBhvr>
                                            <p:cTn id="21" dur="1" fill="hold">
                                              <p:stCondLst>
                                                <p:cond delay="0"/>
                                              </p:stCondLst>
                                            </p:cTn>
                                            <p:tgtEl>
                                              <p:spTgt spid="8"/>
                                            </p:tgtEl>
                                            <p:attrNameLst>
                                              <p:attrName>style.visibility</p:attrName>
                                            </p:attrNameLst>
                                          </p:cBhvr>
                                          <p:to>
                                            <p:strVal val="visible"/>
                                          </p:to>
                                        </p:set>
                                        <p:anim calcmode="lin" valueType="num" p14:bounceEnd="50000">
                                          <p:cBhvr additive="base">
                                            <p:cTn id="22" dur="10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23" dur="1000" fill="hold"/>
                                            <p:tgtEl>
                                              <p:spTgt spid="8"/>
                                            </p:tgtEl>
                                            <p:attrNameLst>
                                              <p:attrName>ppt_y</p:attrName>
                                            </p:attrNameLst>
                                          </p:cBhvr>
                                          <p:tavLst>
                                            <p:tav tm="0">
                                              <p:val>
                                                <p:strVal val="#ppt_y"/>
                                              </p:val>
                                            </p:tav>
                                            <p:tav tm="100000">
                                              <p:val>
                                                <p:strVal val="#ppt_y"/>
                                              </p:val>
                                            </p:tav>
                                          </p:tavLst>
                                        </p:anim>
                                      </p:childTnLst>
                                    </p:cTn>
                                  </p:par>
                                  <p:par>
                                    <p:cTn id="24" presetID="22" presetClass="entr" presetSubtype="4" fill="hold" grpId="0" nodeType="withEffect">
                                      <p:stCondLst>
                                        <p:cond delay="90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par>
                                    <p:cTn id="27" presetID="22" presetClass="entr" presetSubtype="4" fill="hold" grpId="0" nodeType="withEffect">
                                      <p:stCondLst>
                                        <p:cond delay="90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par>
                                    <p:cTn id="30" presetID="22" presetClass="entr" presetSubtype="4" fill="hold" grpId="0" nodeType="withEffect">
                                      <p:stCondLst>
                                        <p:cond delay="90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par>
                                    <p:cTn id="33" presetID="2" presetClass="entr" presetSubtype="2" fill="hold" grpId="0" nodeType="withEffect" p14:presetBounceEnd="50000">
                                      <p:stCondLst>
                                        <p:cond delay="2100"/>
                                      </p:stCondLst>
                                      <p:childTnLst>
                                        <p:set>
                                          <p:cBhvr>
                                            <p:cTn id="34" dur="1" fill="hold">
                                              <p:stCondLst>
                                                <p:cond delay="0"/>
                                              </p:stCondLst>
                                            </p:cTn>
                                            <p:tgtEl>
                                              <p:spTgt spid="12"/>
                                            </p:tgtEl>
                                            <p:attrNameLst>
                                              <p:attrName>style.visibility</p:attrName>
                                            </p:attrNameLst>
                                          </p:cBhvr>
                                          <p:to>
                                            <p:strVal val="visible"/>
                                          </p:to>
                                        </p:set>
                                        <p:anim calcmode="lin" valueType="num" p14:bounceEnd="50000">
                                          <p:cBhvr additive="base">
                                            <p:cTn id="35" dur="15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36" dur="1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50000">
                                      <p:stCondLst>
                                        <p:cond delay="2100"/>
                                      </p:stCondLst>
                                      <p:childTnLst>
                                        <p:set>
                                          <p:cBhvr>
                                            <p:cTn id="38" dur="1" fill="hold">
                                              <p:stCondLst>
                                                <p:cond delay="0"/>
                                              </p:stCondLst>
                                            </p:cTn>
                                            <p:tgtEl>
                                              <p:spTgt spid="13"/>
                                            </p:tgtEl>
                                            <p:attrNameLst>
                                              <p:attrName>style.visibility</p:attrName>
                                            </p:attrNameLst>
                                          </p:cBhvr>
                                          <p:to>
                                            <p:strVal val="visible"/>
                                          </p:to>
                                        </p:set>
                                        <p:anim calcmode="lin" valueType="num" p14:bounceEnd="50000">
                                          <p:cBhvr additive="base">
                                            <p:cTn id="39" dur="1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40" dur="1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14:presetBounceEnd="50000">
                                      <p:stCondLst>
                                        <p:cond delay="2100"/>
                                      </p:stCondLst>
                                      <p:childTnLst>
                                        <p:set>
                                          <p:cBhvr>
                                            <p:cTn id="42" dur="1" fill="hold">
                                              <p:stCondLst>
                                                <p:cond delay="0"/>
                                              </p:stCondLst>
                                            </p:cTn>
                                            <p:tgtEl>
                                              <p:spTgt spid="14"/>
                                            </p:tgtEl>
                                            <p:attrNameLst>
                                              <p:attrName>style.visibility</p:attrName>
                                            </p:attrNameLst>
                                          </p:cBhvr>
                                          <p:to>
                                            <p:strVal val="visible"/>
                                          </p:to>
                                        </p:set>
                                        <p:anim calcmode="lin" valueType="num" p14:bounceEnd="50000">
                                          <p:cBhvr additive="base">
                                            <p:cTn id="43" dur="1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44" dur="1500" fill="hold"/>
                                            <p:tgtEl>
                                              <p:spTgt spid="1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14:presetBounceEnd="50000">
                                      <p:stCondLst>
                                        <p:cond delay="2100"/>
                                      </p:stCondLst>
                                      <p:childTnLst>
                                        <p:set>
                                          <p:cBhvr>
                                            <p:cTn id="46" dur="1" fill="hold">
                                              <p:stCondLst>
                                                <p:cond delay="0"/>
                                              </p:stCondLst>
                                            </p:cTn>
                                            <p:tgtEl>
                                              <p:spTgt spid="15"/>
                                            </p:tgtEl>
                                            <p:attrNameLst>
                                              <p:attrName>style.visibility</p:attrName>
                                            </p:attrNameLst>
                                          </p:cBhvr>
                                          <p:to>
                                            <p:strVal val="visible"/>
                                          </p:to>
                                        </p:set>
                                        <p:anim calcmode="lin" valueType="num" p14:bounceEnd="50000">
                                          <p:cBhvr additive="base">
                                            <p:cTn id="47" dur="15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48" dur="1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90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 presetClass="entr" presetSubtype="2" fill="hold" grpId="0" nodeType="withEffect">
                                      <p:stCondLst>
                                        <p:cond delay="190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000" fill="hold"/>
                                            <p:tgtEl>
                                              <p:spTgt spid="5"/>
                                            </p:tgtEl>
                                            <p:attrNameLst>
                                              <p:attrName>ppt_x</p:attrName>
                                            </p:attrNameLst>
                                          </p:cBhvr>
                                          <p:tavLst>
                                            <p:tav tm="0">
                                              <p:val>
                                                <p:strVal val="1+#ppt_w/2"/>
                                              </p:val>
                                            </p:tav>
                                            <p:tav tm="100000">
                                              <p:val>
                                                <p:strVal val="#ppt_x"/>
                                              </p:val>
                                            </p:tav>
                                          </p:tavLst>
                                        </p:anim>
                                        <p:anim calcmode="lin" valueType="num">
                                          <p:cBhvr additive="base">
                                            <p:cTn id="11" dur="1000" fill="hold"/>
                                            <p:tgtEl>
                                              <p:spTgt spid="5"/>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170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1000" fill="hold"/>
                                            <p:tgtEl>
                                              <p:spTgt spid="6"/>
                                            </p:tgtEl>
                                            <p:attrNameLst>
                                              <p:attrName>ppt_x</p:attrName>
                                            </p:attrNameLst>
                                          </p:cBhvr>
                                          <p:tavLst>
                                            <p:tav tm="0">
                                              <p:val>
                                                <p:strVal val="1+#ppt_w/2"/>
                                              </p:val>
                                            </p:tav>
                                            <p:tav tm="100000">
                                              <p:val>
                                                <p:strVal val="#ppt_x"/>
                                              </p:val>
                                            </p:tav>
                                          </p:tavLst>
                                        </p:anim>
                                        <p:anim calcmode="lin" valueType="num">
                                          <p:cBhvr additive="base">
                                            <p:cTn id="15" dur="1000" fill="hold"/>
                                            <p:tgtEl>
                                              <p:spTgt spid="6"/>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150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000" fill="hold"/>
                                            <p:tgtEl>
                                              <p:spTgt spid="7"/>
                                            </p:tgtEl>
                                            <p:attrNameLst>
                                              <p:attrName>ppt_x</p:attrName>
                                            </p:attrNameLst>
                                          </p:cBhvr>
                                          <p:tavLst>
                                            <p:tav tm="0">
                                              <p:val>
                                                <p:strVal val="0-#ppt_w/2"/>
                                              </p:val>
                                            </p:tav>
                                            <p:tav tm="100000">
                                              <p:val>
                                                <p:strVal val="#ppt_x"/>
                                              </p:val>
                                            </p:tav>
                                          </p:tavLst>
                                        </p:anim>
                                        <p:anim calcmode="lin" valueType="num">
                                          <p:cBhvr additive="base">
                                            <p:cTn id="19" dur="1000" fill="hold"/>
                                            <p:tgtEl>
                                              <p:spTgt spid="7"/>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210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0-#ppt_w/2"/>
                                              </p:val>
                                            </p:tav>
                                            <p:tav tm="100000">
                                              <p:val>
                                                <p:strVal val="#ppt_x"/>
                                              </p:val>
                                            </p:tav>
                                          </p:tavLst>
                                        </p:anim>
                                        <p:anim calcmode="lin" valueType="num">
                                          <p:cBhvr additive="base">
                                            <p:cTn id="23" dur="1000" fill="hold"/>
                                            <p:tgtEl>
                                              <p:spTgt spid="8"/>
                                            </p:tgtEl>
                                            <p:attrNameLst>
                                              <p:attrName>ppt_y</p:attrName>
                                            </p:attrNameLst>
                                          </p:cBhvr>
                                          <p:tavLst>
                                            <p:tav tm="0">
                                              <p:val>
                                                <p:strVal val="#ppt_y"/>
                                              </p:val>
                                            </p:tav>
                                            <p:tav tm="100000">
                                              <p:val>
                                                <p:strVal val="#ppt_y"/>
                                              </p:val>
                                            </p:tav>
                                          </p:tavLst>
                                        </p:anim>
                                      </p:childTnLst>
                                    </p:cTn>
                                  </p:par>
                                  <p:par>
                                    <p:cTn id="24" presetID="22" presetClass="entr" presetSubtype="4" fill="hold" grpId="0" nodeType="withEffect">
                                      <p:stCondLst>
                                        <p:cond delay="90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par>
                                    <p:cTn id="27" presetID="22" presetClass="entr" presetSubtype="4" fill="hold" grpId="0" nodeType="withEffect">
                                      <p:stCondLst>
                                        <p:cond delay="90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par>
                                    <p:cTn id="30" presetID="22" presetClass="entr" presetSubtype="4" fill="hold" grpId="0" nodeType="withEffect">
                                      <p:stCondLst>
                                        <p:cond delay="90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par>
                                    <p:cTn id="33" presetID="2" presetClass="entr" presetSubtype="2" fill="hold" grpId="0" nodeType="withEffect">
                                      <p:stCondLst>
                                        <p:cond delay="210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1500" fill="hold"/>
                                            <p:tgtEl>
                                              <p:spTgt spid="12"/>
                                            </p:tgtEl>
                                            <p:attrNameLst>
                                              <p:attrName>ppt_x</p:attrName>
                                            </p:attrNameLst>
                                          </p:cBhvr>
                                          <p:tavLst>
                                            <p:tav tm="0">
                                              <p:val>
                                                <p:strVal val="1+#ppt_w/2"/>
                                              </p:val>
                                            </p:tav>
                                            <p:tav tm="100000">
                                              <p:val>
                                                <p:strVal val="#ppt_x"/>
                                              </p:val>
                                            </p:tav>
                                          </p:tavLst>
                                        </p:anim>
                                        <p:anim calcmode="lin" valueType="num">
                                          <p:cBhvr additive="base">
                                            <p:cTn id="36" dur="1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210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1500" fill="hold"/>
                                            <p:tgtEl>
                                              <p:spTgt spid="13"/>
                                            </p:tgtEl>
                                            <p:attrNameLst>
                                              <p:attrName>ppt_x</p:attrName>
                                            </p:attrNameLst>
                                          </p:cBhvr>
                                          <p:tavLst>
                                            <p:tav tm="0">
                                              <p:val>
                                                <p:strVal val="1+#ppt_w/2"/>
                                              </p:val>
                                            </p:tav>
                                            <p:tav tm="100000">
                                              <p:val>
                                                <p:strVal val="#ppt_x"/>
                                              </p:val>
                                            </p:tav>
                                          </p:tavLst>
                                        </p:anim>
                                        <p:anim calcmode="lin" valueType="num">
                                          <p:cBhvr additive="base">
                                            <p:cTn id="40" dur="1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210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1500" fill="hold"/>
                                            <p:tgtEl>
                                              <p:spTgt spid="14"/>
                                            </p:tgtEl>
                                            <p:attrNameLst>
                                              <p:attrName>ppt_x</p:attrName>
                                            </p:attrNameLst>
                                          </p:cBhvr>
                                          <p:tavLst>
                                            <p:tav tm="0">
                                              <p:val>
                                                <p:strVal val="0-#ppt_w/2"/>
                                              </p:val>
                                            </p:tav>
                                            <p:tav tm="100000">
                                              <p:val>
                                                <p:strVal val="#ppt_x"/>
                                              </p:val>
                                            </p:tav>
                                          </p:tavLst>
                                        </p:anim>
                                        <p:anim calcmode="lin" valueType="num">
                                          <p:cBhvr additive="base">
                                            <p:cTn id="44" dur="1500" fill="hold"/>
                                            <p:tgtEl>
                                              <p:spTgt spid="1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210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1500" fill="hold"/>
                                            <p:tgtEl>
                                              <p:spTgt spid="15"/>
                                            </p:tgtEl>
                                            <p:attrNameLst>
                                              <p:attrName>ppt_x</p:attrName>
                                            </p:attrNameLst>
                                          </p:cBhvr>
                                          <p:tavLst>
                                            <p:tav tm="0">
                                              <p:val>
                                                <p:strVal val="0-#ppt_w/2"/>
                                              </p:val>
                                            </p:tav>
                                            <p:tav tm="100000">
                                              <p:val>
                                                <p:strVal val="#ppt_x"/>
                                              </p:val>
                                            </p:tav>
                                          </p:tavLst>
                                        </p:anim>
                                        <p:anim calcmode="lin" valueType="num">
                                          <p:cBhvr additive="base">
                                            <p:cTn id="48" dur="1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2|0.8|1|0.7"/>
</p:tagLst>
</file>

<file path=ppt/tags/tag10.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3"/>
</p:tagLst>
</file>

<file path=ppt/tags/tag14.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5"/>
</p:tagLst>
</file>

<file path=ppt/tags/tag16.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5"/>
</p:tagLst>
</file>

<file path=ppt/tags/tag17.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6"/>
</p:tagLst>
</file>

<file path=ppt/tags/tag18.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7"/>
</p:tagLst>
</file>

<file path=ppt/tags/tag19.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7"/>
</p:tagLst>
</file>

<file path=ppt/tags/tag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8"/>
</p:tagLst>
</file>

<file path=ppt/tags/tag21.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2"/>
</p:tagLst>
</file>

<file path=ppt/tags/tag2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9"/>
</p:tagLst>
</file>

<file path=ppt/tags/tag2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0"/>
</p:tagLst>
</file>

<file path=ppt/tags/tag24.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1"/>
</p:tagLst>
</file>

<file path=ppt/tags/tag25.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3"/>
</p:tagLst>
</file>

<file path=ppt/tags/tag26.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4"/>
</p:tagLst>
</file>

<file path=ppt/tags/tag27.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5"/>
</p:tagLst>
</file>

<file path=ppt/tags/tag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3"/>
</p:tagLst>
</file>

<file path=ppt/tags/tag5.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4"/>
</p:tagLst>
</file>

<file path=ppt/tags/tag6.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6"/>
</p:tagLst>
</file>

<file path=ppt/tags/tag7.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2"/>
</p:tagLst>
</file>

<file path=ppt/theme/theme1.xml><?xml version="1.0" encoding="utf-8"?>
<a:theme xmlns:a="http://schemas.openxmlformats.org/drawingml/2006/main" name="1_Office 主题​​">
  <a:themeElements>
    <a:clrScheme name="双红色">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fontScheme name="Temp">
      <a:majorFont>
        <a:latin typeface="Impact"/>
        <a:ea typeface="方正姚体"/>
        <a:cs typeface=""/>
      </a:majorFont>
      <a:minorFont>
        <a:latin typeface="Impact"/>
        <a:ea typeface="方正姚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双红色">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10.xml><?xml version="1.0" encoding="utf-8"?>
<a:themeOverride xmlns:a="http://schemas.openxmlformats.org/drawingml/2006/main">
  <a:clrScheme name="双红色">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11.xml><?xml version="1.0" encoding="utf-8"?>
<a:themeOverride xmlns:a="http://schemas.openxmlformats.org/drawingml/2006/main">
  <a:clrScheme name="双红色">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12.xml><?xml version="1.0" encoding="utf-8"?>
<a:themeOverride xmlns:a="http://schemas.openxmlformats.org/drawingml/2006/main">
  <a:clrScheme name="双红色">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13.xml><?xml version="1.0" encoding="utf-8"?>
<a:themeOverride xmlns:a="http://schemas.openxmlformats.org/drawingml/2006/main">
  <a:clrScheme name="双红色">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14.xml><?xml version="1.0" encoding="utf-8"?>
<a:themeOverride xmlns:a="http://schemas.openxmlformats.org/drawingml/2006/main">
  <a:clrScheme name="双红色">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15.xml><?xml version="1.0" encoding="utf-8"?>
<a:themeOverride xmlns:a="http://schemas.openxmlformats.org/drawingml/2006/main">
  <a:clrScheme name="双红色">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16.xml><?xml version="1.0" encoding="utf-8"?>
<a:themeOverride xmlns:a="http://schemas.openxmlformats.org/drawingml/2006/main">
  <a:clrScheme name="双红色">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17.xml><?xml version="1.0" encoding="utf-8"?>
<a:themeOverride xmlns:a="http://schemas.openxmlformats.org/drawingml/2006/main">
  <a:clrScheme name="双红色">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2.xml><?xml version="1.0" encoding="utf-8"?>
<a:themeOverride xmlns:a="http://schemas.openxmlformats.org/drawingml/2006/main">
  <a:clrScheme name="双红色">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3.xml><?xml version="1.0" encoding="utf-8"?>
<a:themeOverride xmlns:a="http://schemas.openxmlformats.org/drawingml/2006/main">
  <a:clrScheme name="双红色">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4.xml><?xml version="1.0" encoding="utf-8"?>
<a:themeOverride xmlns:a="http://schemas.openxmlformats.org/drawingml/2006/main">
  <a:clrScheme name="双红色">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5.xml><?xml version="1.0" encoding="utf-8"?>
<a:themeOverride xmlns:a="http://schemas.openxmlformats.org/drawingml/2006/main">
  <a:clrScheme name="双红色">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6.xml><?xml version="1.0" encoding="utf-8"?>
<a:themeOverride xmlns:a="http://schemas.openxmlformats.org/drawingml/2006/main">
  <a:clrScheme name="双红色">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7.xml><?xml version="1.0" encoding="utf-8"?>
<a:themeOverride xmlns:a="http://schemas.openxmlformats.org/drawingml/2006/main">
  <a:clrScheme name="双红色">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字体2">
    <a:majorFont>
      <a:latin typeface="Impact"/>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双红色">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themeOverride>
</file>

<file path=docProps/app.xml><?xml version="1.0" encoding="utf-8"?>
<Properties xmlns="http://schemas.openxmlformats.org/officeDocument/2006/extended-properties" xmlns:vt="http://schemas.openxmlformats.org/officeDocument/2006/docPropsVTypes">
  <TotalTime>5</TotalTime>
  <Words>4333</Words>
  <Application>Microsoft Office PowerPoint</Application>
  <PresentationFormat>自定义</PresentationFormat>
  <Paragraphs>419</Paragraphs>
  <Slides>43</Slides>
  <Notes>43</Notes>
  <HiddenSlides>0</HiddenSlides>
  <MMClips>1</MMClips>
  <ScaleCrop>false</ScaleCrop>
  <HeadingPairs>
    <vt:vector size="4" baseType="variant">
      <vt:variant>
        <vt:lpstr>主题</vt:lpstr>
      </vt:variant>
      <vt:variant>
        <vt:i4>1</vt:i4>
      </vt:variant>
      <vt:variant>
        <vt:lpstr>幻灯片标题</vt:lpstr>
      </vt:variant>
      <vt:variant>
        <vt:i4>43</vt:i4>
      </vt:variant>
    </vt:vector>
  </HeadingPairs>
  <TitlesOfParts>
    <vt:vector size="44" baseType="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碧海蓝天</dc:title>
  <dc:creator>李同</dc:creator>
  <cp:lastModifiedBy>ThinK For H</cp:lastModifiedBy>
  <cp:revision>125</cp:revision>
  <dcterms:created xsi:type="dcterms:W3CDTF">2016-07-27T09:40:00Z</dcterms:created>
  <dcterms:modified xsi:type="dcterms:W3CDTF">2018-06-01T09:24:12Z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