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416" r:id="rId2"/>
    <p:sldId id="333" r:id="rId3"/>
    <p:sldId id="334" r:id="rId4"/>
    <p:sldId id="379" r:id="rId5"/>
    <p:sldId id="417" r:id="rId6"/>
    <p:sldId id="418" r:id="rId7"/>
    <p:sldId id="419" r:id="rId8"/>
    <p:sldId id="420" r:id="rId9"/>
    <p:sldId id="421" r:id="rId10"/>
    <p:sldId id="422" r:id="rId11"/>
    <p:sldId id="423" r:id="rId12"/>
    <p:sldId id="424" r:id="rId13"/>
    <p:sldId id="425" r:id="rId14"/>
    <p:sldId id="426" r:id="rId15"/>
    <p:sldId id="427" r:id="rId16"/>
    <p:sldId id="428" r:id="rId17"/>
    <p:sldId id="429" r:id="rId18"/>
    <p:sldId id="430" r:id="rId19"/>
    <p:sldId id="431" r:id="rId20"/>
    <p:sldId id="432" r:id="rId21"/>
    <p:sldId id="433" r:id="rId22"/>
    <p:sldId id="434" r:id="rId23"/>
    <p:sldId id="435" r:id="rId24"/>
    <p:sldId id="436" r:id="rId25"/>
    <p:sldId id="437" r:id="rId26"/>
    <p:sldId id="438" r:id="rId27"/>
    <p:sldId id="439" r:id="rId28"/>
    <p:sldId id="440" r:id="rId29"/>
    <p:sldId id="441" r:id="rId30"/>
    <p:sldId id="442" r:id="rId31"/>
    <p:sldId id="443" r:id="rId32"/>
    <p:sldId id="444" r:id="rId33"/>
    <p:sldId id="445" r:id="rId34"/>
    <p:sldId id="446" r:id="rId35"/>
    <p:sldId id="447" r:id="rId36"/>
    <p:sldId id="448" r:id="rId37"/>
    <p:sldId id="449" r:id="rId38"/>
    <p:sldId id="450" r:id="rId39"/>
    <p:sldId id="451" r:id="rId40"/>
    <p:sldId id="452" r:id="rId41"/>
  </p:sldIdLst>
  <p:sldSz cx="9144000" cy="5145088"/>
  <p:notesSz cx="6858000" cy="9144000"/>
  <p:defaultText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C3E3"/>
    <a:srgbClr val="E71F19"/>
    <a:srgbClr val="62AB71"/>
    <a:srgbClr val="81BC8B"/>
    <a:srgbClr val="EAD88A"/>
    <a:srgbClr val="C59E28"/>
    <a:srgbClr val="E9CC57"/>
    <a:srgbClr val="EA9CBF"/>
    <a:srgbClr val="E24172"/>
    <a:srgbClr val="117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94465" autoAdjust="0"/>
  </p:normalViewPr>
  <p:slideViewPr>
    <p:cSldViewPr snapToGrid="0">
      <p:cViewPr varScale="1">
        <p:scale>
          <a:sx n="89" d="100"/>
          <a:sy n="89" d="100"/>
        </p:scale>
        <p:origin x="-882" y="-102"/>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F4C1A-99EE-491F-A4EE-D78D4CA66620}"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54530-C16A-4B22-8B39-4DA203C2713A}" type="slidenum">
              <a:rPr lang="zh-CN" altLang="en-US" smtClean="0"/>
              <a:t>‹#›</a:t>
            </a:fld>
            <a:endParaRPr lang="zh-CN" altLang="en-US"/>
          </a:p>
        </p:txBody>
      </p:sp>
    </p:spTree>
    <p:extLst>
      <p:ext uri="{BB962C8B-B14F-4D97-AF65-F5344CB8AC3E}">
        <p14:creationId xmlns:p14="http://schemas.microsoft.com/office/powerpoint/2010/main" val="1826002502"/>
      </p:ext>
    </p:extLst>
  </p:cSld>
  <p:clrMap bg1="lt1" tx1="dk1" bg2="lt2" tx2="dk2" accent1="accent1" accent2="accent2" accent3="accent3" accent4="accent4" accent5="accent5" accent6="accent6" hlink="hlink" folHlink="folHlink"/>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3546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en-US" altLang="zh-CN" dirty="0" smtClean="0"/>
          </a:p>
        </p:txBody>
      </p:sp>
      <p:sp>
        <p:nvSpPr>
          <p:cNvPr id="4" name="灯片编号占位符 3"/>
          <p:cNvSpPr>
            <a:spLocks noGrp="1"/>
          </p:cNvSpPr>
          <p:nvPr>
            <p:ph type="sldNum" sz="quarter" idx="10"/>
          </p:nvPr>
        </p:nvSpPr>
        <p:spPr/>
        <p:txBody>
          <a:bodyPr/>
          <a:lstStyle/>
          <a:p>
            <a:fld id="{27354530-C16A-4B22-8B39-4DA203C2713A}" type="slidenum">
              <a:rPr lang="zh-CN" altLang="en-US" smtClean="0"/>
              <a:t>40</a:t>
            </a:fld>
            <a:endParaRPr lang="zh-CN" altLang="en-US"/>
          </a:p>
        </p:txBody>
      </p:sp>
    </p:spTree>
    <p:extLst>
      <p:ext uri="{BB962C8B-B14F-4D97-AF65-F5344CB8AC3E}">
        <p14:creationId xmlns:p14="http://schemas.microsoft.com/office/powerpoint/2010/main" val="856682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2018/5/26</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11" name="矩形 10"/>
          <p:cNvSpPr/>
          <p:nvPr userDrawn="1"/>
        </p:nvSpPr>
        <p:spPr>
          <a:xfrm>
            <a:off x="-9525" y="0"/>
            <a:ext cx="9153525" cy="514350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rotWithShape="1">
          <a:blip r:embed="rId14" cstate="print">
            <a:extLst>
              <a:ext uri="{28A0092B-C50C-407E-A947-70E740481C1C}">
                <a14:useLocalDpi xmlns:a14="http://schemas.microsoft.com/office/drawing/2010/main" val="0"/>
              </a:ext>
            </a:extLst>
          </a:blip>
          <a:srcRect l="39809" r="1" b="7017"/>
          <a:stretch>
            <a:fillRect/>
          </a:stretch>
        </p:blipFill>
        <p:spPr>
          <a:xfrm>
            <a:off x="-9525" y="1029089"/>
            <a:ext cx="6085341" cy="4114412"/>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27098" y="4219575"/>
            <a:ext cx="4616902" cy="10609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18" Type="http://schemas.openxmlformats.org/officeDocument/2006/relationships/image" Target="../media/image26.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25.jpeg"/><Relationship Id="rId2" Type="http://schemas.openxmlformats.org/officeDocument/2006/relationships/tags" Target="../tags/tag2.xml"/><Relationship Id="rId16" Type="http://schemas.openxmlformats.org/officeDocument/2006/relationships/image" Target="../media/image24.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3.emf"/><Relationship Id="rId10" Type="http://schemas.openxmlformats.org/officeDocument/2006/relationships/tags" Target="../tags/tag10.xml"/><Relationship Id="rId19" Type="http://schemas.openxmlformats.org/officeDocument/2006/relationships/image" Target="../media/image27.jpe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31.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3.w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emf"/><Relationship Id="rId7" Type="http://schemas.openxmlformats.org/officeDocument/2006/relationships/image" Target="../media/image40.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hyperlink" Target="http://www.shangwuppt.co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矩形 5"/>
          <p:cNvSpPr/>
          <p:nvPr/>
        </p:nvSpPr>
        <p:spPr>
          <a:xfrm>
            <a:off x="2341770" y="1153045"/>
            <a:ext cx="5949586" cy="784702"/>
          </a:xfrm>
          <a:prstGeom prst="rect">
            <a:avLst/>
          </a:prstGeom>
        </p:spPr>
        <p:txBody>
          <a:bodyPr wrap="square">
            <a:spAutoFit/>
          </a:bodyPr>
          <a:lstStyle/>
          <a:p>
            <a:r>
              <a:rPr lang="zh-CN" altLang="en-US" sz="4500" smtClean="0">
                <a:solidFill>
                  <a:srgbClr val="E71F19"/>
                </a:solidFill>
                <a:latin typeface="华康俪金黑W8(P)" panose="020B0800000000000000" pitchFamily="34" charset="-122"/>
                <a:ea typeface="华康俪金黑W8(P)" panose="020B0800000000000000" pitchFamily="34" charset="-122"/>
              </a:rPr>
              <a:t>老师通用说课模板</a:t>
            </a:r>
            <a:endParaRPr lang="zh-CN" altLang="en-US" sz="4500">
              <a:solidFill>
                <a:srgbClr val="E71F19"/>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6801" y="0"/>
            <a:ext cx="1803374" cy="1921452"/>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244" y="902869"/>
            <a:ext cx="1447993" cy="1542802"/>
          </a:xfrm>
          <a:prstGeom prst="rect">
            <a:avLst/>
          </a:prstGeom>
        </p:spPr>
      </p:pic>
      <p:grpSp>
        <p:nvGrpSpPr>
          <p:cNvPr id="10" name="组合 9"/>
          <p:cNvGrpSpPr/>
          <p:nvPr/>
        </p:nvGrpSpPr>
        <p:grpSpPr>
          <a:xfrm>
            <a:off x="2572455" y="2048679"/>
            <a:ext cx="4231305" cy="307777"/>
            <a:chOff x="1060648" y="3700068"/>
            <a:chExt cx="5642475" cy="410423"/>
          </a:xfrm>
        </p:grpSpPr>
        <p:sp>
          <p:nvSpPr>
            <p:cNvPr id="11" name="圆角矩形 10"/>
            <p:cNvSpPr/>
            <p:nvPr/>
          </p:nvSpPr>
          <p:spPr>
            <a:xfrm>
              <a:off x="1060648" y="3723994"/>
              <a:ext cx="5597014" cy="386497"/>
            </a:xfrm>
            <a:prstGeom prst="round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12" name="文本框 11"/>
            <p:cNvSpPr txBox="1"/>
            <p:nvPr/>
          </p:nvSpPr>
          <p:spPr>
            <a:xfrm>
              <a:off x="1235971" y="3700068"/>
              <a:ext cx="5467152" cy="410423"/>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rPr>
                <a:t>适用教学课件</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儿童教育</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老师说课</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说课大赛</a:t>
              </a:r>
              <a:r>
                <a:rPr lang="en-US" altLang="zh-CN" sz="1400">
                  <a:solidFill>
                    <a:schemeClr val="bg1"/>
                  </a:solidFill>
                  <a:latin typeface="微软雅黑" panose="020B0503020204020204" pitchFamily="34" charset="-122"/>
                  <a:ea typeface="微软雅黑" panose="020B0503020204020204" pitchFamily="34" charset="-122"/>
                </a:rPr>
                <a:t>PPT</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pic>
        <p:nvPicPr>
          <p:cNvPr id="13"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298858" y="-227806"/>
            <a:ext cx="457200" cy="457200"/>
          </a:xfrm>
          <a:prstGeom prst="rect">
            <a:avLst/>
          </a:prstGeom>
        </p:spPr>
      </p:pic>
      <p:pic>
        <p:nvPicPr>
          <p:cNvPr id="14" name="图片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40763" y="2634747"/>
            <a:ext cx="2262330" cy="2639215"/>
          </a:xfrm>
          <a:prstGeom prst="rect">
            <a:avLst/>
          </a:prstGeom>
        </p:spPr>
      </p:pic>
      <p:grpSp>
        <p:nvGrpSpPr>
          <p:cNvPr id="17" name="组合 16"/>
          <p:cNvGrpSpPr/>
          <p:nvPr/>
        </p:nvGrpSpPr>
        <p:grpSpPr>
          <a:xfrm>
            <a:off x="2817606" y="2356455"/>
            <a:ext cx="1666280" cy="1501169"/>
            <a:chOff x="2817606" y="2356455"/>
            <a:chExt cx="1666280" cy="1501169"/>
          </a:xfrm>
        </p:grpSpPr>
        <p:pic>
          <p:nvPicPr>
            <p:cNvPr id="15" name="图片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17606" y="2356455"/>
              <a:ext cx="1666280" cy="1501169"/>
            </a:xfrm>
            <a:prstGeom prst="rect">
              <a:avLst/>
            </a:prstGeom>
          </p:spPr>
        </p:pic>
        <p:sp>
          <p:nvSpPr>
            <p:cNvPr id="16" name="文本框 15"/>
            <p:cNvSpPr txBox="1"/>
            <p:nvPr/>
          </p:nvSpPr>
          <p:spPr>
            <a:xfrm rot="918722">
              <a:off x="3287148" y="2979971"/>
              <a:ext cx="968535" cy="461665"/>
            </a:xfrm>
            <a:prstGeom prst="rect">
              <a:avLst/>
            </a:prstGeom>
            <a:noFill/>
          </p:spPr>
          <p:txBody>
            <a:bodyPr wrap="none" rtlCol="0">
              <a:spAutoFit/>
            </a:bodyPr>
            <a:lstStyle/>
            <a:p>
              <a:pPr algn="ctr"/>
              <a:r>
                <a:rPr lang="zh-CN" altLang="en-US" sz="1200" b="1" dirty="0">
                  <a:solidFill>
                    <a:srgbClr val="71C3E3"/>
                  </a:solidFill>
                  <a:latin typeface="微软雅黑" panose="020B0503020204020204" pitchFamily="34" charset="-122"/>
                  <a:ea typeface="微软雅黑" panose="020B0503020204020204" pitchFamily="34" charset="-122"/>
                </a:rPr>
                <a:t>三</a:t>
              </a:r>
              <a:r>
                <a:rPr lang="zh-CN" altLang="en-US" sz="1200" b="1" dirty="0" smtClean="0">
                  <a:solidFill>
                    <a:srgbClr val="71C3E3"/>
                  </a:solidFill>
                  <a:latin typeface="微软雅黑" panose="020B0503020204020204" pitchFamily="34" charset="-122"/>
                  <a:ea typeface="微软雅黑" panose="020B0503020204020204" pitchFamily="34" charset="-122"/>
                </a:rPr>
                <a:t>年级</a:t>
              </a:r>
              <a:r>
                <a:rPr lang="en-US" altLang="zh-CN" sz="1200" b="1" dirty="0" smtClean="0">
                  <a:solidFill>
                    <a:srgbClr val="71C3E3"/>
                  </a:solidFill>
                  <a:latin typeface="微软雅黑" panose="020B0503020204020204" pitchFamily="34" charset="-122"/>
                  <a:ea typeface="微软雅黑" panose="020B0503020204020204" pitchFamily="34" charset="-122"/>
                </a:rPr>
                <a:t>XXX</a:t>
              </a:r>
              <a:endParaRPr lang="en-US" altLang="zh-CN" sz="1200" b="1" dirty="0">
                <a:solidFill>
                  <a:srgbClr val="71C3E3"/>
                </a:solidFill>
                <a:latin typeface="微软雅黑" panose="020B0503020204020204" pitchFamily="34" charset="-122"/>
                <a:ea typeface="微软雅黑" panose="020B0503020204020204" pitchFamily="34" charset="-122"/>
              </a:endParaRPr>
            </a:p>
            <a:p>
              <a:pPr algn="ctr"/>
              <a:endParaRPr lang="zh-CN" altLang="en-US" sz="1200" b="1" dirty="0">
                <a:solidFill>
                  <a:srgbClr val="71C3E3"/>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7"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 presetClass="entr" presetSubtype="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250" fill="hold"/>
                                        <p:tgtEl>
                                          <p:spTgt spid="9"/>
                                        </p:tgtEl>
                                        <p:attrNameLst>
                                          <p:attrName>ppt_x</p:attrName>
                                        </p:attrNameLst>
                                      </p:cBhvr>
                                      <p:tavLst>
                                        <p:tav tm="0">
                                          <p:val>
                                            <p:strVal val="1+#ppt_w/2"/>
                                          </p:val>
                                        </p:tav>
                                        <p:tav tm="100000">
                                          <p:val>
                                            <p:strVal val="#ppt_x"/>
                                          </p:val>
                                        </p:tav>
                                      </p:tavLst>
                                    </p:anim>
                                    <p:anim calcmode="lin" valueType="num">
                                      <p:cBhvr additive="base">
                                        <p:cTn id="39" dur="225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750" fill="hold"/>
                                        <p:tgtEl>
                                          <p:spTgt spid="8"/>
                                        </p:tgtEl>
                                        <p:attrNameLst>
                                          <p:attrName>ppt_x</p:attrName>
                                        </p:attrNameLst>
                                      </p:cBhvr>
                                      <p:tavLst>
                                        <p:tav tm="0">
                                          <p:val>
                                            <p:strVal val="1+#ppt_w/2"/>
                                          </p:val>
                                        </p:tav>
                                        <p:tav tm="100000">
                                          <p:val>
                                            <p:strVal val="#ppt_x"/>
                                          </p:val>
                                        </p:tav>
                                      </p:tavLst>
                                    </p:anim>
                                    <p:anim calcmode="lin" valueType="num">
                                      <p:cBhvr additive="base">
                                        <p:cTn id="43" dur="1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13"/>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241675" y="1300313"/>
            <a:ext cx="2680484" cy="1210676"/>
            <a:chOff x="2831230" y="1796191"/>
            <a:chExt cx="3573979" cy="1614234"/>
          </a:xfrm>
        </p:grpSpPr>
        <p:sp>
          <p:nvSpPr>
            <p:cNvPr id="10" name="六边形 9"/>
            <p:cNvSpPr/>
            <p:nvPr/>
          </p:nvSpPr>
          <p:spPr>
            <a:xfrm>
              <a:off x="2831230" y="2004061"/>
              <a:ext cx="3573979" cy="1073995"/>
            </a:xfrm>
            <a:prstGeom prst="hexagon">
              <a:avLst>
                <a:gd name="adj" fmla="val 40053"/>
                <a:gd name="vf" fmla="val 115470"/>
              </a:avLst>
            </a:prstGeom>
            <a:no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矩形 10"/>
            <p:cNvSpPr/>
            <p:nvPr/>
          </p:nvSpPr>
          <p:spPr>
            <a:xfrm>
              <a:off x="3537812" y="1796191"/>
              <a:ext cx="2161310" cy="447448"/>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35461" y="2425540"/>
              <a:ext cx="2400658"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598481" y="1835250"/>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07109" y="1928606"/>
            <a:ext cx="2681100" cy="1184075"/>
            <a:chOff x="5851809" y="2633915"/>
            <a:chExt cx="3574800" cy="1578766"/>
          </a:xfrm>
        </p:grpSpPr>
        <p:sp>
          <p:nvSpPr>
            <p:cNvPr id="15" name="六边形 14"/>
            <p:cNvSpPr/>
            <p:nvPr/>
          </p:nvSpPr>
          <p:spPr>
            <a:xfrm>
              <a:off x="5851809" y="2857639"/>
              <a:ext cx="3574800"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矩形 15"/>
            <p:cNvSpPr/>
            <p:nvPr/>
          </p:nvSpPr>
          <p:spPr>
            <a:xfrm>
              <a:off x="6559701" y="2633915"/>
              <a:ext cx="216000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5" dirty="0"/>
                <a:t>e</a:t>
              </a:r>
              <a:endParaRPr lang="zh-CN" altLang="en-US" sz="1015" dirty="0"/>
            </a:p>
          </p:txBody>
        </p:sp>
        <p:sp>
          <p:nvSpPr>
            <p:cNvPr id="17" name="文本框 1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70150" y="3227796"/>
              <a:ext cx="2400657"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617361" y="2684071"/>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07109" y="3202421"/>
            <a:ext cx="2681100" cy="1202199"/>
            <a:chOff x="5851809" y="4332337"/>
            <a:chExt cx="3574800" cy="1602933"/>
          </a:xfrm>
        </p:grpSpPr>
        <p:sp>
          <p:nvSpPr>
            <p:cNvPr id="24" name="六边形 23"/>
            <p:cNvSpPr/>
            <p:nvPr/>
          </p:nvSpPr>
          <p:spPr>
            <a:xfrm>
              <a:off x="5851809" y="4556061"/>
              <a:ext cx="3574800" cy="1073995"/>
            </a:xfrm>
            <a:prstGeom prst="hexagon">
              <a:avLst>
                <a:gd name="adj" fmla="val 40053"/>
                <a:gd name="vf" fmla="val 115470"/>
              </a:avLst>
            </a:prstGeom>
            <a:noFill/>
            <a:ln>
              <a:solidFill>
                <a:srgbClr val="71C3E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5" name="矩形 24"/>
            <p:cNvSpPr/>
            <p:nvPr/>
          </p:nvSpPr>
          <p:spPr>
            <a:xfrm>
              <a:off x="6559701" y="4332337"/>
              <a:ext cx="2160000" cy="447448"/>
            </a:xfrm>
            <a:prstGeom prst="rect">
              <a:avLst/>
            </a:prstGeom>
            <a:solidFill>
              <a:srgbClr val="71C3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6" name="文本框 2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86053" y="4950384"/>
              <a:ext cx="2400657"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639942" y="4359362"/>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241675" y="2575904"/>
            <a:ext cx="2680484" cy="1220142"/>
            <a:chOff x="2831230" y="3496980"/>
            <a:chExt cx="3573979" cy="1626857"/>
          </a:xfrm>
        </p:grpSpPr>
        <p:sp>
          <p:nvSpPr>
            <p:cNvPr id="29" name="六边形 28"/>
            <p:cNvSpPr/>
            <p:nvPr/>
          </p:nvSpPr>
          <p:spPr>
            <a:xfrm>
              <a:off x="2831230" y="3704850"/>
              <a:ext cx="3573979" cy="1073995"/>
            </a:xfrm>
            <a:prstGeom prst="hexagon">
              <a:avLst>
                <a:gd name="adj" fmla="val 40053"/>
                <a:gd name="vf" fmla="val 115470"/>
              </a:avLst>
            </a:prstGeom>
            <a:noFill/>
            <a:ln>
              <a:solidFill>
                <a:srgbClr val="E71F1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矩形 29"/>
            <p:cNvSpPr/>
            <p:nvPr/>
          </p:nvSpPr>
          <p:spPr>
            <a:xfrm>
              <a:off x="3537812" y="3496980"/>
              <a:ext cx="2161310" cy="447448"/>
            </a:xfrm>
            <a:prstGeom prst="rect">
              <a:avLst/>
            </a:prstGeom>
            <a:solidFill>
              <a:srgbClr val="E71F1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文本框 3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21799" y="4138951"/>
              <a:ext cx="2400658"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3608834" y="3522949"/>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50" y="1133988"/>
            <a:ext cx="2844002" cy="35550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decel="306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750" fill="hold"/>
                                        <p:tgtEl>
                                          <p:spTgt spid="9"/>
                                        </p:tgtEl>
                                        <p:attrNameLst>
                                          <p:attrName>ppt_x</p:attrName>
                                        </p:attrNameLst>
                                      </p:cBhvr>
                                      <p:tavLst>
                                        <p:tav tm="0">
                                          <p:val>
                                            <p:strVal val="0-#ppt_w/2"/>
                                          </p:val>
                                        </p:tav>
                                        <p:tav tm="100000">
                                          <p:val>
                                            <p:strVal val="#ppt_x"/>
                                          </p:val>
                                        </p:tav>
                                      </p:tavLst>
                                    </p:anim>
                                    <p:anim calcmode="lin" valueType="num">
                                      <p:cBhvr additive="base">
                                        <p:cTn id="23" dur="75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30600" fill="hold" nodeType="withEffect">
                                  <p:stCondLst>
                                    <p:cond delay="15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0-#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decel="3060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1+#ppt_w/2"/>
                                          </p:val>
                                        </p:tav>
                                        <p:tav tm="100000">
                                          <p:val>
                                            <p:strVal val="#ppt_x"/>
                                          </p:val>
                                        </p:tav>
                                      </p:tavLst>
                                    </p:anim>
                                    <p:anim calcmode="lin" valueType="num">
                                      <p:cBhvr additive="base">
                                        <p:cTn id="32" dur="7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decel="30600" fill="hold" nodeType="withEffect">
                                  <p:stCondLst>
                                    <p:cond delay="15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50" fill="hold"/>
                                        <p:tgtEl>
                                          <p:spTgt spid="19"/>
                                        </p:tgtEl>
                                        <p:attrNameLst>
                                          <p:attrName>ppt_x</p:attrName>
                                        </p:attrNameLst>
                                      </p:cBhvr>
                                      <p:tavLst>
                                        <p:tav tm="0">
                                          <p:val>
                                            <p:strVal val="1+#ppt_w/2"/>
                                          </p:val>
                                        </p:tav>
                                        <p:tav tm="100000">
                                          <p:val>
                                            <p:strVal val="#ppt_x"/>
                                          </p:val>
                                        </p:tav>
                                      </p:tavLst>
                                    </p:anim>
                                    <p:anim calcmode="lin" valueType="num">
                                      <p:cBhvr additive="base">
                                        <p:cTn id="36" dur="75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Oval 3"/>
          <p:cNvSpPr>
            <a:spLocks noChangeArrowheads="1"/>
          </p:cNvSpPr>
          <p:nvPr/>
        </p:nvSpPr>
        <p:spPr bwMode="auto">
          <a:xfrm>
            <a:off x="2920275" y="1241734"/>
            <a:ext cx="320671" cy="693862"/>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0" name="Oval 3"/>
          <p:cNvSpPr>
            <a:spLocks noChangeArrowheads="1"/>
          </p:cNvSpPr>
          <p:nvPr/>
        </p:nvSpPr>
        <p:spPr bwMode="auto">
          <a:xfrm rot="7200000">
            <a:off x="3195294" y="1717945"/>
            <a:ext cx="320630" cy="6939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rgbClr val="71C3E3"/>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1" name="Oval 3"/>
          <p:cNvSpPr>
            <a:spLocks noChangeArrowheads="1"/>
          </p:cNvSpPr>
          <p:nvPr/>
        </p:nvSpPr>
        <p:spPr bwMode="auto">
          <a:xfrm rot="7200000">
            <a:off x="3763891" y="748523"/>
            <a:ext cx="426321" cy="907626"/>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2" name="Oval 3"/>
          <p:cNvSpPr>
            <a:spLocks noChangeArrowheads="1"/>
          </p:cNvSpPr>
          <p:nvPr/>
        </p:nvSpPr>
        <p:spPr bwMode="auto">
          <a:xfrm rot="3600000">
            <a:off x="3195294" y="765436"/>
            <a:ext cx="320631" cy="6939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3" name="任意多边形 12"/>
          <p:cNvSpPr>
            <a:spLocks noChangeArrowheads="1"/>
          </p:cNvSpPr>
          <p:nvPr/>
        </p:nvSpPr>
        <p:spPr bwMode="auto">
          <a:xfrm>
            <a:off x="4306311" y="3302499"/>
            <a:ext cx="1725067" cy="946436"/>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solidFill>
            <a:srgbClr val="62AB71"/>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4" name="Oval 3"/>
          <p:cNvSpPr>
            <a:spLocks noChangeArrowheads="1"/>
          </p:cNvSpPr>
          <p:nvPr/>
        </p:nvSpPr>
        <p:spPr bwMode="auto">
          <a:xfrm>
            <a:off x="4911299" y="2384511"/>
            <a:ext cx="509991" cy="110350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5" name="Oval 3"/>
          <p:cNvSpPr>
            <a:spLocks noChangeArrowheads="1"/>
          </p:cNvSpPr>
          <p:nvPr/>
        </p:nvSpPr>
        <p:spPr bwMode="auto">
          <a:xfrm>
            <a:off x="3161873" y="2384511"/>
            <a:ext cx="509991" cy="110350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6" name="任意多边形 15"/>
          <p:cNvSpPr>
            <a:spLocks noChangeArrowheads="1"/>
          </p:cNvSpPr>
          <p:nvPr/>
        </p:nvSpPr>
        <p:spPr bwMode="auto">
          <a:xfrm rot="7200000">
            <a:off x="3263432" y="3265682"/>
            <a:ext cx="917996" cy="1174165"/>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solidFill>
            <a:srgbClr val="E71F19"/>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7" name="Oval 3"/>
          <p:cNvSpPr>
            <a:spLocks noChangeArrowheads="1"/>
          </p:cNvSpPr>
          <p:nvPr/>
        </p:nvSpPr>
        <p:spPr bwMode="auto">
          <a:xfrm rot="7200000">
            <a:off x="4473974" y="1627013"/>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8" name="Oval 3"/>
          <p:cNvSpPr>
            <a:spLocks noChangeArrowheads="1"/>
          </p:cNvSpPr>
          <p:nvPr/>
        </p:nvSpPr>
        <p:spPr bwMode="auto">
          <a:xfrm rot="3600000">
            <a:off x="3599261" y="1627013"/>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rgbClr val="71C3E3"/>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9" name="TextBox 121"/>
          <p:cNvSpPr>
            <a:spLocks noChangeArrowheads="1"/>
          </p:cNvSpPr>
          <p:nvPr/>
        </p:nvSpPr>
        <p:spPr bwMode="auto">
          <a:xfrm>
            <a:off x="3997988" y="2545654"/>
            <a:ext cx="616644"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3000" b="1" dirty="0">
                <a:solidFill>
                  <a:srgbClr val="51AFAF"/>
                </a:solidFill>
                <a:ea typeface="微软雅黑" panose="020B0503020204020204" pitchFamily="34" charset="-122"/>
                <a:sym typeface="Arial" panose="020B0604020202020204" pitchFamily="34" charset="0"/>
              </a:rPr>
              <a:t>30</a:t>
            </a:r>
            <a:endParaRPr lang="zh-CN" altLang="en-US" sz="3000" b="1" dirty="0">
              <a:solidFill>
                <a:srgbClr val="51AFAF"/>
              </a:solidFill>
              <a:ea typeface="微软雅黑" panose="020B0503020204020204" pitchFamily="34" charset="-122"/>
              <a:sym typeface="Arial" panose="020B0604020202020204" pitchFamily="34" charset="0"/>
            </a:endParaRPr>
          </a:p>
          <a:p>
            <a:pPr algn="ctr">
              <a:lnSpc>
                <a:spcPct val="80000"/>
              </a:lnSpc>
            </a:pPr>
            <a:r>
              <a:rPr lang="en-US" altLang="zh-CN" sz="1800" b="1" dirty="0">
                <a:solidFill>
                  <a:srgbClr val="51AFAF"/>
                </a:solidFill>
                <a:ea typeface="微软雅黑" panose="020B0503020204020204" pitchFamily="34" charset="-122"/>
                <a:sym typeface="Arial" panose="020B0604020202020204" pitchFamily="34" charset="0"/>
              </a:rPr>
              <a:t>days</a:t>
            </a:r>
            <a:endParaRPr lang="en-US" altLang="zh-CN" sz="1500" b="1" dirty="0">
              <a:solidFill>
                <a:srgbClr val="51AFAF"/>
              </a:solidFill>
              <a:ea typeface="微软雅黑" panose="020B0503020204020204" pitchFamily="34" charset="-122"/>
              <a:sym typeface="Arial" panose="020B0604020202020204" pitchFamily="34" charset="0"/>
            </a:endParaRPr>
          </a:p>
        </p:txBody>
      </p:sp>
      <p:sp>
        <p:nvSpPr>
          <p:cNvPr id="24" name="TextBox 122"/>
          <p:cNvSpPr>
            <a:spLocks noChangeArrowheads="1"/>
          </p:cNvSpPr>
          <p:nvPr/>
        </p:nvSpPr>
        <p:spPr bwMode="auto">
          <a:xfrm>
            <a:off x="3303375" y="1343083"/>
            <a:ext cx="6375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2100" b="1" dirty="0">
                <a:solidFill>
                  <a:srgbClr val="51AFAF"/>
                </a:solidFill>
                <a:ea typeface="微软雅黑" panose="020B0503020204020204" pitchFamily="34" charset="-122"/>
                <a:sym typeface="Arial" panose="020B0604020202020204" pitchFamily="34" charset="0"/>
              </a:rPr>
              <a:t>24</a:t>
            </a:r>
            <a:endParaRPr lang="zh-CN" altLang="en-US" sz="2100" b="1" dirty="0">
              <a:solidFill>
                <a:srgbClr val="51AFAF"/>
              </a:solidFill>
              <a:ea typeface="微软雅黑" panose="020B0503020204020204" pitchFamily="34" charset="-122"/>
              <a:sym typeface="Arial" panose="020B0604020202020204" pitchFamily="34" charset="0"/>
            </a:endParaRPr>
          </a:p>
          <a:p>
            <a:pPr algn="ctr">
              <a:lnSpc>
                <a:spcPct val="80000"/>
              </a:lnSpc>
            </a:pPr>
            <a:r>
              <a:rPr lang="en-US" altLang="zh-CN" sz="1500" b="1" dirty="0">
                <a:solidFill>
                  <a:srgbClr val="51AFAF"/>
                </a:solidFill>
                <a:ea typeface="微软雅黑" panose="020B0503020204020204" pitchFamily="34" charset="-122"/>
                <a:sym typeface="Arial" panose="020B0604020202020204" pitchFamily="34" charset="0"/>
              </a:rPr>
              <a:t>hours</a:t>
            </a:r>
            <a:endParaRPr lang="en-US" altLang="zh-CN" sz="1050" b="1" dirty="0">
              <a:solidFill>
                <a:srgbClr val="51AFAF"/>
              </a:solidFill>
              <a:ea typeface="微软雅黑" panose="020B0503020204020204" pitchFamily="34" charset="-122"/>
              <a:sym typeface="Arial" panose="020B0604020202020204" pitchFamily="34" charset="0"/>
            </a:endParaRPr>
          </a:p>
        </p:txBody>
      </p:sp>
      <p:sp>
        <p:nvSpPr>
          <p:cNvPr id="25" name="矩形 47"/>
          <p:cNvSpPr>
            <a:spLocks noChangeArrowheads="1"/>
          </p:cNvSpPr>
          <p:nvPr/>
        </p:nvSpPr>
        <p:spPr bwMode="auto">
          <a:xfrm>
            <a:off x="634085" y="4388086"/>
            <a:ext cx="728528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6" name="矩形 25"/>
          <p:cNvSpPr/>
          <p:nvPr/>
        </p:nvSpPr>
        <p:spPr>
          <a:xfrm>
            <a:off x="1514039" y="3315331"/>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961447" y="3627026"/>
            <a:ext cx="2090055"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28" name="矩形 27"/>
          <p:cNvSpPr/>
          <p:nvPr/>
        </p:nvSpPr>
        <p:spPr>
          <a:xfrm>
            <a:off x="4467505" y="929431"/>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4467504" y="1241126"/>
            <a:ext cx="2424904"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0" name="矩形 29"/>
          <p:cNvSpPr/>
          <p:nvPr/>
        </p:nvSpPr>
        <p:spPr>
          <a:xfrm>
            <a:off x="6484013" y="3315331"/>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6110065" y="3627026"/>
            <a:ext cx="1732769"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2500"/>
                            </p:stCondLst>
                            <p:childTnLst>
                              <p:par>
                                <p:cTn id="45" presetID="14" presetClass="entr" presetSubtype="1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400"/>
                                        <p:tgtEl>
                                          <p:spTgt spid="2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400"/>
                                        <p:tgtEl>
                                          <p:spTgt spid="27"/>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4000"/>
                            </p:stCondLst>
                            <p:childTnLst>
                              <p:par>
                                <p:cTn id="60" presetID="14" presetClass="entr" presetSubtype="1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randombar(horizontal)">
                                      <p:cBhvr>
                                        <p:cTn id="62" dur="400"/>
                                        <p:tgtEl>
                                          <p:spTgt spid="30"/>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randombar(horizontal)">
                                      <p:cBhvr>
                                        <p:cTn id="65" dur="400"/>
                                        <p:tgtEl>
                                          <p:spTgt spid="31"/>
                                        </p:tgtEl>
                                      </p:cBhvr>
                                    </p:animEffect>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500" fill="hold"/>
                                        <p:tgtEl>
                                          <p:spTgt spid="9"/>
                                        </p:tgtEl>
                                        <p:attrNameLst>
                                          <p:attrName>ppt_w</p:attrName>
                                        </p:attrNameLst>
                                      </p:cBhvr>
                                      <p:tavLst>
                                        <p:tav tm="0">
                                          <p:val>
                                            <p:fltVal val="0"/>
                                          </p:val>
                                        </p:tav>
                                        <p:tav tm="100000">
                                          <p:val>
                                            <p:strVal val="#ppt_w"/>
                                          </p:val>
                                        </p:tav>
                                      </p:tavLst>
                                    </p:anim>
                                    <p:anim calcmode="lin" valueType="num">
                                      <p:cBhvr>
                                        <p:cTn id="75" dur="500" fill="hold"/>
                                        <p:tgtEl>
                                          <p:spTgt spid="9"/>
                                        </p:tgtEl>
                                        <p:attrNameLst>
                                          <p:attrName>ppt_h</p:attrName>
                                        </p:attrNameLst>
                                      </p:cBhvr>
                                      <p:tavLst>
                                        <p:tav tm="0">
                                          <p:val>
                                            <p:fltVal val="0"/>
                                          </p:val>
                                        </p:tav>
                                        <p:tav tm="100000">
                                          <p:val>
                                            <p:strVal val="#ppt_h"/>
                                          </p:val>
                                        </p:tav>
                                      </p:tavLst>
                                    </p:anim>
                                    <p:animEffect transition="in" filter="fade">
                                      <p:cBhvr>
                                        <p:cTn id="76" dur="500"/>
                                        <p:tgtEl>
                                          <p:spTgt spid="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500" fill="hold"/>
                                        <p:tgtEl>
                                          <p:spTgt spid="11"/>
                                        </p:tgtEl>
                                        <p:attrNameLst>
                                          <p:attrName>ppt_w</p:attrName>
                                        </p:attrNameLst>
                                      </p:cBhvr>
                                      <p:tavLst>
                                        <p:tav tm="0">
                                          <p:val>
                                            <p:fltVal val="0"/>
                                          </p:val>
                                        </p:tav>
                                        <p:tav tm="100000">
                                          <p:val>
                                            <p:strVal val="#ppt_w"/>
                                          </p:val>
                                        </p:tav>
                                      </p:tavLst>
                                    </p:anim>
                                    <p:anim calcmode="lin" valueType="num">
                                      <p:cBhvr>
                                        <p:cTn id="85" dur="500" fill="hold"/>
                                        <p:tgtEl>
                                          <p:spTgt spid="11"/>
                                        </p:tgtEl>
                                        <p:attrNameLst>
                                          <p:attrName>ppt_h</p:attrName>
                                        </p:attrNameLst>
                                      </p:cBhvr>
                                      <p:tavLst>
                                        <p:tav tm="0">
                                          <p:val>
                                            <p:fltVal val="0"/>
                                          </p:val>
                                        </p:tav>
                                        <p:tav tm="100000">
                                          <p:val>
                                            <p:strVal val="#ppt_h"/>
                                          </p:val>
                                        </p:tav>
                                      </p:tavLst>
                                    </p:anim>
                                    <p:animEffect transition="in" filter="fade">
                                      <p:cBhvr>
                                        <p:cTn id="86" dur="500"/>
                                        <p:tgtEl>
                                          <p:spTgt spid="11"/>
                                        </p:tgtEl>
                                      </p:cBhvr>
                                    </p:animEffect>
                                  </p:childTnLst>
                                </p:cTn>
                              </p:par>
                            </p:childTnLst>
                          </p:cTn>
                        </p:par>
                        <p:par>
                          <p:cTn id="87" fill="hold">
                            <p:stCondLst>
                              <p:cond delay="5000"/>
                            </p:stCondLst>
                            <p:childTnLst>
                              <p:par>
                                <p:cTn id="88" presetID="10" presetClass="entr" presetSubtype="0"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par>
                          <p:cTn id="91" fill="hold">
                            <p:stCondLst>
                              <p:cond delay="5500"/>
                            </p:stCondLst>
                            <p:childTnLst>
                              <p:par>
                                <p:cTn id="92" presetID="14" presetClass="entr" presetSubtype="1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randombar(horizontal)">
                                      <p:cBhvr>
                                        <p:cTn id="94" dur="400"/>
                                        <p:tgtEl>
                                          <p:spTgt spid="28"/>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randombar(horizontal)">
                                      <p:cBhvr>
                                        <p:cTn id="97" dur="400"/>
                                        <p:tgtEl>
                                          <p:spTgt spid="29"/>
                                        </p:tgtEl>
                                      </p:cBhvr>
                                    </p:animEffect>
                                  </p:childTnLst>
                                </p:cTn>
                              </p:par>
                            </p:childTnLst>
                          </p:cTn>
                        </p:par>
                        <p:par>
                          <p:cTn id="98" fill="hold">
                            <p:stCondLst>
                              <p:cond delay="6000"/>
                            </p:stCondLst>
                            <p:childTnLst>
                              <p:par>
                                <p:cTn id="99" presetID="16" presetClass="entr" presetSubtype="37"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barn(outVertical)">
                                      <p:cBhvr>
                                        <p:cTn id="10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教学设计</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원호 10"/>
          <p:cNvSpPr/>
          <p:nvPr/>
        </p:nvSpPr>
        <p:spPr>
          <a:xfrm flipH="1">
            <a:off x="1122843" y="1405173"/>
            <a:ext cx="2760809" cy="2760808"/>
          </a:xfrm>
          <a:prstGeom prst="arc">
            <a:avLst>
              <a:gd name="adj1" fmla="val 16200000"/>
              <a:gd name="adj2" fmla="val 16115733"/>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0" name="원호 11"/>
          <p:cNvSpPr/>
          <p:nvPr/>
        </p:nvSpPr>
        <p:spPr>
          <a:xfrm flipH="1">
            <a:off x="1434606" y="1724164"/>
            <a:ext cx="2122829" cy="2122827"/>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1" name="원호 12"/>
          <p:cNvSpPr/>
          <p:nvPr/>
        </p:nvSpPr>
        <p:spPr>
          <a:xfrm flipH="1">
            <a:off x="1115616" y="1405173"/>
            <a:ext cx="2760809" cy="2760808"/>
          </a:xfrm>
          <a:prstGeom prst="arc">
            <a:avLst>
              <a:gd name="adj1" fmla="val 16200000"/>
              <a:gd name="adj2" fmla="val 9400271"/>
            </a:avLst>
          </a:prstGeom>
          <a:ln w="276225" cap="rnd">
            <a:solidFill>
              <a:srgbClr val="FFC000"/>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2" name="원호 13"/>
          <p:cNvSpPr/>
          <p:nvPr/>
        </p:nvSpPr>
        <p:spPr>
          <a:xfrm flipH="1">
            <a:off x="1434606" y="1724164"/>
            <a:ext cx="2122829" cy="2122827"/>
          </a:xfrm>
          <a:prstGeom prst="arc">
            <a:avLst>
              <a:gd name="adj1" fmla="val 16200000"/>
              <a:gd name="adj2" fmla="val 5418629"/>
            </a:avLst>
          </a:prstGeom>
          <a:ln w="276225" cap="rnd">
            <a:solidFill>
              <a:srgbClr val="71C3E3"/>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3" name="원호 14"/>
          <p:cNvSpPr/>
          <p:nvPr/>
        </p:nvSpPr>
        <p:spPr>
          <a:xfrm flipH="1">
            <a:off x="1756191" y="2045749"/>
            <a:ext cx="1479659" cy="1479656"/>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4" name="원호 15"/>
          <p:cNvSpPr/>
          <p:nvPr/>
        </p:nvSpPr>
        <p:spPr>
          <a:xfrm flipH="1">
            <a:off x="1756191" y="2045749"/>
            <a:ext cx="1479659" cy="1479656"/>
          </a:xfrm>
          <a:prstGeom prst="arc">
            <a:avLst>
              <a:gd name="adj1" fmla="val 16200000"/>
              <a:gd name="adj2" fmla="val 20963023"/>
            </a:avLst>
          </a:prstGeom>
          <a:ln w="276225" cap="rnd">
            <a:solidFill>
              <a:srgbClr val="E71F19"/>
            </a:solidFill>
          </a:ln>
          <a:effectLst>
            <a:outerShdw blurRad="50800" dist="38100" dir="5400000" algn="t"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cxnSp>
        <p:nvCxnSpPr>
          <p:cNvPr id="15" name="직선 화살표 연결선 16"/>
          <p:cNvCxnSpPr/>
          <p:nvPr/>
        </p:nvCxnSpPr>
        <p:spPr>
          <a:xfrm>
            <a:off x="2630181" y="1405173"/>
            <a:ext cx="265374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직선 화살표 연결선 24"/>
          <p:cNvCxnSpPr/>
          <p:nvPr/>
        </p:nvCxnSpPr>
        <p:spPr>
          <a:xfrm>
            <a:off x="2630182" y="1727462"/>
            <a:ext cx="240207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직선 연결선 25"/>
          <p:cNvCxnSpPr/>
          <p:nvPr/>
        </p:nvCxnSpPr>
        <p:spPr>
          <a:xfrm>
            <a:off x="5032257" y="1727462"/>
            <a:ext cx="0" cy="7988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직선 화살표 연결선 26"/>
          <p:cNvCxnSpPr/>
          <p:nvPr/>
        </p:nvCxnSpPr>
        <p:spPr>
          <a:xfrm flipH="1">
            <a:off x="5032260" y="2526359"/>
            <a:ext cx="25166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직선 화살표 연결선 28"/>
          <p:cNvCxnSpPr/>
          <p:nvPr/>
        </p:nvCxnSpPr>
        <p:spPr>
          <a:xfrm>
            <a:off x="2630180" y="2045514"/>
            <a:ext cx="193925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직선 연결선 29"/>
          <p:cNvCxnSpPr/>
          <p:nvPr/>
        </p:nvCxnSpPr>
        <p:spPr>
          <a:xfrm>
            <a:off x="4569435" y="2045514"/>
            <a:ext cx="0" cy="16203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직선 화살표 연결선 30"/>
          <p:cNvCxnSpPr/>
          <p:nvPr/>
        </p:nvCxnSpPr>
        <p:spPr>
          <a:xfrm flipH="1">
            <a:off x="4569439" y="3665911"/>
            <a:ext cx="694612"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Freeform 17"/>
          <p:cNvSpPr>
            <a:spLocks noEditPoints="1"/>
          </p:cNvSpPr>
          <p:nvPr/>
        </p:nvSpPr>
        <p:spPr bwMode="auto">
          <a:xfrm flipH="1">
            <a:off x="2253771" y="2421037"/>
            <a:ext cx="606854" cy="649216"/>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62AB71"/>
          </a:solidFill>
          <a:ln>
            <a:noFill/>
          </a:ln>
        </p:spPr>
        <p:txBody>
          <a:bodyPr vert="horz" wrap="square" lIns="68562" tIns="34281" rIns="68562" bIns="34281" numCol="1" anchor="t" anchorCtr="0" compatLnSpc="1"/>
          <a:lstStyle/>
          <a:p>
            <a:endParaRPr lang="zh-CN" altLang="en-US"/>
          </a:p>
        </p:txBody>
      </p:sp>
      <p:sp>
        <p:nvSpPr>
          <p:cNvPr id="27" name="TextBox 49"/>
          <p:cNvSpPr txBox="1"/>
          <p:nvPr/>
        </p:nvSpPr>
        <p:spPr>
          <a:xfrm>
            <a:off x="5402971" y="1253662"/>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58"/>
          <p:cNvSpPr txBox="1"/>
          <p:nvPr/>
        </p:nvSpPr>
        <p:spPr>
          <a:xfrm>
            <a:off x="5402971" y="156363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TextBox 59"/>
          <p:cNvSpPr txBox="1"/>
          <p:nvPr/>
        </p:nvSpPr>
        <p:spPr>
          <a:xfrm>
            <a:off x="5402971" y="2347514"/>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60"/>
          <p:cNvSpPr txBox="1"/>
          <p:nvPr/>
        </p:nvSpPr>
        <p:spPr>
          <a:xfrm>
            <a:off x="5402971" y="264375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1" name="TextBox 61"/>
          <p:cNvSpPr txBox="1"/>
          <p:nvPr/>
        </p:nvSpPr>
        <p:spPr>
          <a:xfrm>
            <a:off x="5402971" y="3435846"/>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62"/>
          <p:cNvSpPr txBox="1"/>
          <p:nvPr/>
        </p:nvSpPr>
        <p:spPr>
          <a:xfrm>
            <a:off x="5402971" y="372387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fltVal val="0"/>
                                          </p:val>
                                        </p:tav>
                                        <p:tav tm="100000">
                                          <p:val>
                                            <p:strVal val="#ppt_w"/>
                                          </p:val>
                                        </p:tav>
                                      </p:tavLst>
                                    </p:anim>
                                    <p:anim calcmode="lin" valueType="num">
                                      <p:cBhvr>
                                        <p:cTn id="38" dur="1000" fill="hold"/>
                                        <p:tgtEl>
                                          <p:spTgt spid="26"/>
                                        </p:tgtEl>
                                        <p:attrNameLst>
                                          <p:attrName>ppt_h</p:attrName>
                                        </p:attrNameLst>
                                      </p:cBhvr>
                                      <p:tavLst>
                                        <p:tav tm="0">
                                          <p:val>
                                            <p:fltVal val="0"/>
                                          </p:val>
                                        </p:tav>
                                        <p:tav tm="100000">
                                          <p:val>
                                            <p:strVal val="#ppt_h"/>
                                          </p:val>
                                        </p:tav>
                                      </p:tavLst>
                                    </p:anim>
                                    <p:animEffect transition="in" filter="fade">
                                      <p:cBhvr>
                                        <p:cTn id="39" dur="1000"/>
                                        <p:tgtEl>
                                          <p:spTgt spid="26"/>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2" presetClass="entr" presetSubtype="1" fill="hold" grpId="0" nodeType="withEffect">
                                  <p:stCondLst>
                                    <p:cond delay="100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3000"/>
                            </p:stCondLst>
                            <p:childTnLst>
                              <p:par>
                                <p:cTn id="55" presetID="2" presetClass="entr" presetSubtype="2"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250" fill="hold"/>
                                        <p:tgtEl>
                                          <p:spTgt spid="27"/>
                                        </p:tgtEl>
                                        <p:attrNameLst>
                                          <p:attrName>ppt_x</p:attrName>
                                        </p:attrNameLst>
                                      </p:cBhvr>
                                      <p:tavLst>
                                        <p:tav tm="0">
                                          <p:val>
                                            <p:strVal val="1+#ppt_w/2"/>
                                          </p:val>
                                        </p:tav>
                                        <p:tav tm="100000">
                                          <p:val>
                                            <p:strVal val="#ppt_x"/>
                                          </p:val>
                                        </p:tav>
                                      </p:tavLst>
                                    </p:anim>
                                    <p:anim calcmode="lin" valueType="num">
                                      <p:cBhvr additive="base">
                                        <p:cTn id="58" dur="25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2" presetClass="entr" presetSubtype="1"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5500"/>
                            </p:stCondLst>
                            <p:childTnLst>
                              <p:par>
                                <p:cTn id="76" presetID="2" presetClass="entr" presetSubtype="2"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250" fill="hold"/>
                                        <p:tgtEl>
                                          <p:spTgt spid="29"/>
                                        </p:tgtEl>
                                        <p:attrNameLst>
                                          <p:attrName>ppt_x</p:attrName>
                                        </p:attrNameLst>
                                      </p:cBhvr>
                                      <p:tavLst>
                                        <p:tav tm="0">
                                          <p:val>
                                            <p:strVal val="1+#ppt_w/2"/>
                                          </p:val>
                                        </p:tav>
                                        <p:tav tm="100000">
                                          <p:val>
                                            <p:strVal val="#ppt_x"/>
                                          </p:val>
                                        </p:tav>
                                      </p:tavLst>
                                    </p:anim>
                                    <p:anim calcmode="lin" valueType="num">
                                      <p:cBhvr additive="base">
                                        <p:cTn id="79" dur="250" fill="hold"/>
                                        <p:tgtEl>
                                          <p:spTgt spid="29"/>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up)">
                                      <p:cBhvr>
                                        <p:cTn id="83" dur="500"/>
                                        <p:tgtEl>
                                          <p:spTgt spid="30"/>
                                        </p:tgtEl>
                                      </p:cBhvr>
                                    </p:animEffect>
                                  </p:childTnLst>
                                </p:cTn>
                              </p:par>
                            </p:childTnLst>
                          </p:cTn>
                        </p:par>
                        <p:par>
                          <p:cTn id="84" fill="hold">
                            <p:stCondLst>
                              <p:cond delay="6500"/>
                            </p:stCondLst>
                            <p:childTnLst>
                              <p:par>
                                <p:cTn id="85" presetID="22" presetClass="entr" presetSubtype="8" fill="hold"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par>
                          <p:cTn id="88" fill="hold">
                            <p:stCondLst>
                              <p:cond delay="7000"/>
                            </p:stCondLst>
                            <p:childTnLst>
                              <p:par>
                                <p:cTn id="89" presetID="22" presetClass="entr" presetSubtype="1"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up)">
                                      <p:cBhvr>
                                        <p:cTn id="91" dur="500"/>
                                        <p:tgtEl>
                                          <p:spTgt spid="24"/>
                                        </p:tgtEl>
                                      </p:cBhvr>
                                    </p:animEffect>
                                  </p:childTnLst>
                                </p:cTn>
                              </p:par>
                            </p:childTnLst>
                          </p:cTn>
                        </p:par>
                        <p:par>
                          <p:cTn id="92" fill="hold">
                            <p:stCondLst>
                              <p:cond delay="7500"/>
                            </p:stCondLst>
                            <p:childTnLst>
                              <p:par>
                                <p:cTn id="93" presetID="22" presetClass="entr" presetSubtype="8"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250" fill="hold"/>
                                        <p:tgtEl>
                                          <p:spTgt spid="31"/>
                                        </p:tgtEl>
                                        <p:attrNameLst>
                                          <p:attrName>ppt_x</p:attrName>
                                        </p:attrNameLst>
                                      </p:cBhvr>
                                      <p:tavLst>
                                        <p:tav tm="0">
                                          <p:val>
                                            <p:strVal val="1+#ppt_w/2"/>
                                          </p:val>
                                        </p:tav>
                                        <p:tav tm="100000">
                                          <p:val>
                                            <p:strVal val="#ppt_x"/>
                                          </p:val>
                                        </p:tav>
                                      </p:tavLst>
                                    </p:anim>
                                    <p:anim calcmode="lin" valueType="num">
                                      <p:cBhvr additive="base">
                                        <p:cTn id="100" dur="250" fill="hold"/>
                                        <p:tgtEl>
                                          <p:spTgt spid="31"/>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22" presetClass="entr" presetSubtype="1"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up)">
                                      <p:cBhvr>
                                        <p:cTn id="10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26" grpId="0" animBg="1"/>
      <p:bldP spid="27" grpId="0"/>
      <p:bldP spid="28" grpId="0"/>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4"/>
          <p:cNvGrpSpPr/>
          <p:nvPr/>
        </p:nvGrpSpPr>
        <p:grpSpPr>
          <a:xfrm>
            <a:off x="4034357" y="2296724"/>
            <a:ext cx="1061000" cy="1214343"/>
            <a:chOff x="5379142" y="2991066"/>
            <a:chExt cx="1414667" cy="1619124"/>
          </a:xfrm>
          <a:solidFill>
            <a:srgbClr val="FFC000"/>
          </a:solidFill>
        </p:grpSpPr>
        <p:sp>
          <p:nvSpPr>
            <p:cNvPr id="10"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1"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2" name="Group 12"/>
          <p:cNvGrpSpPr/>
          <p:nvPr/>
        </p:nvGrpSpPr>
        <p:grpSpPr>
          <a:xfrm>
            <a:off x="2672903" y="2452981"/>
            <a:ext cx="1061000" cy="1214343"/>
            <a:chOff x="3563871" y="3199409"/>
            <a:chExt cx="1414666" cy="1619124"/>
          </a:xfrm>
          <a:solidFill>
            <a:srgbClr val="71C3E3"/>
          </a:solidFill>
        </p:grpSpPr>
        <p:sp>
          <p:nvSpPr>
            <p:cNvPr id="13"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4"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5" name="Group 11"/>
          <p:cNvGrpSpPr/>
          <p:nvPr/>
        </p:nvGrpSpPr>
        <p:grpSpPr>
          <a:xfrm>
            <a:off x="1259632" y="2296724"/>
            <a:ext cx="1061000" cy="1214343"/>
            <a:chOff x="1743076" y="2991066"/>
            <a:chExt cx="1414666" cy="1619124"/>
          </a:xfrm>
          <a:solidFill>
            <a:srgbClr val="E71F19"/>
          </a:solidFill>
        </p:grpSpPr>
        <p:sp>
          <p:nvSpPr>
            <p:cNvPr id="16"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7"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8" name="Group 15"/>
          <p:cNvGrpSpPr/>
          <p:nvPr/>
        </p:nvGrpSpPr>
        <p:grpSpPr>
          <a:xfrm>
            <a:off x="5399953" y="2452981"/>
            <a:ext cx="1061000" cy="1214344"/>
            <a:chOff x="7199937" y="3199409"/>
            <a:chExt cx="1414666" cy="1619125"/>
          </a:xfrm>
          <a:solidFill>
            <a:srgbClr val="62AB71"/>
          </a:solidFill>
        </p:grpSpPr>
        <p:sp>
          <p:nvSpPr>
            <p:cNvPr id="19"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4"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25" name="Group 16"/>
          <p:cNvGrpSpPr/>
          <p:nvPr/>
        </p:nvGrpSpPr>
        <p:grpSpPr>
          <a:xfrm>
            <a:off x="6761407" y="2296724"/>
            <a:ext cx="1061000" cy="1214343"/>
            <a:chOff x="9015209" y="2991066"/>
            <a:chExt cx="1414666" cy="1619124"/>
          </a:xfrm>
          <a:solidFill>
            <a:srgbClr val="E71F19"/>
          </a:solidFill>
        </p:grpSpPr>
        <p:sp>
          <p:nvSpPr>
            <p:cNvPr id="26"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7"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8"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9"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1"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2"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3"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4"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5"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6"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7"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xEl>
                                              <p:pRg st="0" end="0"/>
                                            </p:txEl>
                                          </p:spTgt>
                                        </p:tgtEl>
                                        <p:attrNameLst>
                                          <p:attrName>style.visibility</p:attrName>
                                        </p:attrNameLst>
                                      </p:cBhvr>
                                      <p:to>
                                        <p:strVal val="visible"/>
                                      </p:to>
                                    </p:set>
                                    <p:animEffect transition="in" filter="fade">
                                      <p:cBhvr>
                                        <p:cTn id="25" dur="500"/>
                                        <p:tgtEl>
                                          <p:spTgt spid="28">
                                            <p:txEl>
                                              <p:pRg st="0" end="0"/>
                                            </p:txEl>
                                          </p:spTgt>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strips(downRight)">
                                      <p:cBhvr>
                                        <p:cTn id="29" dur="500"/>
                                        <p:tgtEl>
                                          <p:spTgt spid="33"/>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xEl>
                                              <p:pRg st="0" end="0"/>
                                            </p:txEl>
                                          </p:spTgt>
                                        </p:tgtEl>
                                        <p:attrNameLst>
                                          <p:attrName>style.visibility</p:attrName>
                                        </p:attrNameLst>
                                      </p:cBhvr>
                                      <p:to>
                                        <p:strVal val="visible"/>
                                      </p:to>
                                    </p:set>
                                    <p:animEffect transition="in" filter="fade">
                                      <p:cBhvr>
                                        <p:cTn id="36" dur="500"/>
                                        <p:tgtEl>
                                          <p:spTgt spid="29">
                                            <p:txEl>
                                              <p:pRg st="0" end="0"/>
                                            </p:txEl>
                                          </p:spTgt>
                                        </p:tgtEl>
                                      </p:cBhvr>
                                    </p:animEffect>
                                  </p:childTnLst>
                                </p:cTn>
                              </p:par>
                            </p:childTnLst>
                          </p:cTn>
                        </p:par>
                        <p:par>
                          <p:cTn id="37" fill="hold">
                            <p:stCondLst>
                              <p:cond delay="3000"/>
                            </p:stCondLst>
                            <p:childTnLst>
                              <p:par>
                                <p:cTn id="38" presetID="18" presetClass="entr" presetSubtype="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Right)">
                                      <p:cBhvr>
                                        <p:cTn id="40" dur="500"/>
                                        <p:tgtEl>
                                          <p:spTgt spid="34"/>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ssolv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strips(downRight)">
                                      <p:cBhvr>
                                        <p:cTn id="51" dur="500"/>
                                        <p:tgtEl>
                                          <p:spTgt spid="35"/>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dissolv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xEl>
                                              <p:pRg st="0" end="0"/>
                                            </p:txEl>
                                          </p:spTgt>
                                        </p:tgtEl>
                                        <p:attrNameLst>
                                          <p:attrName>style.visibility</p:attrName>
                                        </p:attrNameLst>
                                      </p:cBhvr>
                                      <p:to>
                                        <p:strVal val="visible"/>
                                      </p:to>
                                    </p:set>
                                    <p:animEffect transition="in" filter="fade">
                                      <p:cBhvr>
                                        <p:cTn id="58" dur="500"/>
                                        <p:tgtEl>
                                          <p:spTgt spid="31">
                                            <p:txEl>
                                              <p:pRg st="0" end="0"/>
                                            </p:txEl>
                                          </p:spTgt>
                                        </p:tgtEl>
                                      </p:cBhvr>
                                    </p:animEffect>
                                  </p:childTnLst>
                                </p:cTn>
                              </p:par>
                            </p:childTnLst>
                          </p:cTn>
                        </p:par>
                        <p:par>
                          <p:cTn id="59" fill="hold">
                            <p:stCondLst>
                              <p:cond delay="5000"/>
                            </p:stCondLst>
                            <p:childTnLst>
                              <p:par>
                                <p:cTn id="60" presetID="18" presetClass="entr" presetSubtype="6"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strips(downRight)">
                                      <p:cBhvr>
                                        <p:cTn id="62" dur="500"/>
                                        <p:tgtEl>
                                          <p:spTgt spid="36"/>
                                        </p:tgtEl>
                                      </p:cBhvr>
                                    </p:animEffect>
                                  </p:childTnLst>
                                </p:cTn>
                              </p:par>
                            </p:childTnLst>
                          </p:cTn>
                        </p:par>
                        <p:par>
                          <p:cTn id="63" fill="hold">
                            <p:stCondLst>
                              <p:cond delay="5500"/>
                            </p:stCondLst>
                            <p:childTnLst>
                              <p:par>
                                <p:cTn id="64" presetID="9"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dissolve">
                                      <p:cBhvr>
                                        <p:cTn id="66" dur="500"/>
                                        <p:tgtEl>
                                          <p:spTgt spid="2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fade">
                                      <p:cBhvr>
                                        <p:cTn id="69" dur="500"/>
                                        <p:tgtEl>
                                          <p:spTgt spid="32">
                                            <p:txEl>
                                              <p:pRg st="0" end="0"/>
                                            </p:txEl>
                                          </p:spTgt>
                                        </p:tgtEl>
                                      </p:cBhvr>
                                    </p:animEffect>
                                  </p:childTnLst>
                                </p:cTn>
                              </p:par>
                            </p:childTnLst>
                          </p:cTn>
                        </p:par>
                        <p:par>
                          <p:cTn id="70" fill="hold">
                            <p:stCondLst>
                              <p:cond delay="6000"/>
                            </p:stCondLst>
                            <p:childTnLst>
                              <p:par>
                                <p:cTn id="71" presetID="18" presetClass="entr" presetSubtype="6"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downRight)">
                                      <p:cBhvr>
                                        <p:cTn id="7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build="p"/>
      <p:bldP spid="29" grpId="0" build="p"/>
      <p:bldP spid="30" grpId="0" build="p"/>
      <p:bldP spid="31" grpId="0" build="p"/>
      <p:bldP spid="32" grpId="0" build="p"/>
      <p:bldP spid="33"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Straight Connector 247"/>
          <p:cNvCxnSpPr/>
          <p:nvPr/>
        </p:nvCxnSpPr>
        <p:spPr>
          <a:xfrm>
            <a:off x="792148" y="4235964"/>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74"/>
          <p:cNvGrpSpPr/>
          <p:nvPr/>
        </p:nvGrpSpPr>
        <p:grpSpPr>
          <a:xfrm>
            <a:off x="1643960" y="1432154"/>
            <a:ext cx="921712" cy="2592315"/>
            <a:chOff x="1634044" y="1304396"/>
            <a:chExt cx="921712" cy="2592315"/>
          </a:xfrm>
        </p:grpSpPr>
        <p:sp>
          <p:nvSpPr>
            <p:cNvPr id="11" name="Rounded Rectangle 38"/>
            <p:cNvSpPr/>
            <p:nvPr/>
          </p:nvSpPr>
          <p:spPr>
            <a:xfrm>
              <a:off x="1634044" y="1304396"/>
              <a:ext cx="921712" cy="2592315"/>
            </a:xfrm>
            <a:prstGeom prst="roundRect">
              <a:avLst>
                <a:gd name="adj" fmla="val 50000"/>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12" name="Group 46"/>
            <p:cNvGrpSpPr/>
            <p:nvPr/>
          </p:nvGrpSpPr>
          <p:grpSpPr>
            <a:xfrm>
              <a:off x="1703480" y="3032606"/>
              <a:ext cx="782840" cy="782838"/>
              <a:chOff x="1703480" y="3032606"/>
              <a:chExt cx="782840" cy="782838"/>
            </a:xfrm>
          </p:grpSpPr>
          <p:sp>
            <p:nvSpPr>
              <p:cNvPr id="16"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7"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13" name="Group 61"/>
            <p:cNvGrpSpPr/>
            <p:nvPr/>
          </p:nvGrpSpPr>
          <p:grpSpPr>
            <a:xfrm>
              <a:off x="1669944" y="1477217"/>
              <a:ext cx="849913" cy="2108391"/>
              <a:chOff x="1669944" y="1477217"/>
              <a:chExt cx="849913" cy="2108391"/>
            </a:xfrm>
          </p:grpSpPr>
          <p:sp>
            <p:nvSpPr>
              <p:cNvPr id="14" name="Text Placeholder 3"/>
              <p:cNvSpPr txBox="1"/>
              <p:nvPr/>
            </p:nvSpPr>
            <p:spPr>
              <a:xfrm>
                <a:off x="1907297" y="3262443"/>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Rectangle 6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18" name="Group 75"/>
          <p:cNvGrpSpPr/>
          <p:nvPr/>
        </p:nvGrpSpPr>
        <p:grpSpPr>
          <a:xfrm>
            <a:off x="2882510" y="1835404"/>
            <a:ext cx="921712" cy="2189066"/>
            <a:chOff x="2872594" y="1707645"/>
            <a:chExt cx="921712" cy="2189066"/>
          </a:xfrm>
        </p:grpSpPr>
        <p:sp>
          <p:nvSpPr>
            <p:cNvPr id="19" name="Rounded Rectangle 40"/>
            <p:cNvSpPr/>
            <p:nvPr/>
          </p:nvSpPr>
          <p:spPr>
            <a:xfrm>
              <a:off x="2872594" y="1707645"/>
              <a:ext cx="921712" cy="2189066"/>
            </a:xfrm>
            <a:prstGeom prst="roundRect">
              <a:avLst>
                <a:gd name="adj" fmla="val 50000"/>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24" name="Group 47"/>
            <p:cNvGrpSpPr/>
            <p:nvPr/>
          </p:nvGrpSpPr>
          <p:grpSpPr>
            <a:xfrm>
              <a:off x="2942030" y="3032606"/>
              <a:ext cx="782840" cy="782838"/>
              <a:chOff x="1703480" y="3032606"/>
              <a:chExt cx="782840" cy="782838"/>
            </a:xfrm>
          </p:grpSpPr>
          <p:sp>
            <p:nvSpPr>
              <p:cNvPr id="28"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sp>
            <p:nvSpPr>
              <p:cNvPr id="29"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25" name="Group 62"/>
            <p:cNvGrpSpPr/>
            <p:nvPr/>
          </p:nvGrpSpPr>
          <p:grpSpPr>
            <a:xfrm>
              <a:off x="2903209" y="1825998"/>
              <a:ext cx="849913" cy="1759609"/>
              <a:chOff x="1669944" y="1750267"/>
              <a:chExt cx="849913" cy="1759609"/>
            </a:xfrm>
          </p:grpSpPr>
          <p:sp>
            <p:nvSpPr>
              <p:cNvPr id="26" name="Text Placeholder 3"/>
              <p:cNvSpPr txBox="1"/>
              <p:nvPr/>
            </p:nvSpPr>
            <p:spPr>
              <a:xfrm>
                <a:off x="1911900" y="3186711"/>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Rectangle 64"/>
              <p:cNvSpPr/>
              <p:nvPr/>
            </p:nvSpPr>
            <p:spPr>
              <a:xfrm>
                <a:off x="1669944" y="175026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80%</a:t>
                </a:r>
              </a:p>
            </p:txBody>
          </p:sp>
        </p:grpSp>
      </p:grpSp>
      <p:grpSp>
        <p:nvGrpSpPr>
          <p:cNvPr id="30" name="Group 76"/>
          <p:cNvGrpSpPr/>
          <p:nvPr/>
        </p:nvGrpSpPr>
        <p:grpSpPr>
          <a:xfrm>
            <a:off x="4063676" y="856085"/>
            <a:ext cx="1039067" cy="3168385"/>
            <a:chOff x="4049140" y="728326"/>
            <a:chExt cx="1039068" cy="3168385"/>
          </a:xfrm>
        </p:grpSpPr>
        <p:sp>
          <p:nvSpPr>
            <p:cNvPr id="31" name="Rounded Rectangle 41"/>
            <p:cNvSpPr/>
            <p:nvPr/>
          </p:nvSpPr>
          <p:spPr>
            <a:xfrm>
              <a:off x="4106521" y="728326"/>
              <a:ext cx="921712" cy="3168385"/>
            </a:xfrm>
            <a:prstGeom prst="roundRect">
              <a:avLst>
                <a:gd name="adj" fmla="val 50000"/>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32" name="Group 50"/>
            <p:cNvGrpSpPr/>
            <p:nvPr/>
          </p:nvGrpSpPr>
          <p:grpSpPr>
            <a:xfrm>
              <a:off x="4175957" y="3032606"/>
              <a:ext cx="782840" cy="782838"/>
              <a:chOff x="1703480" y="3032606"/>
              <a:chExt cx="782840" cy="782838"/>
            </a:xfrm>
          </p:grpSpPr>
          <p:sp>
            <p:nvSpPr>
              <p:cNvPr id="36"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latin typeface="微软雅黑" panose="020B0503020204020204" pitchFamily="34" charset="-122"/>
                  <a:ea typeface="微软雅黑" panose="020B0503020204020204" pitchFamily="34" charset="-122"/>
                </a:endParaRPr>
              </a:p>
            </p:txBody>
          </p:sp>
          <p:sp>
            <p:nvSpPr>
              <p:cNvPr id="37"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3F3F"/>
                  </a:solidFill>
                  <a:latin typeface="微软雅黑" panose="020B0503020204020204" pitchFamily="34" charset="-122"/>
                  <a:ea typeface="微软雅黑" panose="020B0503020204020204" pitchFamily="34" charset="-122"/>
                </a:endParaRPr>
              </a:p>
            </p:txBody>
          </p:sp>
        </p:grpSp>
        <p:grpSp>
          <p:nvGrpSpPr>
            <p:cNvPr id="33" name="Group 65"/>
            <p:cNvGrpSpPr/>
            <p:nvPr/>
          </p:nvGrpSpPr>
          <p:grpSpPr>
            <a:xfrm>
              <a:off x="4049140" y="958754"/>
              <a:ext cx="1039068" cy="2626852"/>
              <a:chOff x="1580903" y="1174197"/>
              <a:chExt cx="1039068" cy="2626852"/>
            </a:xfrm>
          </p:grpSpPr>
          <p:sp>
            <p:nvSpPr>
              <p:cNvPr id="34" name="Text Placeholder 3"/>
              <p:cNvSpPr txBox="1"/>
              <p:nvPr/>
            </p:nvSpPr>
            <p:spPr>
              <a:xfrm>
                <a:off x="1924450" y="3477884"/>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Rectangle 67"/>
              <p:cNvSpPr/>
              <p:nvPr/>
            </p:nvSpPr>
            <p:spPr>
              <a:xfrm>
                <a:off x="1580903" y="1174197"/>
                <a:ext cx="1039068"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100%</a:t>
                </a:r>
              </a:p>
            </p:txBody>
          </p:sp>
        </p:grpSp>
      </p:grpSp>
      <p:grpSp>
        <p:nvGrpSpPr>
          <p:cNvPr id="38" name="Group 79"/>
          <p:cNvGrpSpPr/>
          <p:nvPr/>
        </p:nvGrpSpPr>
        <p:grpSpPr>
          <a:xfrm>
            <a:off x="6598160" y="1432154"/>
            <a:ext cx="921712" cy="2592315"/>
            <a:chOff x="6588245" y="1304396"/>
            <a:chExt cx="921712" cy="2592315"/>
          </a:xfrm>
        </p:grpSpPr>
        <p:sp>
          <p:nvSpPr>
            <p:cNvPr id="39" name="Rounded Rectangle 43"/>
            <p:cNvSpPr/>
            <p:nvPr/>
          </p:nvSpPr>
          <p:spPr>
            <a:xfrm>
              <a:off x="6588245" y="1304396"/>
              <a:ext cx="921712" cy="2592315"/>
            </a:xfrm>
            <a:prstGeom prst="roundRect">
              <a:avLst>
                <a:gd name="adj" fmla="val 50000"/>
              </a:avLst>
            </a:prstGeom>
            <a:solidFill>
              <a:srgbClr val="98C0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40" name="Group 56"/>
            <p:cNvGrpSpPr/>
            <p:nvPr/>
          </p:nvGrpSpPr>
          <p:grpSpPr>
            <a:xfrm>
              <a:off x="6657681" y="3032606"/>
              <a:ext cx="782840" cy="782838"/>
              <a:chOff x="1703480" y="3032606"/>
              <a:chExt cx="782840" cy="782838"/>
            </a:xfrm>
          </p:grpSpPr>
          <p:sp>
            <p:nvSpPr>
              <p:cNvPr id="44"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latin typeface="微软雅黑" panose="020B0503020204020204" pitchFamily="34" charset="-122"/>
                  <a:ea typeface="微软雅黑" panose="020B0503020204020204" pitchFamily="34" charset="-122"/>
                </a:endParaRPr>
              </a:p>
            </p:txBody>
          </p:sp>
          <p:sp>
            <p:nvSpPr>
              <p:cNvPr id="45"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grpSp>
        <p:grpSp>
          <p:nvGrpSpPr>
            <p:cNvPr id="41" name="Group 68"/>
            <p:cNvGrpSpPr/>
            <p:nvPr/>
          </p:nvGrpSpPr>
          <p:grpSpPr>
            <a:xfrm>
              <a:off x="6618860" y="1477217"/>
              <a:ext cx="849913" cy="2108389"/>
              <a:chOff x="1669944" y="1477217"/>
              <a:chExt cx="849913" cy="2108389"/>
            </a:xfrm>
          </p:grpSpPr>
          <p:sp>
            <p:nvSpPr>
              <p:cNvPr id="42" name="Text Placeholder 3"/>
              <p:cNvSpPr txBox="1"/>
              <p:nvPr/>
            </p:nvSpPr>
            <p:spPr>
              <a:xfrm>
                <a:off x="1950645" y="3262441"/>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7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46" name="Group 78"/>
          <p:cNvGrpSpPr/>
          <p:nvPr/>
        </p:nvGrpSpPr>
        <p:grpSpPr>
          <a:xfrm>
            <a:off x="5359610" y="2008225"/>
            <a:ext cx="921712" cy="1997312"/>
            <a:chOff x="5349694" y="1880466"/>
            <a:chExt cx="921712" cy="1997312"/>
          </a:xfrm>
        </p:grpSpPr>
        <p:sp>
          <p:nvSpPr>
            <p:cNvPr id="47" name="Rounded Rectangle 42"/>
            <p:cNvSpPr/>
            <p:nvPr/>
          </p:nvSpPr>
          <p:spPr>
            <a:xfrm>
              <a:off x="5349694" y="1880466"/>
              <a:ext cx="921712" cy="199731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48" name="Group 77"/>
            <p:cNvGrpSpPr/>
            <p:nvPr/>
          </p:nvGrpSpPr>
          <p:grpSpPr>
            <a:xfrm>
              <a:off x="5383429" y="1960262"/>
              <a:ext cx="849913" cy="1840285"/>
              <a:chOff x="5383429" y="1960262"/>
              <a:chExt cx="849913" cy="1840285"/>
            </a:xfrm>
          </p:grpSpPr>
          <p:grpSp>
            <p:nvGrpSpPr>
              <p:cNvPr id="49" name="Group 53"/>
              <p:cNvGrpSpPr/>
              <p:nvPr/>
            </p:nvGrpSpPr>
            <p:grpSpPr>
              <a:xfrm>
                <a:off x="5419130" y="3017709"/>
                <a:ext cx="782840" cy="782838"/>
                <a:chOff x="1703480" y="3032606"/>
                <a:chExt cx="782840" cy="782838"/>
              </a:xfrm>
            </p:grpSpPr>
            <p:sp>
              <p:nvSpPr>
                <p:cNvPr id="53"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微软雅黑" panose="020B0503020204020204" pitchFamily="34" charset="-122"/>
                    <a:ea typeface="微软雅黑" panose="020B0503020204020204" pitchFamily="34" charset="-122"/>
                  </a:endParaRPr>
                </a:p>
              </p:txBody>
            </p:sp>
            <p:sp>
              <p:nvSpPr>
                <p:cNvPr id="54"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微软雅黑" panose="020B0503020204020204" pitchFamily="34" charset="-122"/>
                    <a:ea typeface="微软雅黑" panose="020B0503020204020204" pitchFamily="34" charset="-122"/>
                  </a:endParaRPr>
                </a:p>
              </p:txBody>
            </p:sp>
          </p:grpSp>
          <p:grpSp>
            <p:nvGrpSpPr>
              <p:cNvPr id="50" name="Group 71"/>
              <p:cNvGrpSpPr/>
              <p:nvPr/>
            </p:nvGrpSpPr>
            <p:grpSpPr>
              <a:xfrm>
                <a:off x="5383429" y="1960262"/>
                <a:ext cx="849913" cy="1610450"/>
                <a:chOff x="1669943" y="1865481"/>
                <a:chExt cx="849913" cy="1610450"/>
              </a:xfrm>
            </p:grpSpPr>
            <p:sp>
              <p:nvSpPr>
                <p:cNvPr id="51" name="Text Placeholder 3"/>
                <p:cNvSpPr txBox="1"/>
                <p:nvPr/>
              </p:nvSpPr>
              <p:spPr>
                <a:xfrm>
                  <a:off x="1953286" y="3152766"/>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Rectangle 73"/>
                <p:cNvSpPr/>
                <p:nvPr/>
              </p:nvSpPr>
              <p:spPr>
                <a:xfrm>
                  <a:off x="1669943" y="1865481"/>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70%</a:t>
                  </a:r>
                </a:p>
              </p:txBody>
            </p:sp>
          </p:grpSp>
        </p:grpSp>
      </p:grpSp>
      <p:sp>
        <p:nvSpPr>
          <p:cNvPr id="55" name="TextBox 107"/>
          <p:cNvSpPr txBox="1"/>
          <p:nvPr/>
        </p:nvSpPr>
        <p:spPr>
          <a:xfrm>
            <a:off x="786002" y="4336995"/>
            <a:ext cx="7591831"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56" name="文本框 13"/>
          <p:cNvSpPr txBox="1"/>
          <p:nvPr/>
        </p:nvSpPr>
        <p:spPr>
          <a:xfrm>
            <a:off x="1713396" y="2223770"/>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7" name="文本框 13"/>
          <p:cNvSpPr txBox="1"/>
          <p:nvPr/>
        </p:nvSpPr>
        <p:spPr>
          <a:xfrm>
            <a:off x="2941115" y="2522404"/>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8" name="文本框 13"/>
          <p:cNvSpPr txBox="1"/>
          <p:nvPr/>
        </p:nvSpPr>
        <p:spPr>
          <a:xfrm>
            <a:off x="6662862" y="2223770"/>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9" name="文本框 13"/>
          <p:cNvSpPr txBox="1"/>
          <p:nvPr/>
        </p:nvSpPr>
        <p:spPr>
          <a:xfrm>
            <a:off x="5432600" y="2522404"/>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60" name="文本框 13"/>
          <p:cNvSpPr txBox="1"/>
          <p:nvPr/>
        </p:nvSpPr>
        <p:spPr>
          <a:xfrm>
            <a:off x="4181604" y="1669269"/>
            <a:ext cx="793671" cy="1329589"/>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9" presetClass="entr" presetSubtype="0"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dissolve">
                                      <p:cBhvr>
                                        <p:cTn id="47" dur="500"/>
                                        <p:tgtEl>
                                          <p:spTgt spid="5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dissolve">
                                      <p:cBhvr>
                                        <p:cTn id="50" dur="500"/>
                                        <p:tgtEl>
                                          <p:spTgt spid="5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dissolve">
                                      <p:cBhvr>
                                        <p:cTn id="53" dur="500"/>
                                        <p:tgtEl>
                                          <p:spTgt spid="58"/>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dissolve">
                                      <p:cBhvr>
                                        <p:cTn id="56" dur="500"/>
                                        <p:tgtEl>
                                          <p:spTgt spid="59"/>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dissolve">
                                      <p:cBhvr>
                                        <p:cTn id="59" dur="500"/>
                                        <p:tgtEl>
                                          <p:spTgt spid="60"/>
                                        </p:tgtEl>
                                      </p:cBhvr>
                                    </p:animEffect>
                                  </p:childTnLst>
                                </p:cTn>
                              </p:par>
                            </p:childTnLst>
                          </p:cTn>
                        </p:par>
                        <p:par>
                          <p:cTn id="60" fill="hold">
                            <p:stCondLst>
                              <p:cond delay="4500"/>
                            </p:stCondLst>
                            <p:childTnLst>
                              <p:par>
                                <p:cTn id="61" presetID="18" presetClass="entr" presetSubtype="3" fill="hold" nodeType="afterEffect">
                                  <p:stCondLst>
                                    <p:cond delay="250"/>
                                  </p:stCondLst>
                                  <p:childTnLst>
                                    <p:set>
                                      <p:cBhvr>
                                        <p:cTn id="62" dur="1" fill="hold">
                                          <p:stCondLst>
                                            <p:cond delay="0"/>
                                          </p:stCondLst>
                                        </p:cTn>
                                        <p:tgtEl>
                                          <p:spTgt spid="9"/>
                                        </p:tgtEl>
                                        <p:attrNameLst>
                                          <p:attrName>style.visibility</p:attrName>
                                        </p:attrNameLst>
                                      </p:cBhvr>
                                      <p:to>
                                        <p:strVal val="visible"/>
                                      </p:to>
                                    </p:set>
                                    <p:animEffect transition="in" filter="strips(upRight)">
                                      <p:cBhvr>
                                        <p:cTn id="63" dur="500"/>
                                        <p:tgtEl>
                                          <p:spTgt spid="9"/>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P spid="56" grpId="0"/>
      <p:bldP spid="57" grpId="0"/>
      <p:bldP spid="58" grpId="0"/>
      <p:bldP spid="59"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Rectangle 13" descr="FD1DDF730CE4456e89755B07FE1653D0# #Rectangle 13"/>
          <p:cNvSpPr>
            <a:spLocks noChangeArrowheads="1"/>
          </p:cNvSpPr>
          <p:nvPr/>
        </p:nvSpPr>
        <p:spPr bwMode="auto">
          <a:xfrm>
            <a:off x="1401224" y="1717066"/>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1401224" y="3340692"/>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37"/>
          <p:cNvSpPr txBox="1"/>
          <p:nvPr/>
        </p:nvSpPr>
        <p:spPr>
          <a:xfrm>
            <a:off x="1403677" y="136146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38"/>
          <p:cNvSpPr txBox="1"/>
          <p:nvPr/>
        </p:nvSpPr>
        <p:spPr>
          <a:xfrm>
            <a:off x="1403677" y="299568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40"/>
          <p:cNvSpPr txBox="1"/>
          <p:nvPr/>
        </p:nvSpPr>
        <p:spPr>
          <a:xfrm>
            <a:off x="6156176" y="216227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64073" y="984848"/>
            <a:ext cx="1354818" cy="1354818"/>
            <a:chOff x="1369994" y="2067694"/>
            <a:chExt cx="1584176" cy="1584176"/>
          </a:xfrm>
          <a:scene3d>
            <a:camera prst="orthographicFront">
              <a:rot lat="0" lon="0" rev="0"/>
            </a:camera>
            <a:lightRig rig="soft" dir="t">
              <a:rot lat="0" lon="0" rev="0"/>
            </a:lightRig>
          </a:scene3d>
        </p:grpSpPr>
        <p:sp>
          <p:nvSpPr>
            <p:cNvPr id="16" name="菱形 15"/>
            <p:cNvSpPr/>
            <p:nvPr/>
          </p:nvSpPr>
          <p:spPr>
            <a:xfrm>
              <a:off x="1369994" y="2067694"/>
              <a:ext cx="1584176" cy="1584176"/>
            </a:xfrm>
            <a:prstGeom prst="diamond">
              <a:avLst/>
            </a:prstGeom>
            <a:solidFill>
              <a:srgbClr val="FFC000"/>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7" name="TextBox 43"/>
            <p:cNvSpPr txBox="1"/>
            <p:nvPr/>
          </p:nvSpPr>
          <p:spPr>
            <a:xfrm flipH="1">
              <a:off x="1634258" y="2679842"/>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8" name="组合 17"/>
          <p:cNvGrpSpPr/>
          <p:nvPr/>
        </p:nvGrpSpPr>
        <p:grpSpPr>
          <a:xfrm>
            <a:off x="4269495" y="1801490"/>
            <a:ext cx="1354818" cy="1354818"/>
            <a:chOff x="3029144" y="1491630"/>
            <a:chExt cx="1584176" cy="1584176"/>
          </a:xfrm>
          <a:solidFill>
            <a:schemeClr val="accent1">
              <a:lumMod val="75000"/>
            </a:schemeClr>
          </a:solidFill>
          <a:scene3d>
            <a:camera prst="orthographicFront">
              <a:rot lat="0" lon="0" rev="0"/>
            </a:camera>
            <a:lightRig rig="soft" dir="t">
              <a:rot lat="0" lon="0" rev="0"/>
            </a:lightRig>
          </a:scene3d>
        </p:grpSpPr>
        <p:sp>
          <p:nvSpPr>
            <p:cNvPr id="19" name="菱形 18"/>
            <p:cNvSpPr/>
            <p:nvPr/>
          </p:nvSpPr>
          <p:spPr>
            <a:xfrm>
              <a:off x="3029144" y="1491630"/>
              <a:ext cx="1584176" cy="1584176"/>
            </a:xfrm>
            <a:prstGeom prst="diamond">
              <a:avLst/>
            </a:prstGeom>
            <a:solidFill>
              <a:srgbClr val="62AB7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4" name="TextBox 46"/>
            <p:cNvSpPr txBox="1"/>
            <p:nvPr/>
          </p:nvSpPr>
          <p:spPr>
            <a:xfrm flipH="1">
              <a:off x="3319581" y="2103778"/>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5" name="组合 24"/>
          <p:cNvGrpSpPr/>
          <p:nvPr/>
        </p:nvGrpSpPr>
        <p:grpSpPr>
          <a:xfrm>
            <a:off x="3464073" y="2618132"/>
            <a:ext cx="1354818" cy="1354818"/>
            <a:chOff x="4577170" y="2067694"/>
            <a:chExt cx="1584176" cy="1584176"/>
          </a:xfrm>
          <a:scene3d>
            <a:camera prst="orthographicFront">
              <a:rot lat="0" lon="0" rev="0"/>
            </a:camera>
            <a:lightRig rig="soft" dir="t">
              <a:rot lat="0" lon="0" rev="0"/>
            </a:lightRig>
          </a:scene3d>
        </p:grpSpPr>
        <p:sp>
          <p:nvSpPr>
            <p:cNvPr id="26" name="菱形 25"/>
            <p:cNvSpPr/>
            <p:nvPr/>
          </p:nvSpPr>
          <p:spPr>
            <a:xfrm>
              <a:off x="4577170" y="2067694"/>
              <a:ext cx="1584176" cy="1584176"/>
            </a:xfrm>
            <a:prstGeom prst="diamond">
              <a:avLst/>
            </a:prstGeom>
            <a:solidFill>
              <a:srgbClr val="E71F19"/>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7" name="TextBox 49"/>
            <p:cNvSpPr txBox="1"/>
            <p:nvPr/>
          </p:nvSpPr>
          <p:spPr>
            <a:xfrm flipH="1">
              <a:off x="4841434" y="2679842"/>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8" name="组合 27"/>
          <p:cNvGrpSpPr/>
          <p:nvPr/>
        </p:nvGrpSpPr>
        <p:grpSpPr>
          <a:xfrm>
            <a:off x="4269495" y="3434775"/>
            <a:ext cx="1354818" cy="1354818"/>
            <a:chOff x="6145277" y="1491630"/>
            <a:chExt cx="1584176" cy="1584176"/>
          </a:xfrm>
          <a:solidFill>
            <a:srgbClr val="71C3E3"/>
          </a:solidFill>
          <a:scene3d>
            <a:camera prst="orthographicFront">
              <a:rot lat="0" lon="0" rev="0"/>
            </a:camera>
            <a:lightRig rig="soft" dir="t">
              <a:rot lat="0" lon="0" rev="0"/>
            </a:lightRig>
          </a:scene3d>
        </p:grpSpPr>
        <p:sp>
          <p:nvSpPr>
            <p:cNvPr id="29" name="菱形 28"/>
            <p:cNvSpPr/>
            <p:nvPr/>
          </p:nvSpPr>
          <p:spPr>
            <a:xfrm>
              <a:off x="6145277" y="1491630"/>
              <a:ext cx="1584176" cy="1584176"/>
            </a:xfrm>
            <a:prstGeom prst="diamond">
              <a:avLst/>
            </a:prstGeom>
            <a:grp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0" name="TextBox 52"/>
            <p:cNvSpPr txBox="1"/>
            <p:nvPr/>
          </p:nvSpPr>
          <p:spPr>
            <a:xfrm flipH="1">
              <a:off x="6383367" y="2103778"/>
              <a:ext cx="1107998" cy="359881"/>
            </a:xfrm>
            <a:prstGeom prst="rect">
              <a:avLst/>
            </a:prstGeom>
            <a:grp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文本</a:t>
              </a:r>
            </a:p>
          </p:txBody>
        </p:sp>
      </p:grpSp>
      <p:cxnSp>
        <p:nvCxnSpPr>
          <p:cNvPr id="31" name="直接连接符 30"/>
          <p:cNvCxnSpPr>
            <a:stCxn id="16" idx="1"/>
          </p:cNvCxnSpPr>
          <p:nvPr/>
        </p:nvCxnSpPr>
        <p:spPr>
          <a:xfrm flipH="1">
            <a:off x="1259632" y="1662257"/>
            <a:ext cx="220444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259632" y="3295541"/>
            <a:ext cx="220444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624313" y="2478899"/>
            <a:ext cx="224015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p:cNvCxnSpPr>
          <p:nvPr/>
        </p:nvCxnSpPr>
        <p:spPr>
          <a:xfrm>
            <a:off x="5624313" y="4112184"/>
            <a:ext cx="2260055"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TextBox 58"/>
          <p:cNvSpPr txBox="1"/>
          <p:nvPr/>
        </p:nvSpPr>
        <p:spPr>
          <a:xfrm>
            <a:off x="6156176" y="379295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4500"/>
                            </p:stCondLst>
                            <p:childTnLst>
                              <p:par>
                                <p:cTn id="49" presetID="47"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0-#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2" presetClass="entr" presetSubtype="2"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right)">
                                      <p:cBhvr>
                                        <p:cTn id="67" dur="500"/>
                                        <p:tgtEl>
                                          <p:spTgt spid="32"/>
                                        </p:tgtEl>
                                      </p:cBhvr>
                                    </p:animEffect>
                                  </p:childTnLst>
                                </p:cTn>
                              </p:par>
                            </p:childTnLst>
                          </p:cTn>
                        </p:par>
                        <p:par>
                          <p:cTn id="68" fill="hold">
                            <p:stCondLst>
                              <p:cond delay="6500"/>
                            </p:stCondLst>
                            <p:childTnLst>
                              <p:par>
                                <p:cTn id="69" presetID="47"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anim calcmode="lin" valueType="num">
                                      <p:cBhvr>
                                        <p:cTn id="77" dur="1000" fill="hold"/>
                                        <p:tgtEl>
                                          <p:spTgt spid="10"/>
                                        </p:tgtEl>
                                        <p:attrNameLst>
                                          <p:attrName>ppt_x</p:attrName>
                                        </p:attrNameLst>
                                      </p:cBhvr>
                                      <p:tavLst>
                                        <p:tav tm="0">
                                          <p:val>
                                            <p:strVal val="#ppt_x"/>
                                          </p:val>
                                        </p:tav>
                                        <p:tav tm="100000">
                                          <p:val>
                                            <p:strVal val="#ppt_x"/>
                                          </p:val>
                                        </p:tav>
                                      </p:tavLst>
                                    </p:anim>
                                    <p:anim calcmode="lin" valueType="num">
                                      <p:cBhvr>
                                        <p:cTn id="78" dur="1000" fill="hold"/>
                                        <p:tgtEl>
                                          <p:spTgt spid="10"/>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2" presetClass="entr" presetSubtype="2"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1+#ppt_w/2"/>
                                          </p:val>
                                        </p:tav>
                                        <p:tav tm="100000">
                                          <p:val>
                                            <p:strVal val="#ppt_x"/>
                                          </p:val>
                                        </p:tav>
                                      </p:tavLst>
                                    </p:anim>
                                    <p:anim calcmode="lin" valueType="num">
                                      <p:cBhvr additive="base">
                                        <p:cTn id="83" dur="500" fill="hold"/>
                                        <p:tgtEl>
                                          <p:spTgt spid="2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500"/>
                                        <p:tgtEl>
                                          <p:spTgt spid="34"/>
                                        </p:tgtEl>
                                      </p:cBhvr>
                                    </p:animEffect>
                                  </p:childTnLst>
                                </p:cTn>
                              </p:par>
                            </p:childTnLst>
                          </p:cTn>
                        </p:par>
                        <p:par>
                          <p:cTn id="88" fill="hold">
                            <p:stCondLst>
                              <p:cond delay="8500"/>
                            </p:stCondLst>
                            <p:childTnLst>
                              <p:par>
                                <p:cTn id="89" presetID="47" presetClass="entr" presetSubtype="0"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1000"/>
                                        <p:tgtEl>
                                          <p:spTgt spid="36"/>
                                        </p:tgtEl>
                                      </p:cBhvr>
                                    </p:animEffect>
                                    <p:anim calcmode="lin" valueType="num">
                                      <p:cBhvr>
                                        <p:cTn id="92" dur="1000" fill="hold"/>
                                        <p:tgtEl>
                                          <p:spTgt spid="36"/>
                                        </p:tgtEl>
                                        <p:attrNameLst>
                                          <p:attrName>ppt_x</p:attrName>
                                        </p:attrNameLst>
                                      </p:cBhvr>
                                      <p:tavLst>
                                        <p:tav tm="0">
                                          <p:val>
                                            <p:strVal val="#ppt_x"/>
                                          </p:val>
                                        </p:tav>
                                        <p:tav tm="100000">
                                          <p:val>
                                            <p:strVal val="#ppt_x"/>
                                          </p:val>
                                        </p:tav>
                                      </p:tavLst>
                                    </p:anim>
                                    <p:anim calcmode="lin" valueType="num">
                                      <p:cBhvr>
                                        <p:cTn id="93" dur="1000" fill="hold"/>
                                        <p:tgtEl>
                                          <p:spTgt spid="3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1000"/>
                                        <p:tgtEl>
                                          <p:spTgt spid="35"/>
                                        </p:tgtEl>
                                      </p:cBhvr>
                                    </p:animEffect>
                                    <p:anim calcmode="lin" valueType="num">
                                      <p:cBhvr>
                                        <p:cTn id="97" dur="1000" fill="hold"/>
                                        <p:tgtEl>
                                          <p:spTgt spid="35"/>
                                        </p:tgtEl>
                                        <p:attrNameLst>
                                          <p:attrName>ppt_x</p:attrName>
                                        </p:attrNameLst>
                                      </p:cBhvr>
                                      <p:tavLst>
                                        <p:tav tm="0">
                                          <p:val>
                                            <p:strVal val="#ppt_x"/>
                                          </p:val>
                                        </p:tav>
                                        <p:tav tm="100000">
                                          <p:val>
                                            <p:strVal val="#ppt_x"/>
                                          </p:val>
                                        </p:tav>
                                      </p:tavLst>
                                    </p:anim>
                                    <p:anim calcmode="lin" valueType="num">
                                      <p:cBhvr>
                                        <p:cTn id="9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8"/>
          <p:cNvSpPr/>
          <p:nvPr/>
        </p:nvSpPr>
        <p:spPr>
          <a:xfrm flipH="1">
            <a:off x="2727384" y="3269374"/>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81BC8B"/>
          </a:solidFill>
          <a:ln>
            <a:noFill/>
          </a:ln>
        </p:spPr>
        <p:txBody>
          <a:bodyPr vert="horz" wrap="square" lIns="68580" tIns="34290" rIns="68580" bIns="34290" numCol="1" anchor="t" anchorCtr="0" compatLnSpc="1">
            <a:noAutofit/>
          </a:bodyPr>
          <a:lstStyle/>
          <a:p>
            <a:endParaRPr lang="zh-CN" altLang="en-US" sz="1015">
              <a:solidFill>
                <a:prstClr val="black"/>
              </a:solidFill>
            </a:endParaRPr>
          </a:p>
        </p:txBody>
      </p:sp>
      <p:grpSp>
        <p:nvGrpSpPr>
          <p:cNvPr id="10" name="组合 9"/>
          <p:cNvGrpSpPr/>
          <p:nvPr/>
        </p:nvGrpSpPr>
        <p:grpSpPr>
          <a:xfrm>
            <a:off x="3269875" y="1883309"/>
            <a:ext cx="958966" cy="958966"/>
            <a:chOff x="4359833" y="2713220"/>
            <a:chExt cx="1278621" cy="1278621"/>
          </a:xfrm>
          <a:solidFill>
            <a:srgbClr val="E71F19"/>
          </a:solidFill>
        </p:grpSpPr>
        <p:sp>
          <p:nvSpPr>
            <p:cNvPr id="11" name="椭圆 10"/>
            <p:cNvSpPr/>
            <p:nvPr/>
          </p:nvSpPr>
          <p:spPr>
            <a:xfrm>
              <a:off x="4359833"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2" name="矩形 11"/>
            <p:cNvSpPr/>
            <p:nvPr/>
          </p:nvSpPr>
          <p:spPr>
            <a:xfrm>
              <a:off x="4569664" y="2883379"/>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02</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3" name="组合 12"/>
          <p:cNvGrpSpPr/>
          <p:nvPr/>
        </p:nvGrpSpPr>
        <p:grpSpPr>
          <a:xfrm>
            <a:off x="2483078" y="2910822"/>
            <a:ext cx="958966" cy="958966"/>
            <a:chOff x="3310770" y="4083237"/>
            <a:chExt cx="1278621" cy="1278621"/>
          </a:xfrm>
          <a:solidFill>
            <a:srgbClr val="71C3E3"/>
          </a:solidFill>
        </p:grpSpPr>
        <p:sp>
          <p:nvSpPr>
            <p:cNvPr id="14" name="椭圆 13"/>
            <p:cNvSpPr/>
            <p:nvPr/>
          </p:nvSpPr>
          <p:spPr>
            <a:xfrm>
              <a:off x="3310770"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5" name="矩形 14"/>
            <p:cNvSpPr/>
            <p:nvPr/>
          </p:nvSpPr>
          <p:spPr>
            <a:xfrm>
              <a:off x="3490799" y="4281516"/>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01</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6" name="组合 15"/>
          <p:cNvGrpSpPr/>
          <p:nvPr/>
        </p:nvGrpSpPr>
        <p:grpSpPr>
          <a:xfrm>
            <a:off x="4906877" y="1883309"/>
            <a:ext cx="958966" cy="958966"/>
            <a:chOff x="6542502" y="2713220"/>
            <a:chExt cx="1278621" cy="1278621"/>
          </a:xfrm>
          <a:solidFill>
            <a:srgbClr val="FFC000"/>
          </a:solidFill>
        </p:grpSpPr>
        <p:sp>
          <p:nvSpPr>
            <p:cNvPr id="17" name="椭圆 16"/>
            <p:cNvSpPr/>
            <p:nvPr/>
          </p:nvSpPr>
          <p:spPr>
            <a:xfrm>
              <a:off x="6542502"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8" name="矩形 17"/>
            <p:cNvSpPr/>
            <p:nvPr/>
          </p:nvSpPr>
          <p:spPr>
            <a:xfrm>
              <a:off x="6734069" y="2883379"/>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03</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9" name="组合 18"/>
          <p:cNvGrpSpPr/>
          <p:nvPr/>
        </p:nvGrpSpPr>
        <p:grpSpPr>
          <a:xfrm>
            <a:off x="5753169" y="2910822"/>
            <a:ext cx="958966" cy="958966"/>
            <a:chOff x="7670891" y="4083237"/>
            <a:chExt cx="1278621" cy="1278621"/>
          </a:xfrm>
          <a:solidFill>
            <a:srgbClr val="81BC8B"/>
          </a:solidFill>
        </p:grpSpPr>
        <p:sp>
          <p:nvSpPr>
            <p:cNvPr id="24" name="椭圆 23"/>
            <p:cNvSpPr/>
            <p:nvPr/>
          </p:nvSpPr>
          <p:spPr>
            <a:xfrm>
              <a:off x="7670891" y="4083237"/>
              <a:ext cx="1278621" cy="1278621"/>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5" name="矩形 24"/>
            <p:cNvSpPr/>
            <p:nvPr/>
          </p:nvSpPr>
          <p:spPr>
            <a:xfrm>
              <a:off x="7880722" y="4281516"/>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04</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sp>
        <p:nvSpPr>
          <p:cNvPr id="26" name="矩形 47"/>
          <p:cNvSpPr>
            <a:spLocks noChangeArrowheads="1"/>
          </p:cNvSpPr>
          <p:nvPr/>
        </p:nvSpPr>
        <p:spPr bwMode="auto">
          <a:xfrm>
            <a:off x="470046" y="307406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7" name="矩形 26"/>
          <p:cNvSpPr>
            <a:spLocks noChangeArrowheads="1"/>
          </p:cNvSpPr>
          <p:nvPr/>
        </p:nvSpPr>
        <p:spPr bwMode="auto">
          <a:xfrm>
            <a:off x="1297965"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8" name="矩形 47"/>
          <p:cNvSpPr>
            <a:spLocks noChangeArrowheads="1"/>
          </p:cNvSpPr>
          <p:nvPr/>
        </p:nvSpPr>
        <p:spPr bwMode="auto">
          <a:xfrm>
            <a:off x="6104473"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9" name="矩形 47"/>
          <p:cNvSpPr>
            <a:spLocks noChangeArrowheads="1"/>
          </p:cNvSpPr>
          <p:nvPr/>
        </p:nvSpPr>
        <p:spPr bwMode="auto">
          <a:xfrm>
            <a:off x="6940131" y="307501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750" fill="hold"/>
                                        <p:tgtEl>
                                          <p:spTgt spid="13"/>
                                        </p:tgtEl>
                                        <p:attrNameLst>
                                          <p:attrName>ppt_w</p:attrName>
                                        </p:attrNameLst>
                                      </p:cBhvr>
                                      <p:tavLst>
                                        <p:tav tm="0">
                                          <p:val>
                                            <p:strVal val="4*#ppt_w"/>
                                          </p:val>
                                        </p:tav>
                                        <p:tav tm="100000">
                                          <p:val>
                                            <p:strVal val="#ppt_w"/>
                                          </p:val>
                                        </p:tav>
                                      </p:tavLst>
                                    </p:anim>
                                    <p:anim calcmode="lin" valueType="num">
                                      <p:cBhvr>
                                        <p:cTn id="28" dur="750" fill="hold"/>
                                        <p:tgtEl>
                                          <p:spTgt spid="1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750" fill="hold"/>
                                        <p:tgtEl>
                                          <p:spTgt spid="10"/>
                                        </p:tgtEl>
                                        <p:attrNameLst>
                                          <p:attrName>ppt_w</p:attrName>
                                        </p:attrNameLst>
                                      </p:cBhvr>
                                      <p:tavLst>
                                        <p:tav tm="0">
                                          <p:val>
                                            <p:strVal val="4*#ppt_w"/>
                                          </p:val>
                                        </p:tav>
                                        <p:tav tm="100000">
                                          <p:val>
                                            <p:strVal val="#ppt_w"/>
                                          </p:val>
                                        </p:tav>
                                      </p:tavLst>
                                    </p:anim>
                                    <p:anim calcmode="lin" valueType="num">
                                      <p:cBhvr>
                                        <p:cTn id="32" dur="750" fill="hold"/>
                                        <p:tgtEl>
                                          <p:spTgt spid="10"/>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cBhvr>
                                        <p:cTn id="35" dur="750" fill="hold"/>
                                        <p:tgtEl>
                                          <p:spTgt spid="16"/>
                                        </p:tgtEl>
                                        <p:attrNameLst>
                                          <p:attrName>ppt_w</p:attrName>
                                        </p:attrNameLst>
                                      </p:cBhvr>
                                      <p:tavLst>
                                        <p:tav tm="0">
                                          <p:val>
                                            <p:strVal val="4*#ppt_w"/>
                                          </p:val>
                                        </p:tav>
                                        <p:tav tm="100000">
                                          <p:val>
                                            <p:strVal val="#ppt_w"/>
                                          </p:val>
                                        </p:tav>
                                      </p:tavLst>
                                    </p:anim>
                                    <p:anim calcmode="lin" valueType="num">
                                      <p:cBhvr>
                                        <p:cTn id="36" dur="750" fill="hold"/>
                                        <p:tgtEl>
                                          <p:spTgt spid="16"/>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13"/>
                                        </p:tgtEl>
                                      </p:cBhvr>
                                    </p:animEffect>
                                    <p:animScale>
                                      <p:cBhvr>
                                        <p:cTn id="44" dur="250" autoRev="1" fill="hold"/>
                                        <p:tgtEl>
                                          <p:spTgt spid="13"/>
                                        </p:tgtEl>
                                      </p:cBhvr>
                                      <p:by x="105000" y="105000"/>
                                    </p:animScale>
                                  </p:childTnLst>
                                </p:cTn>
                              </p:par>
                              <p:par>
                                <p:cTn id="45" presetID="26" presetClass="emph" presetSubtype="0" fill="hold" nodeType="withEffect">
                                  <p:stCondLst>
                                    <p:cond delay="250"/>
                                  </p:stCondLst>
                                  <p:childTnLst>
                                    <p:animEffect transition="out" filter="fade">
                                      <p:cBhvr>
                                        <p:cTn id="46" dur="500" tmFilter="0, 0; .2, .5; .8, .5; 1, 0"/>
                                        <p:tgtEl>
                                          <p:spTgt spid="10"/>
                                        </p:tgtEl>
                                      </p:cBhvr>
                                    </p:animEffect>
                                    <p:animScale>
                                      <p:cBhvr>
                                        <p:cTn id="47" dur="250" autoRev="1" fill="hold"/>
                                        <p:tgtEl>
                                          <p:spTgt spid="10"/>
                                        </p:tgtEl>
                                      </p:cBhvr>
                                      <p:by x="105000" y="105000"/>
                                    </p:animScale>
                                  </p:childTnLst>
                                </p:cTn>
                              </p:par>
                              <p:par>
                                <p:cTn id="48" presetID="26" presetClass="emph" presetSubtype="0" fill="hold" nodeType="withEffect">
                                  <p:stCondLst>
                                    <p:cond delay="500"/>
                                  </p:stCondLst>
                                  <p:childTnLst>
                                    <p:animEffect transition="out" filter="fade">
                                      <p:cBhvr>
                                        <p:cTn id="49" dur="500" tmFilter="0, 0; .2, .5; .8, .5; 1, 0"/>
                                        <p:tgtEl>
                                          <p:spTgt spid="16"/>
                                        </p:tgtEl>
                                      </p:cBhvr>
                                    </p:animEffect>
                                    <p:animScale>
                                      <p:cBhvr>
                                        <p:cTn id="50" dur="250" autoRev="1" fill="hold"/>
                                        <p:tgtEl>
                                          <p:spTgt spid="16"/>
                                        </p:tgtEl>
                                      </p:cBhvr>
                                      <p:by x="105000" y="105000"/>
                                    </p:animScale>
                                  </p:childTnLst>
                                </p:cTn>
                              </p:par>
                              <p:par>
                                <p:cTn id="51" presetID="26" presetClass="emph" presetSubtype="0" fill="hold" nodeType="withEffect">
                                  <p:stCondLst>
                                    <p:cond delay="750"/>
                                  </p:stCondLst>
                                  <p:childTnLst>
                                    <p:animEffect transition="out" filter="fade">
                                      <p:cBhvr>
                                        <p:cTn id="52" dur="500" tmFilter="0, 0; .2, .5; .8, .5; 1, 0"/>
                                        <p:tgtEl>
                                          <p:spTgt spid="19"/>
                                        </p:tgtEl>
                                      </p:cBhvr>
                                    </p:animEffect>
                                    <p:animScale>
                                      <p:cBhvr>
                                        <p:cTn id="53" dur="250" autoRev="1" fill="hold"/>
                                        <p:tgtEl>
                                          <p:spTgt spid="19"/>
                                        </p:tgtEl>
                                      </p:cBhvr>
                                      <p:by x="105000" y="105000"/>
                                    </p:animScale>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22" presetClass="entr" presetSubtype="8" fill="hold" grpId="0" nodeType="withEffect">
                                  <p:stCondLst>
                                    <p:cond delay="25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75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1058167" y="3784688"/>
            <a:ext cx="448121" cy="448121"/>
            <a:chOff x="1622288" y="2631136"/>
            <a:chExt cx="597494" cy="597494"/>
          </a:xfrm>
        </p:grpSpPr>
        <p:sp>
          <p:nvSpPr>
            <p:cNvPr id="10" name="泪滴形 9"/>
            <p:cNvSpPr/>
            <p:nvPr/>
          </p:nvSpPr>
          <p:spPr>
            <a:xfrm rot="5400000">
              <a:off x="1622288" y="2631136"/>
              <a:ext cx="597494" cy="597494"/>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Freeform 23"/>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2" name="Freeform 27"/>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3" name="组合 12"/>
          <p:cNvGrpSpPr/>
          <p:nvPr/>
        </p:nvGrpSpPr>
        <p:grpSpPr>
          <a:xfrm>
            <a:off x="3522227" y="3784688"/>
            <a:ext cx="448121" cy="448121"/>
            <a:chOff x="1622288" y="1296650"/>
            <a:chExt cx="597494" cy="597494"/>
          </a:xfrm>
        </p:grpSpPr>
        <p:sp>
          <p:nvSpPr>
            <p:cNvPr id="14" name="泪滴形 13"/>
            <p:cNvSpPr/>
            <p:nvPr/>
          </p:nvSpPr>
          <p:spPr>
            <a:xfrm rot="5400000">
              <a:off x="1622288" y="1296650"/>
              <a:ext cx="597494" cy="597494"/>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6"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7" name="组合 16"/>
          <p:cNvGrpSpPr/>
          <p:nvPr/>
        </p:nvGrpSpPr>
        <p:grpSpPr>
          <a:xfrm>
            <a:off x="5978982" y="3784688"/>
            <a:ext cx="448121" cy="448121"/>
            <a:chOff x="1622288" y="3942436"/>
            <a:chExt cx="597494" cy="597494"/>
          </a:xfrm>
        </p:grpSpPr>
        <p:sp>
          <p:nvSpPr>
            <p:cNvPr id="18" name="泪滴形 17"/>
            <p:cNvSpPr/>
            <p:nvPr/>
          </p:nvSpPr>
          <p:spPr>
            <a:xfrm rot="5400000">
              <a:off x="1622288" y="3942436"/>
              <a:ext cx="597494" cy="597494"/>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9" name="Freeform 31"/>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24" name="Freeform 35"/>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25" name="组合 24"/>
          <p:cNvGrpSpPr/>
          <p:nvPr/>
        </p:nvGrpSpPr>
        <p:grpSpPr>
          <a:xfrm>
            <a:off x="1129823" y="1167899"/>
            <a:ext cx="1952904" cy="2410620"/>
            <a:chOff x="1790707" y="1556140"/>
            <a:chExt cx="2603872" cy="3214160"/>
          </a:xfrm>
        </p:grpSpPr>
        <p:sp>
          <p:nvSpPr>
            <p:cNvPr id="26" name="任意多边形 25"/>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7" name="矩形 26"/>
            <p:cNvSpPr/>
            <p:nvPr/>
          </p:nvSpPr>
          <p:spPr>
            <a:xfrm>
              <a:off x="1944403" y="1967771"/>
              <a:ext cx="2296480" cy="2678687"/>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8" name="组合 27"/>
          <p:cNvGrpSpPr/>
          <p:nvPr/>
        </p:nvGrpSpPr>
        <p:grpSpPr>
          <a:xfrm>
            <a:off x="3595548" y="1167899"/>
            <a:ext cx="1952904" cy="2410620"/>
            <a:chOff x="1790707" y="1556140"/>
            <a:chExt cx="2603872" cy="3214160"/>
          </a:xfrm>
        </p:grpSpPr>
        <p:sp>
          <p:nvSpPr>
            <p:cNvPr id="29" name="任意多边形 28"/>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30" name="矩形 29"/>
            <p:cNvSpPr/>
            <p:nvPr/>
          </p:nvSpPr>
          <p:spPr>
            <a:xfrm>
              <a:off x="1944403" y="1967771"/>
              <a:ext cx="2296480" cy="2678687"/>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31" name="组合 30"/>
          <p:cNvGrpSpPr/>
          <p:nvPr/>
        </p:nvGrpSpPr>
        <p:grpSpPr>
          <a:xfrm>
            <a:off x="6061273" y="1167899"/>
            <a:ext cx="1952904" cy="2410620"/>
            <a:chOff x="1790707" y="1556140"/>
            <a:chExt cx="2603872" cy="3214160"/>
          </a:xfrm>
        </p:grpSpPr>
        <p:sp>
          <p:nvSpPr>
            <p:cNvPr id="32" name="任意多边形 31"/>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33" name="矩形 32"/>
            <p:cNvSpPr/>
            <p:nvPr/>
          </p:nvSpPr>
          <p:spPr>
            <a:xfrm>
              <a:off x="1944403" y="1967771"/>
              <a:ext cx="2296480" cy="2678687"/>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34" name="矩形 33"/>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6" name="矩形 35"/>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8" name="矩形 37"/>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0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2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childTnLst>
                                </p:cTn>
                              </p:par>
                              <p:par>
                                <p:cTn id="32" presetID="49" presetClass="entr" presetSubtype="0" decel="100000" fill="hold"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par>
                                <p:cTn id="38" presetID="14" presetClass="entr" presetSubtype="1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randombar(horizontal)">
                                      <p:cBhvr>
                                        <p:cTn id="40" dur="400"/>
                                        <p:tgtEl>
                                          <p:spTgt spid="34"/>
                                        </p:tgtEl>
                                      </p:cBhvr>
                                    </p:animEffect>
                                  </p:childTnLst>
                                </p:cTn>
                              </p:par>
                              <p:par>
                                <p:cTn id="41" presetID="14" presetClass="entr" presetSubtype="10" fill="hold" grpId="0" nodeType="withEffect">
                                  <p:stCondLst>
                                    <p:cond delay="100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400"/>
                                        <p:tgtEl>
                                          <p:spTgt spid="35"/>
                                        </p:tgtEl>
                                      </p:cBhvr>
                                    </p:animEffect>
                                  </p:childTnLst>
                                </p:cTn>
                              </p:par>
                              <p:par>
                                <p:cTn id="44" presetID="49" presetClass="entr" presetSubtype="0" decel="100000" fill="hold" nodeType="withEffect">
                                  <p:stCondLst>
                                    <p:cond delay="10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 calcmode="lin" valueType="num">
                                      <p:cBhvr>
                                        <p:cTn id="48" dur="500" fill="hold"/>
                                        <p:tgtEl>
                                          <p:spTgt spid="13"/>
                                        </p:tgtEl>
                                        <p:attrNameLst>
                                          <p:attrName>style.rotation</p:attrName>
                                        </p:attrNameLst>
                                      </p:cBhvr>
                                      <p:tavLst>
                                        <p:tav tm="0">
                                          <p:val>
                                            <p:fltVal val="360"/>
                                          </p:val>
                                        </p:tav>
                                        <p:tav tm="100000">
                                          <p:val>
                                            <p:fltVal val="0"/>
                                          </p:val>
                                        </p:tav>
                                      </p:tavLst>
                                    </p:anim>
                                    <p:animEffect transition="in" filter="fade">
                                      <p:cBhvr>
                                        <p:cTn id="49" dur="500"/>
                                        <p:tgtEl>
                                          <p:spTgt spid="13"/>
                                        </p:tgtEl>
                                      </p:cBhvr>
                                    </p:animEffect>
                                  </p:childTnLst>
                                </p:cTn>
                              </p:par>
                              <p:par>
                                <p:cTn id="50" presetID="14" presetClass="entr" presetSubtype="10" fill="hold" grpId="0" nodeType="withEffect">
                                  <p:stCondLst>
                                    <p:cond delay="1250"/>
                                  </p:stCondLst>
                                  <p:childTnLst>
                                    <p:set>
                                      <p:cBhvr>
                                        <p:cTn id="51" dur="1" fill="hold">
                                          <p:stCondLst>
                                            <p:cond delay="0"/>
                                          </p:stCondLst>
                                        </p:cTn>
                                        <p:tgtEl>
                                          <p:spTgt spid="36"/>
                                        </p:tgtEl>
                                        <p:attrNameLst>
                                          <p:attrName>style.visibility</p:attrName>
                                        </p:attrNameLst>
                                      </p:cBhvr>
                                      <p:to>
                                        <p:strVal val="visible"/>
                                      </p:to>
                                    </p:set>
                                    <p:animEffect transition="in" filter="randombar(horizontal)">
                                      <p:cBhvr>
                                        <p:cTn id="52" dur="400"/>
                                        <p:tgtEl>
                                          <p:spTgt spid="36"/>
                                        </p:tgtEl>
                                      </p:cBhvr>
                                    </p:animEffect>
                                  </p:childTnLst>
                                </p:cTn>
                              </p:par>
                              <p:par>
                                <p:cTn id="53" presetID="14" presetClass="entr" presetSubtype="10" fill="hold" grpId="0" nodeType="withEffect">
                                  <p:stCondLst>
                                    <p:cond delay="1250"/>
                                  </p:stCondLst>
                                  <p:childTnLst>
                                    <p:set>
                                      <p:cBhvr>
                                        <p:cTn id="54" dur="1" fill="hold">
                                          <p:stCondLst>
                                            <p:cond delay="0"/>
                                          </p:stCondLst>
                                        </p:cTn>
                                        <p:tgtEl>
                                          <p:spTgt spid="37"/>
                                        </p:tgtEl>
                                        <p:attrNameLst>
                                          <p:attrName>style.visibility</p:attrName>
                                        </p:attrNameLst>
                                      </p:cBhvr>
                                      <p:to>
                                        <p:strVal val="visible"/>
                                      </p:to>
                                    </p:set>
                                    <p:animEffect transition="in" filter="randombar(horizontal)">
                                      <p:cBhvr>
                                        <p:cTn id="55" dur="400"/>
                                        <p:tgtEl>
                                          <p:spTgt spid="37"/>
                                        </p:tgtEl>
                                      </p:cBhvr>
                                    </p:animEffect>
                                  </p:childTnLst>
                                </p:cTn>
                              </p:par>
                              <p:par>
                                <p:cTn id="56" presetID="49" presetClass="entr" presetSubtype="0" decel="100000" fill="hold" nodeType="withEffect">
                                  <p:stCondLst>
                                    <p:cond delay="125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360"/>
                                          </p:val>
                                        </p:tav>
                                        <p:tav tm="100000">
                                          <p:val>
                                            <p:fltVal val="0"/>
                                          </p:val>
                                        </p:tav>
                                      </p:tavLst>
                                    </p:anim>
                                    <p:animEffect transition="in" filter="fade">
                                      <p:cBhvr>
                                        <p:cTn id="61" dur="500"/>
                                        <p:tgtEl>
                                          <p:spTgt spid="17"/>
                                        </p:tgtEl>
                                      </p:cBhvr>
                                    </p:animEffect>
                                  </p:childTnLst>
                                </p:cTn>
                              </p:par>
                              <p:par>
                                <p:cTn id="62" presetID="14" presetClass="entr" presetSubtype="10" fill="hold" grpId="0" nodeType="withEffect">
                                  <p:stCondLst>
                                    <p:cond delay="1500"/>
                                  </p:stCondLst>
                                  <p:childTnLst>
                                    <p:set>
                                      <p:cBhvr>
                                        <p:cTn id="63" dur="1" fill="hold">
                                          <p:stCondLst>
                                            <p:cond delay="0"/>
                                          </p:stCondLst>
                                        </p:cTn>
                                        <p:tgtEl>
                                          <p:spTgt spid="38"/>
                                        </p:tgtEl>
                                        <p:attrNameLst>
                                          <p:attrName>style.visibility</p:attrName>
                                        </p:attrNameLst>
                                      </p:cBhvr>
                                      <p:to>
                                        <p:strVal val="visible"/>
                                      </p:to>
                                    </p:set>
                                    <p:animEffect transition="in" filter="randombar(horizontal)">
                                      <p:cBhvr>
                                        <p:cTn id="64" dur="400"/>
                                        <p:tgtEl>
                                          <p:spTgt spid="38"/>
                                        </p:tgtEl>
                                      </p:cBhvr>
                                    </p:animEffect>
                                  </p:childTnLst>
                                </p:cTn>
                              </p:par>
                              <p:par>
                                <p:cTn id="65" presetID="14" presetClass="entr" presetSubtype="10" fill="hold" grpId="0" nodeType="withEffect">
                                  <p:stCondLst>
                                    <p:cond delay="150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4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5" grpId="0"/>
      <p:bldP spid="3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6829740" y="3433425"/>
            <a:ext cx="1484699" cy="859140"/>
            <a:chOff x="9095110" y="1916329"/>
            <a:chExt cx="1183066" cy="1145520"/>
          </a:xfrm>
        </p:grpSpPr>
        <p:sp>
          <p:nvSpPr>
            <p:cNvPr id="10" name="文本框 9"/>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1" name="文本框 10"/>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2" name="组合 11"/>
          <p:cNvGrpSpPr/>
          <p:nvPr/>
        </p:nvGrpSpPr>
        <p:grpSpPr>
          <a:xfrm>
            <a:off x="3861687" y="3433425"/>
            <a:ext cx="1484699" cy="859140"/>
            <a:chOff x="9095110" y="1916329"/>
            <a:chExt cx="1183066" cy="1145520"/>
          </a:xfrm>
        </p:grpSpPr>
        <p:sp>
          <p:nvSpPr>
            <p:cNvPr id="13" name="文本框 12"/>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4" name="文本框 13"/>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5" name="组合 14"/>
          <p:cNvGrpSpPr/>
          <p:nvPr/>
        </p:nvGrpSpPr>
        <p:grpSpPr>
          <a:xfrm>
            <a:off x="877993" y="3433425"/>
            <a:ext cx="1484699" cy="859140"/>
            <a:chOff x="9095110" y="1916329"/>
            <a:chExt cx="1183066" cy="1145520"/>
          </a:xfrm>
        </p:grpSpPr>
        <p:sp>
          <p:nvSpPr>
            <p:cNvPr id="16" name="文本框 1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7" name="文本框 16"/>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8" name="组合 17"/>
          <p:cNvGrpSpPr/>
          <p:nvPr/>
        </p:nvGrpSpPr>
        <p:grpSpPr>
          <a:xfrm>
            <a:off x="2380240" y="1331329"/>
            <a:ext cx="1484699" cy="859140"/>
            <a:chOff x="9095110" y="1916329"/>
            <a:chExt cx="1183066" cy="1145520"/>
          </a:xfrm>
        </p:grpSpPr>
        <p:sp>
          <p:nvSpPr>
            <p:cNvPr id="19" name="文本框 18"/>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24" name="文本框 23"/>
            <p:cNvSpPr txBox="1"/>
            <p:nvPr/>
          </p:nvSpPr>
          <p:spPr>
            <a:xfrm>
              <a:off x="9095110" y="2273941"/>
              <a:ext cx="1183066" cy="787908"/>
            </a:xfrm>
            <a:prstGeom prst="rect">
              <a:avLst/>
            </a:prstGeom>
            <a:noFill/>
          </p:spPr>
          <p:txBody>
            <a:bodyPr wrap="square" rtlCol="0">
              <a:spAutoFit/>
            </a:bodyPr>
            <a:lstStyle>
              <a:defPPr>
                <a:defRPr lang="zh-CN"/>
              </a:defPPr>
              <a:lvl1pPr>
                <a:lnSpc>
                  <a:spcPct val="120000"/>
                </a:lnSpc>
                <a:defRPr sz="1200">
                  <a:solidFill>
                    <a:srgbClr val="9DA8B1"/>
                  </a:solidFill>
                  <a:latin typeface="TeXGyreAdventor" panose="00000500000000000000" pitchFamily="50" charset="0"/>
                </a:defRPr>
              </a:lvl1pPr>
            </a:lstStyle>
            <a:p>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r>
                <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endPar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84731" y="1331329"/>
            <a:ext cx="1484699" cy="859140"/>
            <a:chOff x="9095110" y="1916329"/>
            <a:chExt cx="1183066" cy="1145520"/>
          </a:xfrm>
        </p:grpSpPr>
        <p:sp>
          <p:nvSpPr>
            <p:cNvPr id="26" name="文本框 2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27" name="文本框 26"/>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28" name="组合 27"/>
          <p:cNvGrpSpPr/>
          <p:nvPr/>
        </p:nvGrpSpPr>
        <p:grpSpPr>
          <a:xfrm>
            <a:off x="930381" y="1275387"/>
            <a:ext cx="1431000" cy="1679448"/>
            <a:chOff x="1240508" y="1830083"/>
            <a:chExt cx="1908000" cy="2239264"/>
          </a:xfrm>
        </p:grpSpPr>
        <p:cxnSp>
          <p:nvCxnSpPr>
            <p:cNvPr id="29" name="直接连接符 28"/>
            <p:cNvCxnSpPr/>
            <p:nvPr/>
          </p:nvCxnSpPr>
          <p:spPr>
            <a:xfrm rot="5400000">
              <a:off x="1835472"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0" name="泪滴形 29"/>
            <p:cNvSpPr>
              <a:spLocks noChangeAspect="1"/>
            </p:cNvSpPr>
            <p:nvPr/>
          </p:nvSpPr>
          <p:spPr>
            <a:xfrm rot="8100000">
              <a:off x="1673472" y="1830083"/>
              <a:ext cx="972000" cy="972000"/>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Freeform 112"/>
            <p:cNvSpPr>
              <a:spLocks noChangeAspect="1" noEditPoints="1"/>
            </p:cNvSpPr>
            <p:nvPr/>
          </p:nvSpPr>
          <p:spPr bwMode="auto">
            <a:xfrm>
              <a:off x="1992692" y="2118083"/>
              <a:ext cx="333561" cy="39600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2" name="任意多边形 31"/>
            <p:cNvSpPr/>
            <p:nvPr/>
          </p:nvSpPr>
          <p:spPr>
            <a:xfrm>
              <a:off x="1240508"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33" name="文本框 32"/>
            <p:cNvSpPr txBox="1"/>
            <p:nvPr/>
          </p:nvSpPr>
          <p:spPr>
            <a:xfrm>
              <a:off x="1514085" y="3684742"/>
              <a:ext cx="1439791"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34" name="组合 33"/>
          <p:cNvGrpSpPr/>
          <p:nvPr/>
        </p:nvGrpSpPr>
        <p:grpSpPr>
          <a:xfrm>
            <a:off x="2419208" y="2630835"/>
            <a:ext cx="1431000" cy="1670843"/>
            <a:chOff x="3225611" y="3637347"/>
            <a:chExt cx="1908000" cy="2227791"/>
          </a:xfrm>
        </p:grpSpPr>
        <p:cxnSp>
          <p:nvCxnSpPr>
            <p:cNvPr id="35" name="直接连接符 34"/>
            <p:cNvCxnSpPr/>
            <p:nvPr/>
          </p:nvCxnSpPr>
          <p:spPr>
            <a:xfrm rot="5400000">
              <a:off x="3797504"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6" name="泪滴形 35"/>
            <p:cNvSpPr>
              <a:spLocks noChangeAspect="1"/>
            </p:cNvSpPr>
            <p:nvPr/>
          </p:nvSpPr>
          <p:spPr>
            <a:xfrm rot="13500000" flipV="1">
              <a:off x="3635504" y="4893138"/>
              <a:ext cx="972000" cy="972000"/>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Freeform 189"/>
            <p:cNvSpPr>
              <a:spLocks noChangeAspect="1" noEditPoints="1"/>
            </p:cNvSpPr>
            <p:nvPr/>
          </p:nvSpPr>
          <p:spPr bwMode="auto">
            <a:xfrm>
              <a:off x="3884713" y="5199138"/>
              <a:ext cx="473582" cy="360000"/>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8" name="任意多边形 37"/>
            <p:cNvSpPr/>
            <p:nvPr/>
          </p:nvSpPr>
          <p:spPr>
            <a:xfrm>
              <a:off x="3225611"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9" name="文本框 38"/>
            <p:cNvSpPr txBox="1"/>
            <p:nvPr/>
          </p:nvSpPr>
          <p:spPr>
            <a:xfrm>
              <a:off x="3517843" y="3700988"/>
              <a:ext cx="1497197"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40" name="组合 39"/>
          <p:cNvGrpSpPr/>
          <p:nvPr/>
        </p:nvGrpSpPr>
        <p:grpSpPr>
          <a:xfrm>
            <a:off x="3908037" y="1275387"/>
            <a:ext cx="1488827" cy="1679448"/>
            <a:chOff x="5210714" y="1830083"/>
            <a:chExt cx="1985102" cy="2239264"/>
          </a:xfrm>
        </p:grpSpPr>
        <p:cxnSp>
          <p:nvCxnSpPr>
            <p:cNvPr id="41" name="直接连接符 40"/>
            <p:cNvCxnSpPr/>
            <p:nvPr/>
          </p:nvCxnSpPr>
          <p:spPr>
            <a:xfrm rot="5400000">
              <a:off x="5844570"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2" name="泪滴形 41"/>
            <p:cNvSpPr>
              <a:spLocks noChangeAspect="1"/>
            </p:cNvSpPr>
            <p:nvPr/>
          </p:nvSpPr>
          <p:spPr>
            <a:xfrm rot="8100000">
              <a:off x="5682570" y="1830083"/>
              <a:ext cx="972000" cy="972000"/>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Freeform 206"/>
            <p:cNvSpPr>
              <a:spLocks noChangeAspect="1" noEditPoints="1"/>
            </p:cNvSpPr>
            <p:nvPr/>
          </p:nvSpPr>
          <p:spPr bwMode="auto">
            <a:xfrm>
              <a:off x="5989879" y="2100083"/>
              <a:ext cx="357382" cy="432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44" name="任意多边形 43"/>
            <p:cNvSpPr/>
            <p:nvPr/>
          </p:nvSpPr>
          <p:spPr>
            <a:xfrm>
              <a:off x="5210714"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文本框 44"/>
            <p:cNvSpPr txBox="1"/>
            <p:nvPr/>
          </p:nvSpPr>
          <p:spPr>
            <a:xfrm>
              <a:off x="5566069" y="3677915"/>
              <a:ext cx="162974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46" name="组合 45"/>
          <p:cNvGrpSpPr/>
          <p:nvPr/>
        </p:nvGrpSpPr>
        <p:grpSpPr>
          <a:xfrm>
            <a:off x="5396864" y="2630835"/>
            <a:ext cx="1472566" cy="1670843"/>
            <a:chOff x="7195817" y="3637347"/>
            <a:chExt cx="1963421" cy="2227791"/>
          </a:xfrm>
        </p:grpSpPr>
        <p:cxnSp>
          <p:nvCxnSpPr>
            <p:cNvPr id="47" name="直接连接符 46"/>
            <p:cNvCxnSpPr/>
            <p:nvPr/>
          </p:nvCxnSpPr>
          <p:spPr>
            <a:xfrm rot="5400000">
              <a:off x="7788381"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8" name="泪滴形 47"/>
            <p:cNvSpPr>
              <a:spLocks noChangeAspect="1"/>
            </p:cNvSpPr>
            <p:nvPr/>
          </p:nvSpPr>
          <p:spPr>
            <a:xfrm rot="13500000" flipV="1">
              <a:off x="7626381" y="4893138"/>
              <a:ext cx="972000" cy="9720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Freeform 109"/>
            <p:cNvSpPr>
              <a:spLocks noChangeAspect="1" noEditPoints="1"/>
            </p:cNvSpPr>
            <p:nvPr/>
          </p:nvSpPr>
          <p:spPr bwMode="auto">
            <a:xfrm>
              <a:off x="7915754" y="5163138"/>
              <a:ext cx="393255" cy="432000"/>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50" name="任意多边形 49"/>
            <p:cNvSpPr/>
            <p:nvPr/>
          </p:nvSpPr>
          <p:spPr>
            <a:xfrm>
              <a:off x="7195817"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50"/>
            <p:cNvSpPr txBox="1"/>
            <p:nvPr/>
          </p:nvSpPr>
          <p:spPr>
            <a:xfrm>
              <a:off x="7608090" y="3699459"/>
              <a:ext cx="1551148"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52" name="组合 51"/>
          <p:cNvGrpSpPr/>
          <p:nvPr/>
        </p:nvGrpSpPr>
        <p:grpSpPr>
          <a:xfrm>
            <a:off x="6885690" y="1275387"/>
            <a:ext cx="1488825" cy="1679448"/>
            <a:chOff x="9180920" y="1830083"/>
            <a:chExt cx="1985100" cy="2239264"/>
          </a:xfrm>
        </p:grpSpPr>
        <p:cxnSp>
          <p:nvCxnSpPr>
            <p:cNvPr id="53" name="直接连接符 52"/>
            <p:cNvCxnSpPr/>
            <p:nvPr/>
          </p:nvCxnSpPr>
          <p:spPr>
            <a:xfrm rot="5400000">
              <a:off x="9795612" y="33273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54" name="泪滴形 53"/>
            <p:cNvSpPr>
              <a:spLocks noChangeAspect="1"/>
            </p:cNvSpPr>
            <p:nvPr/>
          </p:nvSpPr>
          <p:spPr>
            <a:xfrm rot="8100000">
              <a:off x="9633612" y="1830083"/>
              <a:ext cx="972000" cy="972000"/>
            </a:xfrm>
            <a:prstGeom prst="teardrop">
              <a:avLst/>
            </a:pr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Freeform 196"/>
            <p:cNvSpPr>
              <a:spLocks noChangeAspect="1" noEditPoints="1"/>
            </p:cNvSpPr>
            <p:nvPr/>
          </p:nvSpPr>
          <p:spPr bwMode="auto">
            <a:xfrm>
              <a:off x="9933228" y="2064083"/>
              <a:ext cx="372769" cy="50400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56" name="任意多边形 55"/>
            <p:cNvSpPr/>
            <p:nvPr/>
          </p:nvSpPr>
          <p:spPr>
            <a:xfrm>
              <a:off x="9180920"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文本框 56"/>
            <p:cNvSpPr txBox="1"/>
            <p:nvPr/>
          </p:nvSpPr>
          <p:spPr>
            <a:xfrm>
              <a:off x="9550253" y="3677915"/>
              <a:ext cx="161576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1" fill="hold" nodeType="withEffect" p14:presetBounceEnd="20000">
                                      <p:stCondLst>
                                        <p:cond delay="250"/>
                                      </p:stCondLst>
                                      <p:childTnLst>
                                        <p:set>
                                          <p:cBhvr>
                                            <p:cTn id="20" dur="1" fill="hold">
                                              <p:stCondLst>
                                                <p:cond delay="0"/>
                                              </p:stCondLst>
                                            </p:cTn>
                                            <p:tgtEl>
                                              <p:spTgt spid="28"/>
                                            </p:tgtEl>
                                            <p:attrNameLst>
                                              <p:attrName>style.visibility</p:attrName>
                                            </p:attrNameLst>
                                          </p:cBhvr>
                                          <p:to>
                                            <p:strVal val="visible"/>
                                          </p:to>
                                        </p:set>
                                        <p:anim calcmode="lin" valueType="num" p14:bounceEnd="20000">
                                          <p:cBhvr additive="base">
                                            <p:cTn id="21" dur="4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22" dur="400" fill="hold"/>
                                            <p:tgtEl>
                                              <p:spTgt spid="28"/>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95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14:presetBounceEnd="20000">
                                      <p:stCondLst>
                                        <p:cond delay="2100"/>
                                      </p:stCondLst>
                                      <p:childTnLst>
                                        <p:set>
                                          <p:cBhvr>
                                            <p:cTn id="27" dur="1" fill="hold">
                                              <p:stCondLst>
                                                <p:cond delay="0"/>
                                              </p:stCondLst>
                                            </p:cTn>
                                            <p:tgtEl>
                                              <p:spTgt spid="34"/>
                                            </p:tgtEl>
                                            <p:attrNameLst>
                                              <p:attrName>style.visibility</p:attrName>
                                            </p:attrNameLst>
                                          </p:cBhvr>
                                          <p:to>
                                            <p:strVal val="visible"/>
                                          </p:to>
                                        </p:set>
                                        <p:anim calcmode="lin" valueType="num" p14:bounceEnd="20000">
                                          <p:cBhvr additive="base">
                                            <p:cTn id="28" dur="400" fill="hold"/>
                                            <p:tgtEl>
                                              <p:spTgt spid="34"/>
                                            </p:tgtEl>
                                            <p:attrNameLst>
                                              <p:attrName>ppt_x</p:attrName>
                                            </p:attrNameLst>
                                          </p:cBhvr>
                                          <p:tavLst>
                                            <p:tav tm="0">
                                              <p:val>
                                                <p:strVal val="#ppt_x"/>
                                              </p:val>
                                            </p:tav>
                                            <p:tav tm="100000">
                                              <p:val>
                                                <p:strVal val="#ppt_x"/>
                                              </p:val>
                                            </p:tav>
                                          </p:tavLst>
                                        </p:anim>
                                        <p:anim calcmode="lin" valueType="num" p14:bounceEnd="20000">
                                          <p:cBhvr additive="base">
                                            <p:cTn id="29" dur="400" fill="hold"/>
                                            <p:tgtEl>
                                              <p:spTgt spid="34"/>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290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400"/>
                                            <p:tgtEl>
                                              <p:spTgt spid="18"/>
                                            </p:tgtEl>
                                          </p:cBhvr>
                                        </p:animEffect>
                                      </p:childTnLst>
                                    </p:cTn>
                                  </p:par>
                                  <p:par>
                                    <p:cTn id="33" presetID="2" presetClass="entr" presetSubtype="1" fill="hold" nodeType="withEffect" p14:presetBounceEnd="20000">
                                      <p:stCondLst>
                                        <p:cond delay="4000"/>
                                      </p:stCondLst>
                                      <p:childTnLst>
                                        <p:set>
                                          <p:cBhvr>
                                            <p:cTn id="34" dur="1" fill="hold">
                                              <p:stCondLst>
                                                <p:cond delay="0"/>
                                              </p:stCondLst>
                                            </p:cTn>
                                            <p:tgtEl>
                                              <p:spTgt spid="40"/>
                                            </p:tgtEl>
                                            <p:attrNameLst>
                                              <p:attrName>style.visibility</p:attrName>
                                            </p:attrNameLst>
                                          </p:cBhvr>
                                          <p:to>
                                            <p:strVal val="visible"/>
                                          </p:to>
                                        </p:set>
                                        <p:anim calcmode="lin" valueType="num" p14:bounceEnd="20000">
                                          <p:cBhvr additive="base">
                                            <p:cTn id="35" dur="4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36" dur="400" fill="hold"/>
                                            <p:tgtEl>
                                              <p:spTgt spid="40"/>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480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400"/>
                                            <p:tgtEl>
                                              <p:spTgt spid="12"/>
                                            </p:tgtEl>
                                          </p:cBhvr>
                                        </p:animEffect>
                                      </p:childTnLst>
                                    </p:cTn>
                                  </p:par>
                                  <p:par>
                                    <p:cTn id="40" presetID="2" presetClass="entr" presetSubtype="1" fill="hold" nodeType="withEffect" p14:presetBounceEnd="20000">
                                      <p:stCondLst>
                                        <p:cond delay="5900"/>
                                      </p:stCondLst>
                                      <p:childTnLst>
                                        <p:set>
                                          <p:cBhvr>
                                            <p:cTn id="41" dur="1" fill="hold">
                                              <p:stCondLst>
                                                <p:cond delay="0"/>
                                              </p:stCondLst>
                                            </p:cTn>
                                            <p:tgtEl>
                                              <p:spTgt spid="46"/>
                                            </p:tgtEl>
                                            <p:attrNameLst>
                                              <p:attrName>style.visibility</p:attrName>
                                            </p:attrNameLst>
                                          </p:cBhvr>
                                          <p:to>
                                            <p:strVal val="visible"/>
                                          </p:to>
                                        </p:set>
                                        <p:anim calcmode="lin" valueType="num" p14:bounceEnd="20000">
                                          <p:cBhvr additive="base">
                                            <p:cTn id="42" dur="4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43" dur="400" fill="hold"/>
                                            <p:tgtEl>
                                              <p:spTgt spid="46"/>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67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2" presetClass="entr" presetSubtype="1" fill="hold" nodeType="withEffect" p14:presetBounceEnd="20000">
                                      <p:stCondLst>
                                        <p:cond delay="7800"/>
                                      </p:stCondLst>
                                      <p:childTnLst>
                                        <p:set>
                                          <p:cBhvr>
                                            <p:cTn id="48" dur="1" fill="hold">
                                              <p:stCondLst>
                                                <p:cond delay="0"/>
                                              </p:stCondLst>
                                            </p:cTn>
                                            <p:tgtEl>
                                              <p:spTgt spid="52"/>
                                            </p:tgtEl>
                                            <p:attrNameLst>
                                              <p:attrName>style.visibility</p:attrName>
                                            </p:attrNameLst>
                                          </p:cBhvr>
                                          <p:to>
                                            <p:strVal val="visible"/>
                                          </p:to>
                                        </p:set>
                                        <p:anim calcmode="lin" valueType="num" p14:bounceEnd="20000">
                                          <p:cBhvr additive="base">
                                            <p:cTn id="49" dur="4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50" dur="400" fill="hold"/>
                                            <p:tgtEl>
                                              <p:spTgt spid="52"/>
                                            </p:tgtEl>
                                            <p:attrNameLst>
                                              <p:attrName>ppt_y</p:attrName>
                                            </p:attrNameLst>
                                          </p:cBhvr>
                                          <p:tavLst>
                                            <p:tav tm="0">
                                              <p:val>
                                                <p:strVal val="0-#ppt_h/2"/>
                                              </p:val>
                                            </p:tav>
                                            <p:tav tm="100000">
                                              <p:val>
                                                <p:strVal val="#ppt_y"/>
                                              </p:val>
                                            </p:tav>
                                          </p:tavLst>
                                        </p:anim>
                                      </p:childTnLst>
                                    </p:cTn>
                                  </p:par>
                                  <p:par>
                                    <p:cTn id="51" presetID="14" presetClass="entr" presetSubtype="10" fill="hold" nodeType="withEffect">
                                      <p:stCondLst>
                                        <p:cond delay="860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1" fill="hold" nodeType="withEffect">
                                      <p:stCondLst>
                                        <p:cond delay="25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400" fill="hold"/>
                                            <p:tgtEl>
                                              <p:spTgt spid="28"/>
                                            </p:tgtEl>
                                            <p:attrNameLst>
                                              <p:attrName>ppt_x</p:attrName>
                                            </p:attrNameLst>
                                          </p:cBhvr>
                                          <p:tavLst>
                                            <p:tav tm="0">
                                              <p:val>
                                                <p:strVal val="#ppt_x"/>
                                              </p:val>
                                            </p:tav>
                                            <p:tav tm="100000">
                                              <p:val>
                                                <p:strVal val="#ppt_x"/>
                                              </p:val>
                                            </p:tav>
                                          </p:tavLst>
                                        </p:anim>
                                        <p:anim calcmode="lin" valueType="num">
                                          <p:cBhvr additive="base">
                                            <p:cTn id="22" dur="400" fill="hold"/>
                                            <p:tgtEl>
                                              <p:spTgt spid="28"/>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95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stCondLst>
                                        <p:cond delay="21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fill="hold"/>
                                            <p:tgtEl>
                                              <p:spTgt spid="34"/>
                                            </p:tgtEl>
                                            <p:attrNameLst>
                                              <p:attrName>ppt_x</p:attrName>
                                            </p:attrNameLst>
                                          </p:cBhvr>
                                          <p:tavLst>
                                            <p:tav tm="0">
                                              <p:val>
                                                <p:strVal val="#ppt_x"/>
                                              </p:val>
                                            </p:tav>
                                            <p:tav tm="100000">
                                              <p:val>
                                                <p:strVal val="#ppt_x"/>
                                              </p:val>
                                            </p:tav>
                                          </p:tavLst>
                                        </p:anim>
                                        <p:anim calcmode="lin" valueType="num">
                                          <p:cBhvr additive="base">
                                            <p:cTn id="29" dur="400" fill="hold"/>
                                            <p:tgtEl>
                                              <p:spTgt spid="34"/>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290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400"/>
                                            <p:tgtEl>
                                              <p:spTgt spid="18"/>
                                            </p:tgtEl>
                                          </p:cBhvr>
                                        </p:animEffect>
                                      </p:childTnLst>
                                    </p:cTn>
                                  </p:par>
                                  <p:par>
                                    <p:cTn id="33" presetID="2" presetClass="entr" presetSubtype="1" fill="hold" nodeType="withEffect">
                                      <p:stCondLst>
                                        <p:cond delay="400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400" fill="hold"/>
                                            <p:tgtEl>
                                              <p:spTgt spid="40"/>
                                            </p:tgtEl>
                                            <p:attrNameLst>
                                              <p:attrName>ppt_x</p:attrName>
                                            </p:attrNameLst>
                                          </p:cBhvr>
                                          <p:tavLst>
                                            <p:tav tm="0">
                                              <p:val>
                                                <p:strVal val="#ppt_x"/>
                                              </p:val>
                                            </p:tav>
                                            <p:tav tm="100000">
                                              <p:val>
                                                <p:strVal val="#ppt_x"/>
                                              </p:val>
                                            </p:tav>
                                          </p:tavLst>
                                        </p:anim>
                                        <p:anim calcmode="lin" valueType="num">
                                          <p:cBhvr additive="base">
                                            <p:cTn id="36" dur="400" fill="hold"/>
                                            <p:tgtEl>
                                              <p:spTgt spid="40"/>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480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400"/>
                                            <p:tgtEl>
                                              <p:spTgt spid="12"/>
                                            </p:tgtEl>
                                          </p:cBhvr>
                                        </p:animEffect>
                                      </p:childTnLst>
                                    </p:cTn>
                                  </p:par>
                                  <p:par>
                                    <p:cTn id="40" presetID="2" presetClass="entr" presetSubtype="1" fill="hold" nodeType="withEffect">
                                      <p:stCondLst>
                                        <p:cond delay="590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400" fill="hold"/>
                                            <p:tgtEl>
                                              <p:spTgt spid="46"/>
                                            </p:tgtEl>
                                            <p:attrNameLst>
                                              <p:attrName>ppt_x</p:attrName>
                                            </p:attrNameLst>
                                          </p:cBhvr>
                                          <p:tavLst>
                                            <p:tav tm="0">
                                              <p:val>
                                                <p:strVal val="#ppt_x"/>
                                              </p:val>
                                            </p:tav>
                                            <p:tav tm="100000">
                                              <p:val>
                                                <p:strVal val="#ppt_x"/>
                                              </p:val>
                                            </p:tav>
                                          </p:tavLst>
                                        </p:anim>
                                        <p:anim calcmode="lin" valueType="num">
                                          <p:cBhvr additive="base">
                                            <p:cTn id="43" dur="400" fill="hold"/>
                                            <p:tgtEl>
                                              <p:spTgt spid="46"/>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67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2" presetClass="entr" presetSubtype="1" fill="hold" nodeType="withEffect">
                                      <p:stCondLst>
                                        <p:cond delay="780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400" fill="hold"/>
                                            <p:tgtEl>
                                              <p:spTgt spid="52"/>
                                            </p:tgtEl>
                                            <p:attrNameLst>
                                              <p:attrName>ppt_x</p:attrName>
                                            </p:attrNameLst>
                                          </p:cBhvr>
                                          <p:tavLst>
                                            <p:tav tm="0">
                                              <p:val>
                                                <p:strVal val="#ppt_x"/>
                                              </p:val>
                                            </p:tav>
                                            <p:tav tm="100000">
                                              <p:val>
                                                <p:strVal val="#ppt_x"/>
                                              </p:val>
                                            </p:tav>
                                          </p:tavLst>
                                        </p:anim>
                                        <p:anim calcmode="lin" valueType="num">
                                          <p:cBhvr additive="base">
                                            <p:cTn id="50" dur="400" fill="hold"/>
                                            <p:tgtEl>
                                              <p:spTgt spid="52"/>
                                            </p:tgtEl>
                                            <p:attrNameLst>
                                              <p:attrName>ppt_y</p:attrName>
                                            </p:attrNameLst>
                                          </p:cBhvr>
                                          <p:tavLst>
                                            <p:tav tm="0">
                                              <p:val>
                                                <p:strVal val="0-#ppt_h/2"/>
                                              </p:val>
                                            </p:tav>
                                            <p:tav tm="100000">
                                              <p:val>
                                                <p:strVal val="#ppt_y"/>
                                              </p:val>
                                            </p:tav>
                                          </p:tavLst>
                                        </p:anim>
                                      </p:childTnLst>
                                    </p:cTn>
                                  </p:par>
                                  <p:par>
                                    <p:cTn id="51" presetID="14" presetClass="entr" presetSubtype="10" fill="hold" nodeType="withEffect">
                                      <p:stCondLst>
                                        <p:cond delay="860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TextBox 50"/>
          <p:cNvSpPr txBox="1"/>
          <p:nvPr/>
        </p:nvSpPr>
        <p:spPr>
          <a:xfrm>
            <a:off x="3352483" y="317559"/>
            <a:ext cx="2585247" cy="707886"/>
          </a:xfrm>
          <a:prstGeom prst="rect">
            <a:avLst/>
          </a:prstGeom>
          <a:noFill/>
        </p:spPr>
        <p:txBody>
          <a:bodyPr wrap="square" rtlCol="0">
            <a:spAutoFit/>
          </a:bodyPr>
          <a:lstStyle/>
          <a:p>
            <a:pPr algn="ctr" defTabSz="513715" fontAlgn="base">
              <a:spcBef>
                <a:spcPct val="0"/>
              </a:spcBef>
              <a:spcAft>
                <a:spcPct val="0"/>
              </a:spcAft>
              <a:defRPr/>
            </a:pPr>
            <a:r>
              <a:rPr lang="zh-CN" altLang="en-US" sz="4000" b="1">
                <a:solidFill>
                  <a:srgbClr val="62AB71"/>
                </a:solidFill>
                <a:latin typeface="华康俪金黑W8(P)" panose="020B0800000000000000" pitchFamily="34" charset="-122"/>
                <a:ea typeface="华康俪金黑W8(P)" panose="020B0800000000000000" pitchFamily="34" charset="-122"/>
              </a:rPr>
              <a:t>目录</a:t>
            </a:r>
            <a:endParaRPr lang="zh-CN" altLang="en-US" sz="4000" b="1" dirty="0">
              <a:solidFill>
                <a:srgbClr val="62AB71"/>
              </a:solidFill>
              <a:latin typeface="华康俪金黑W8(P)" panose="020B0800000000000000" pitchFamily="34" charset="-122"/>
              <a:ea typeface="华康俪金黑W8(P)" panose="020B0800000000000000" pitchFamily="34" charset="-122"/>
            </a:endParaRPr>
          </a:p>
        </p:txBody>
      </p:sp>
      <p:sp>
        <p:nvSpPr>
          <p:cNvPr id="14" name="Rectangle 37"/>
          <p:cNvSpPr>
            <a:spLocks noChangeArrowheads="1"/>
          </p:cNvSpPr>
          <p:nvPr/>
        </p:nvSpPr>
        <p:spPr bwMode="auto">
          <a:xfrm>
            <a:off x="2742883" y="1228773"/>
            <a:ext cx="4267200" cy="446088"/>
          </a:xfrm>
          <a:prstGeom prst="rect">
            <a:avLst/>
          </a:prstGeom>
          <a:solidFill>
            <a:srgbClr val="62AB71"/>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5" name="AutoShape 36"/>
          <p:cNvSpPr>
            <a:spLocks noChangeArrowheads="1"/>
          </p:cNvSpPr>
          <p:nvPr/>
        </p:nvSpPr>
        <p:spPr bwMode="auto">
          <a:xfrm>
            <a:off x="2438083" y="1141461"/>
            <a:ext cx="609600" cy="609600"/>
          </a:xfrm>
          <a:prstGeom prst="diamond">
            <a:avLst/>
          </a:prstGeom>
          <a:solidFill>
            <a:srgbClr val="62AB71"/>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1</a:t>
            </a:r>
          </a:p>
        </p:txBody>
      </p:sp>
      <p:sp>
        <p:nvSpPr>
          <p:cNvPr id="16" name="Rectangle 38"/>
          <p:cNvSpPr>
            <a:spLocks noChangeArrowheads="1"/>
          </p:cNvSpPr>
          <p:nvPr/>
        </p:nvSpPr>
        <p:spPr bwMode="auto">
          <a:xfrm>
            <a:off x="2742883" y="1949328"/>
            <a:ext cx="4267200" cy="446088"/>
          </a:xfrm>
          <a:prstGeom prst="rect">
            <a:avLst/>
          </a:prstGeom>
          <a:solidFill>
            <a:srgbClr val="E71F19"/>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7" name="AutoShape 39"/>
          <p:cNvSpPr>
            <a:spLocks noChangeArrowheads="1"/>
          </p:cNvSpPr>
          <p:nvPr/>
        </p:nvSpPr>
        <p:spPr bwMode="auto">
          <a:xfrm>
            <a:off x="2438083" y="1862016"/>
            <a:ext cx="609600" cy="609600"/>
          </a:xfrm>
          <a:prstGeom prst="diamond">
            <a:avLst/>
          </a:prstGeom>
          <a:solidFill>
            <a:srgbClr val="E71F19"/>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2</a:t>
            </a:r>
          </a:p>
        </p:txBody>
      </p:sp>
      <p:sp>
        <p:nvSpPr>
          <p:cNvPr id="18" name="Rectangle 40"/>
          <p:cNvSpPr>
            <a:spLocks noChangeArrowheads="1"/>
          </p:cNvSpPr>
          <p:nvPr/>
        </p:nvSpPr>
        <p:spPr bwMode="auto">
          <a:xfrm>
            <a:off x="2742883" y="2692924"/>
            <a:ext cx="4267200" cy="446088"/>
          </a:xfrm>
          <a:prstGeom prst="rect">
            <a:avLst/>
          </a:prstGeom>
          <a:solidFill>
            <a:srgbClr val="71C3E3"/>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9" name="AutoShape 41"/>
          <p:cNvSpPr>
            <a:spLocks noChangeArrowheads="1"/>
          </p:cNvSpPr>
          <p:nvPr/>
        </p:nvSpPr>
        <p:spPr bwMode="auto">
          <a:xfrm>
            <a:off x="2438083" y="2605612"/>
            <a:ext cx="609600" cy="609600"/>
          </a:xfrm>
          <a:prstGeom prst="diamond">
            <a:avLst/>
          </a:prstGeom>
          <a:solidFill>
            <a:srgbClr val="71C3E3"/>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3</a:t>
            </a:r>
          </a:p>
        </p:txBody>
      </p:sp>
      <p:sp>
        <p:nvSpPr>
          <p:cNvPr id="20" name="Rectangle 42"/>
          <p:cNvSpPr>
            <a:spLocks noChangeArrowheads="1"/>
          </p:cNvSpPr>
          <p:nvPr/>
        </p:nvSpPr>
        <p:spPr bwMode="auto">
          <a:xfrm>
            <a:off x="2742883" y="3459528"/>
            <a:ext cx="4267200" cy="446088"/>
          </a:xfrm>
          <a:prstGeom prst="rect">
            <a:avLst/>
          </a:prstGeom>
          <a:solidFill>
            <a:srgbClr val="FFC000"/>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21" name="AutoShape 43"/>
          <p:cNvSpPr>
            <a:spLocks noChangeArrowheads="1"/>
          </p:cNvSpPr>
          <p:nvPr/>
        </p:nvSpPr>
        <p:spPr bwMode="auto">
          <a:xfrm>
            <a:off x="2438083" y="3372216"/>
            <a:ext cx="609600" cy="609600"/>
          </a:xfrm>
          <a:prstGeom prst="diamond">
            <a:avLst/>
          </a:prstGeom>
          <a:solidFill>
            <a:srgbClr val="FFC000"/>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4</a:t>
            </a:r>
          </a:p>
        </p:txBody>
      </p:sp>
      <p:sp>
        <p:nvSpPr>
          <p:cNvPr id="22" name="Rectangle 22"/>
          <p:cNvSpPr>
            <a:spLocks noChangeArrowheads="1"/>
          </p:cNvSpPr>
          <p:nvPr/>
        </p:nvSpPr>
        <p:spPr bwMode="auto">
          <a:xfrm>
            <a:off x="3885566" y="1177881"/>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20000"/>
              </a:lnSpc>
            </a:pPr>
            <a:r>
              <a:rPr lang="zh-CN" altLang="en-US" sz="2800" smtClean="0">
                <a:solidFill>
                  <a:srgbClr val="FFFFFF"/>
                </a:solidFill>
                <a:latin typeface="华康俪金黑W8(P)" panose="020B0800000000000000" pitchFamily="34" charset="-122"/>
                <a:ea typeface="华康俪金黑W8(P)" panose="020B0800000000000000" pitchFamily="34" charset="-122"/>
              </a:rPr>
              <a:t>教学分析</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3" name="Rectangle 22"/>
          <p:cNvSpPr>
            <a:spLocks noChangeArrowheads="1"/>
          </p:cNvSpPr>
          <p:nvPr/>
        </p:nvSpPr>
        <p:spPr bwMode="auto">
          <a:xfrm>
            <a:off x="3885566" y="1865099"/>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教学设计</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4" name="Rectangle 22"/>
          <p:cNvSpPr>
            <a:spLocks noChangeArrowheads="1"/>
          </p:cNvSpPr>
          <p:nvPr/>
        </p:nvSpPr>
        <p:spPr bwMode="auto">
          <a:xfrm>
            <a:off x="3885566" y="2642032"/>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教学过程</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5" name="Rectangle 22"/>
          <p:cNvSpPr>
            <a:spLocks noChangeArrowheads="1"/>
          </p:cNvSpPr>
          <p:nvPr/>
        </p:nvSpPr>
        <p:spPr bwMode="auto">
          <a:xfrm>
            <a:off x="3885566" y="3375299"/>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教学反思</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360"/>
                                          </p:val>
                                        </p:tav>
                                        <p:tav tm="100000">
                                          <p:val>
                                            <p:fltVal val="0"/>
                                          </p:val>
                                        </p:tav>
                                      </p:tavLst>
                                    </p:anim>
                                    <p:animEffect transition="in" filter="fade">
                                      <p:cBhvr>
                                        <p:cTn id="32" dur="500"/>
                                        <p:tgtEl>
                                          <p:spTgt spid="17"/>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9" presetClass="entr" presetSubtype="0" decel="10000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 calcmode="lin" valueType="num">
                                      <p:cBhvr>
                                        <p:cTn id="47" dur="500" fill="hold"/>
                                        <p:tgtEl>
                                          <p:spTgt spid="19"/>
                                        </p:tgtEl>
                                        <p:attrNameLst>
                                          <p:attrName>style.rotation</p:attrName>
                                        </p:attrNameLst>
                                      </p:cBhvr>
                                      <p:tavLst>
                                        <p:tav tm="0">
                                          <p:val>
                                            <p:fltVal val="360"/>
                                          </p:val>
                                        </p:tav>
                                        <p:tav tm="100000">
                                          <p:val>
                                            <p:fltVal val="0"/>
                                          </p:val>
                                        </p:tav>
                                      </p:tavLst>
                                    </p:anim>
                                    <p:animEffect transition="in" filter="fade">
                                      <p:cBhvr>
                                        <p:cTn id="48" dur="500"/>
                                        <p:tgtEl>
                                          <p:spTgt spid="1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9" presetClass="entr" presetSubtype="0" decel="10000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 calcmode="lin" valueType="num">
                                      <p:cBhvr>
                                        <p:cTn id="63" dur="500" fill="hold"/>
                                        <p:tgtEl>
                                          <p:spTgt spid="21"/>
                                        </p:tgtEl>
                                        <p:attrNameLst>
                                          <p:attrName>style.rotation</p:attrName>
                                        </p:attrNameLst>
                                      </p:cBhvr>
                                      <p:tavLst>
                                        <p:tav tm="0">
                                          <p:val>
                                            <p:fltVal val="360"/>
                                          </p:val>
                                        </p:tav>
                                        <p:tav tm="100000">
                                          <p:val>
                                            <p:fltVal val="0"/>
                                          </p:val>
                                        </p:tav>
                                      </p:tavLst>
                                    </p:anim>
                                    <p:animEffect transition="in" filter="fade">
                                      <p:cBhvr>
                                        <p:cTn id="64" dur="500"/>
                                        <p:tgtEl>
                                          <p:spTgt spid="21"/>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5273" y="1183133"/>
            <a:ext cx="2064066" cy="342625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644509" y="1183133"/>
            <a:ext cx="2064066" cy="342625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Oval 5"/>
          <p:cNvSpPr>
            <a:spLocks noChangeArrowheads="1"/>
          </p:cNvSpPr>
          <p:nvPr/>
        </p:nvSpPr>
        <p:spPr bwMode="auto">
          <a:xfrm>
            <a:off x="4975858" y="999162"/>
            <a:ext cx="1045527" cy="1032740"/>
          </a:xfrm>
          <a:prstGeom prst="ellipse">
            <a:avLst/>
          </a:prstGeom>
          <a:solidFill>
            <a:srgbClr val="71C3E3"/>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2" name="Oval 6"/>
          <p:cNvSpPr>
            <a:spLocks noChangeArrowheads="1"/>
          </p:cNvSpPr>
          <p:nvPr/>
        </p:nvSpPr>
        <p:spPr bwMode="auto">
          <a:xfrm>
            <a:off x="4975858" y="3705434"/>
            <a:ext cx="1045527" cy="1032740"/>
          </a:xfrm>
          <a:prstGeom prst="ellipse">
            <a:avLst/>
          </a:prstGeom>
          <a:solidFill>
            <a:srgbClr val="62AB71"/>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3" name="TextBox 9"/>
          <p:cNvSpPr txBox="1"/>
          <p:nvPr/>
        </p:nvSpPr>
        <p:spPr>
          <a:xfrm>
            <a:off x="5062574" y="1296321"/>
            <a:ext cx="872094" cy="438421"/>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6042265" y="1183133"/>
            <a:ext cx="2465441" cy="525433"/>
          </a:xfrm>
          <a:prstGeom prst="rect">
            <a:avLst/>
          </a:prstGeom>
          <a:noFill/>
        </p:spPr>
        <p:txBody>
          <a:bodyPr wrap="square" lIns="68549" tIns="34274" rIns="68549" bIns="3427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5" name="TextBox 11"/>
          <p:cNvSpPr txBox="1"/>
          <p:nvPr/>
        </p:nvSpPr>
        <p:spPr>
          <a:xfrm>
            <a:off x="6042265" y="3956449"/>
            <a:ext cx="2632589" cy="525433"/>
          </a:xfrm>
          <a:prstGeom prst="rect">
            <a:avLst/>
          </a:prstGeom>
          <a:noFill/>
        </p:spPr>
        <p:txBody>
          <a:bodyPr wrap="square" lIns="68549" tIns="34274" rIns="68549" bIns="34274">
            <a:spAutoFit/>
          </a:bodyPr>
          <a:lstStyle>
            <a:defPPr>
              <a:defRPr lang="zh-CN"/>
            </a:defPPr>
            <a:lvl1pPr>
              <a:buNone/>
              <a:defRPr sz="2400">
                <a:solidFill>
                  <a:schemeClr val="accent1">
                    <a:lumMod val="50000"/>
                  </a:schemeClr>
                </a:solidFill>
                <a:latin typeface="微软雅黑" panose="020B0503020204020204" pitchFamily="34" charset="-122"/>
                <a:ea typeface="微软雅黑" panose="020B0503020204020204" pitchFamily="34" charset="-122"/>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6" name="TextBox 12"/>
          <p:cNvSpPr txBox="1"/>
          <p:nvPr/>
        </p:nvSpPr>
        <p:spPr>
          <a:xfrm>
            <a:off x="5062574" y="4002529"/>
            <a:ext cx="872094" cy="438549"/>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7" name="Oval 5"/>
          <p:cNvSpPr>
            <a:spLocks noChangeArrowheads="1"/>
          </p:cNvSpPr>
          <p:nvPr/>
        </p:nvSpPr>
        <p:spPr bwMode="auto">
          <a:xfrm>
            <a:off x="4975858" y="2330397"/>
            <a:ext cx="1045527" cy="1032740"/>
          </a:xfrm>
          <a:prstGeom prst="ellipse">
            <a:avLst/>
          </a:prstGeom>
          <a:solidFill>
            <a:srgbClr val="E71F19"/>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8" name="TextBox 14"/>
          <p:cNvSpPr txBox="1"/>
          <p:nvPr/>
        </p:nvSpPr>
        <p:spPr>
          <a:xfrm>
            <a:off x="5042808" y="2593066"/>
            <a:ext cx="892975" cy="438549"/>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9" name="TextBox 15"/>
          <p:cNvSpPr txBox="1"/>
          <p:nvPr/>
        </p:nvSpPr>
        <p:spPr>
          <a:xfrm>
            <a:off x="6048521" y="2569791"/>
            <a:ext cx="2452928" cy="525433"/>
          </a:xfrm>
          <a:prstGeom prst="rect">
            <a:avLst/>
          </a:prstGeom>
          <a:noFill/>
        </p:spPr>
        <p:txBody>
          <a:bodyPr wrap="square" lIns="68549" tIns="34274" rIns="68549" bIns="3427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par>
                                <p:cTn id="26" presetID="8" presetClass="emph" presetSubtype="0" fill="hold" nodeType="withEffect">
                                  <p:stCondLst>
                                    <p:cond delay="0"/>
                                  </p:stCondLst>
                                  <p:childTnLst>
                                    <p:animRot by="21600000">
                                      <p:cBhvr>
                                        <p:cTn id="27" dur="500" fill="hold"/>
                                        <p:tgtEl>
                                          <p:spTgt spid="9"/>
                                        </p:tgtEl>
                                        <p:attrNameLst>
                                          <p:attrName>r</p:attrName>
                                        </p:attrNameLst>
                                      </p:cBhvr>
                                    </p:animRot>
                                  </p:childTnLst>
                                </p:cTn>
                              </p:par>
                              <p:par>
                                <p:cTn id="28" presetID="31" presetClass="entr" presetSubtype="0" fill="hold" nodeType="withEffect">
                                  <p:stCondLst>
                                    <p:cond delay="1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par>
                                <p:cTn id="34" presetID="8" presetClass="emph" presetSubtype="0" fill="hold" nodeType="withEffect">
                                  <p:stCondLst>
                                    <p:cond delay="0"/>
                                  </p:stCondLst>
                                  <p:childTnLst>
                                    <p:animRot by="21600000">
                                      <p:cBhvr>
                                        <p:cTn id="35" dur="500" fill="hold"/>
                                        <p:tgtEl>
                                          <p:spTgt spid="10"/>
                                        </p:tgtEl>
                                        <p:attrNameLst>
                                          <p:attrName>r</p:attrName>
                                        </p:attrNameLst>
                                      </p:cBhvr>
                                    </p:animRot>
                                  </p:childTnLst>
                                </p:cTn>
                              </p:par>
                            </p:childTnLst>
                          </p:cTn>
                        </p:par>
                        <p:par>
                          <p:cTn id="36" fill="hold">
                            <p:stCondLst>
                              <p:cond delay="2000"/>
                            </p:stCondLst>
                            <p:childTnLst>
                              <p:par>
                                <p:cTn id="37" presetID="5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par>
                                <p:cTn id="42" presetID="52" presetClass="entr" presetSubtype="0" fill="hold" grpId="0" nodeType="withEffect">
                                  <p:stCondLst>
                                    <p:cond delay="100"/>
                                  </p:stCondLst>
                                  <p:childTnLst>
                                    <p:set>
                                      <p:cBhvr>
                                        <p:cTn id="43" dur="1" fill="hold">
                                          <p:stCondLst>
                                            <p:cond delay="0"/>
                                          </p:stCondLst>
                                        </p:cTn>
                                        <p:tgtEl>
                                          <p:spTgt spid="17"/>
                                        </p:tgtEl>
                                        <p:attrNameLst>
                                          <p:attrName>style.visibility</p:attrName>
                                        </p:attrNameLst>
                                      </p:cBhvr>
                                      <p:to>
                                        <p:strVal val="visible"/>
                                      </p:to>
                                    </p:set>
                                    <p:animScale>
                                      <p:cBhvr>
                                        <p:cTn id="4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7"/>
                                        </p:tgtEl>
                                        <p:attrNameLst>
                                          <p:attrName>ppt_x</p:attrName>
                                          <p:attrName>ppt_y</p:attrName>
                                        </p:attrNameLst>
                                      </p:cBhvr>
                                    </p:animMotion>
                                    <p:animEffect transition="in" filter="fade">
                                      <p:cBhvr>
                                        <p:cTn id="46" dur="1000"/>
                                        <p:tgtEl>
                                          <p:spTgt spid="17"/>
                                        </p:tgtEl>
                                      </p:cBhvr>
                                    </p:animEffect>
                                  </p:childTnLst>
                                </p:cTn>
                              </p:par>
                              <p:par>
                                <p:cTn id="47" presetID="52" presetClass="entr" presetSubtype="0" fill="hold" grpId="0" nodeType="withEffect">
                                  <p:stCondLst>
                                    <p:cond delay="200"/>
                                  </p:stCondLst>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childTnLst>
                          </p:cTn>
                        </p:par>
                        <p:par>
                          <p:cTn id="52" fill="hold">
                            <p:stCondLst>
                              <p:cond delay="3000"/>
                            </p:stCondLst>
                            <p:childTnLst>
                              <p:par>
                                <p:cTn id="53" presetID="31"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p:stCondLst>
                              <p:cond delay="4000"/>
                            </p:stCondLst>
                            <p:childTnLst>
                              <p:par>
                                <p:cTn id="64" presetID="31"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400" fill="hold"/>
                                        <p:tgtEl>
                                          <p:spTgt spid="18"/>
                                        </p:tgtEl>
                                        <p:attrNameLst>
                                          <p:attrName>ppt_w</p:attrName>
                                        </p:attrNameLst>
                                      </p:cBhvr>
                                      <p:tavLst>
                                        <p:tav tm="0">
                                          <p:val>
                                            <p:fltVal val="0"/>
                                          </p:val>
                                        </p:tav>
                                        <p:tav tm="100000">
                                          <p:val>
                                            <p:strVal val="#ppt_w"/>
                                          </p:val>
                                        </p:tav>
                                      </p:tavLst>
                                    </p:anim>
                                    <p:anim calcmode="lin" valueType="num">
                                      <p:cBhvr>
                                        <p:cTn id="67" dur="400" fill="hold"/>
                                        <p:tgtEl>
                                          <p:spTgt spid="18"/>
                                        </p:tgtEl>
                                        <p:attrNameLst>
                                          <p:attrName>ppt_h</p:attrName>
                                        </p:attrNameLst>
                                      </p:cBhvr>
                                      <p:tavLst>
                                        <p:tav tm="0">
                                          <p:val>
                                            <p:fltVal val="0"/>
                                          </p:val>
                                        </p:tav>
                                        <p:tav tm="100000">
                                          <p:val>
                                            <p:strVal val="#ppt_h"/>
                                          </p:val>
                                        </p:tav>
                                      </p:tavLst>
                                    </p:anim>
                                    <p:anim calcmode="lin" valueType="num">
                                      <p:cBhvr>
                                        <p:cTn id="68" dur="400" fill="hold"/>
                                        <p:tgtEl>
                                          <p:spTgt spid="18"/>
                                        </p:tgtEl>
                                        <p:attrNameLst>
                                          <p:attrName>style.rotation</p:attrName>
                                        </p:attrNameLst>
                                      </p:cBhvr>
                                      <p:tavLst>
                                        <p:tav tm="0">
                                          <p:val>
                                            <p:fltVal val="90"/>
                                          </p:val>
                                        </p:tav>
                                        <p:tav tm="100000">
                                          <p:val>
                                            <p:fltVal val="0"/>
                                          </p:val>
                                        </p:tav>
                                      </p:tavLst>
                                    </p:anim>
                                    <p:animEffect transition="in" filter="fade">
                                      <p:cBhvr>
                                        <p:cTn id="69" dur="400"/>
                                        <p:tgtEl>
                                          <p:spTgt spid="18"/>
                                        </p:tgtEl>
                                      </p:cBhvr>
                                    </p:animEffect>
                                  </p:childTnLst>
                                </p:cTn>
                              </p:par>
                            </p:childTnLst>
                          </p:cTn>
                        </p:par>
                        <p:par>
                          <p:cTn id="70" fill="hold">
                            <p:stCondLst>
                              <p:cond delay="4500"/>
                            </p:stCondLst>
                            <p:childTnLst>
                              <p:par>
                                <p:cTn id="71" presetID="22" presetClass="entr" presetSubtype="8"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5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400" fill="hold"/>
                                        <p:tgtEl>
                                          <p:spTgt spid="16"/>
                                        </p:tgtEl>
                                        <p:attrNameLst>
                                          <p:attrName>ppt_w</p:attrName>
                                        </p:attrNameLst>
                                      </p:cBhvr>
                                      <p:tavLst>
                                        <p:tav tm="0">
                                          <p:val>
                                            <p:fltVal val="0"/>
                                          </p:val>
                                        </p:tav>
                                        <p:tav tm="100000">
                                          <p:val>
                                            <p:strVal val="#ppt_w"/>
                                          </p:val>
                                        </p:tav>
                                      </p:tavLst>
                                    </p:anim>
                                    <p:anim calcmode="lin" valueType="num">
                                      <p:cBhvr>
                                        <p:cTn id="78" dur="400" fill="hold"/>
                                        <p:tgtEl>
                                          <p:spTgt spid="16"/>
                                        </p:tgtEl>
                                        <p:attrNameLst>
                                          <p:attrName>ppt_h</p:attrName>
                                        </p:attrNameLst>
                                      </p:cBhvr>
                                      <p:tavLst>
                                        <p:tav tm="0">
                                          <p:val>
                                            <p:fltVal val="0"/>
                                          </p:val>
                                        </p:tav>
                                        <p:tav tm="100000">
                                          <p:val>
                                            <p:strVal val="#ppt_h"/>
                                          </p:val>
                                        </p:tav>
                                      </p:tavLst>
                                    </p:anim>
                                    <p:anim calcmode="lin" valueType="num">
                                      <p:cBhvr>
                                        <p:cTn id="79" dur="400" fill="hold"/>
                                        <p:tgtEl>
                                          <p:spTgt spid="16"/>
                                        </p:tgtEl>
                                        <p:attrNameLst>
                                          <p:attrName>style.rotation</p:attrName>
                                        </p:attrNameLst>
                                      </p:cBhvr>
                                      <p:tavLst>
                                        <p:tav tm="0">
                                          <p:val>
                                            <p:fltVal val="90"/>
                                          </p:val>
                                        </p:tav>
                                        <p:tav tm="100000">
                                          <p:val>
                                            <p:fltVal val="0"/>
                                          </p:val>
                                        </p:tav>
                                      </p:tavLst>
                                    </p:anim>
                                    <p:animEffect transition="in" filter="fade">
                                      <p:cBhvr>
                                        <p:cTn id="80" dur="400"/>
                                        <p:tgtEl>
                                          <p:spTgt spid="16"/>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p:bldP spid="14" grpId="0"/>
      <p:bldP spid="15" grpId="0"/>
      <p:bldP spid="16" grpId="0"/>
      <p:bldP spid="17" grpId="0" animBg="1"/>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教学过程</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91513" y="1492798"/>
            <a:ext cx="2102280" cy="2773155"/>
          </a:xfrm>
          <a:prstGeom prst="rect">
            <a:avLst/>
          </a:prstGeom>
        </p:spPr>
      </p:pic>
      <p:grpSp>
        <p:nvGrpSpPr>
          <p:cNvPr id="10" name="组合 9"/>
          <p:cNvGrpSpPr/>
          <p:nvPr/>
        </p:nvGrpSpPr>
        <p:grpSpPr>
          <a:xfrm>
            <a:off x="3478325" y="1492798"/>
            <a:ext cx="4827966" cy="651824"/>
            <a:chOff x="857249" y="1714500"/>
            <a:chExt cx="4827966" cy="651824"/>
          </a:xfrm>
        </p:grpSpPr>
        <p:sp>
          <p:nvSpPr>
            <p:cNvPr id="11" name="五边形 10"/>
            <p:cNvSpPr/>
            <p:nvPr/>
          </p:nvSpPr>
          <p:spPr>
            <a:xfrm>
              <a:off x="857249" y="1714500"/>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12" name="矩形 11"/>
            <p:cNvSpPr/>
            <p:nvPr/>
          </p:nvSpPr>
          <p:spPr>
            <a:xfrm>
              <a:off x="2928567" y="1743076"/>
              <a:ext cx="275664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矩形 12"/>
            <p:cNvSpPr/>
            <p:nvPr/>
          </p:nvSpPr>
          <p:spPr>
            <a:xfrm>
              <a:off x="1182083" y="1831108"/>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478325" y="2260022"/>
            <a:ext cx="4827966" cy="653431"/>
            <a:chOff x="857249" y="2481722"/>
            <a:chExt cx="4675566" cy="653431"/>
          </a:xfrm>
        </p:grpSpPr>
        <p:sp>
          <p:nvSpPr>
            <p:cNvPr id="15" name="五边形 14"/>
            <p:cNvSpPr/>
            <p:nvPr/>
          </p:nvSpPr>
          <p:spPr>
            <a:xfrm>
              <a:off x="857249" y="2481722"/>
              <a:ext cx="1903856" cy="500063"/>
            </a:xfrm>
            <a:prstGeom prst="homePlate">
              <a:avLst/>
            </a:prstGeom>
            <a:solidFill>
              <a:srgbClr val="E71F19"/>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16" name="矩形 15"/>
            <p:cNvSpPr/>
            <p:nvPr/>
          </p:nvSpPr>
          <p:spPr>
            <a:xfrm>
              <a:off x="2928567" y="2511905"/>
              <a:ext cx="260424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1201319" y="2593254"/>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478325" y="3027244"/>
            <a:ext cx="4911786" cy="655039"/>
            <a:chOff x="857249" y="3248944"/>
            <a:chExt cx="5003226" cy="655039"/>
          </a:xfrm>
        </p:grpSpPr>
        <p:sp>
          <p:nvSpPr>
            <p:cNvPr id="19" name="五边形 18"/>
            <p:cNvSpPr/>
            <p:nvPr/>
          </p:nvSpPr>
          <p:spPr>
            <a:xfrm>
              <a:off x="857249" y="3248944"/>
              <a:ext cx="1903856" cy="500063"/>
            </a:xfrm>
            <a:prstGeom prst="homePlate">
              <a:avLst/>
            </a:prstGeom>
            <a:solidFill>
              <a:srgbClr val="71C3E3"/>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24" name="矩形 23"/>
            <p:cNvSpPr/>
            <p:nvPr/>
          </p:nvSpPr>
          <p:spPr>
            <a:xfrm>
              <a:off x="2928567" y="3280735"/>
              <a:ext cx="293190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矩形 24"/>
            <p:cNvSpPr/>
            <p:nvPr/>
          </p:nvSpPr>
          <p:spPr>
            <a:xfrm>
              <a:off x="1201319" y="3360476"/>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478323" y="3794466"/>
            <a:ext cx="4911788" cy="656646"/>
            <a:chOff x="857249" y="4016166"/>
            <a:chExt cx="4911788" cy="656646"/>
          </a:xfrm>
        </p:grpSpPr>
        <p:sp>
          <p:nvSpPr>
            <p:cNvPr id="27" name="五边形 26"/>
            <p:cNvSpPr/>
            <p:nvPr/>
          </p:nvSpPr>
          <p:spPr>
            <a:xfrm>
              <a:off x="857249" y="4016166"/>
              <a:ext cx="1903856" cy="500063"/>
            </a:xfrm>
            <a:prstGeom prst="homePlate">
              <a:avLst/>
            </a:prstGeom>
            <a:solidFill>
              <a:srgbClr val="FFC000"/>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28" name="矩形 27"/>
            <p:cNvSpPr/>
            <p:nvPr/>
          </p:nvSpPr>
          <p:spPr>
            <a:xfrm>
              <a:off x="2928567" y="4049564"/>
              <a:ext cx="2840470"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1201318" y="4127698"/>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cxnSp>
        <p:nvCxnSpPr>
          <p:cNvPr id="30" name="直接连接符 29"/>
          <p:cNvCxnSpPr/>
          <p:nvPr/>
        </p:nvCxnSpPr>
        <p:spPr>
          <a:xfrm>
            <a:off x="3478325" y="2121448"/>
            <a:ext cx="4667946" cy="0"/>
          </a:xfrm>
          <a:prstGeom prst="line">
            <a:avLst/>
          </a:prstGeom>
          <a:noFill/>
          <a:ln w="9525" cap="flat" cmpd="sng" algn="ctr">
            <a:solidFill>
              <a:sysClr val="window" lastClr="FFFFFF">
                <a:lumMod val="50000"/>
              </a:sysClr>
            </a:solidFill>
            <a:prstDash val="solid"/>
          </a:ln>
          <a:effectLst/>
        </p:spPr>
      </p:cxnSp>
      <p:cxnSp>
        <p:nvCxnSpPr>
          <p:cNvPr id="31" name="直接连接符 30"/>
          <p:cNvCxnSpPr/>
          <p:nvPr/>
        </p:nvCxnSpPr>
        <p:spPr>
          <a:xfrm>
            <a:off x="3478325" y="2892973"/>
            <a:ext cx="4667946" cy="0"/>
          </a:xfrm>
          <a:prstGeom prst="line">
            <a:avLst/>
          </a:prstGeom>
          <a:noFill/>
          <a:ln w="9525" cap="flat" cmpd="sng" algn="ctr">
            <a:solidFill>
              <a:sysClr val="window" lastClr="FFFFFF">
                <a:lumMod val="50000"/>
              </a:sysClr>
            </a:solidFill>
            <a:prstDash val="solid"/>
          </a:ln>
          <a:effectLst/>
        </p:spPr>
      </p:cxnSp>
      <p:cxnSp>
        <p:nvCxnSpPr>
          <p:cNvPr id="32" name="直接连接符 31"/>
          <p:cNvCxnSpPr/>
          <p:nvPr/>
        </p:nvCxnSpPr>
        <p:spPr>
          <a:xfrm>
            <a:off x="3478325" y="3664498"/>
            <a:ext cx="4767006" cy="0"/>
          </a:xfrm>
          <a:prstGeom prst="line">
            <a:avLst/>
          </a:prstGeom>
          <a:noFill/>
          <a:ln w="9525" cap="flat" cmpd="sng" algn="ctr">
            <a:solidFill>
              <a:sysClr val="window" lastClr="FFFFFF">
                <a:lumMod val="50000"/>
              </a:sysClr>
            </a:solidFill>
            <a:prstDash val="solid"/>
          </a:ln>
          <a:effectLst/>
        </p:spPr>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1+#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MH_Other_1"/>
          <p:cNvSpPr/>
          <p:nvPr>
            <p:custDataLst>
              <p:tags r:id="rId1"/>
            </p:custDataLst>
          </p:nvPr>
        </p:nvSpPr>
        <p:spPr>
          <a:xfrm>
            <a:off x="611705" y="1411805"/>
            <a:ext cx="1699990" cy="1472226"/>
          </a:xfrm>
          <a:prstGeom prst="rect">
            <a:avLst/>
          </a:prstGeom>
          <a:blipFill dpi="0" rotWithShape="1">
            <a:blip r:embed="rId16"/>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grpSp>
        <p:nvGrpSpPr>
          <p:cNvPr id="10" name="组合 9"/>
          <p:cNvGrpSpPr/>
          <p:nvPr/>
        </p:nvGrpSpPr>
        <p:grpSpPr>
          <a:xfrm>
            <a:off x="756233" y="3061446"/>
            <a:ext cx="1295831" cy="340933"/>
            <a:chOff x="755736" y="3075806"/>
            <a:chExt cx="1440000" cy="400050"/>
          </a:xfrm>
          <a:solidFill>
            <a:srgbClr val="00011D"/>
          </a:solidFill>
        </p:grpSpPr>
        <p:sp>
          <p:nvSpPr>
            <p:cNvPr id="11" name="圆角矩形 10"/>
            <p:cNvSpPr/>
            <p:nvPr/>
          </p:nvSpPr>
          <p:spPr>
            <a:xfrm>
              <a:off x="755736" y="3095831"/>
              <a:ext cx="1440000" cy="360000"/>
            </a:xfrm>
            <a:prstGeom prst="roundRect">
              <a:avLst/>
            </a:prstGeom>
            <a:solidFill>
              <a:srgbClr val="FFC000"/>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MH_SubTitle_1"/>
            <p:cNvSpPr/>
            <p:nvPr>
              <p:custDataLst>
                <p:tags r:id="rId12"/>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产品一</a:t>
              </a:r>
            </a:p>
          </p:txBody>
        </p:sp>
      </p:grpSp>
      <p:sp>
        <p:nvSpPr>
          <p:cNvPr id="13" name="MH_Other_2"/>
          <p:cNvSpPr/>
          <p:nvPr>
            <p:custDataLst>
              <p:tags r:id="rId2"/>
            </p:custDataLst>
          </p:nvPr>
        </p:nvSpPr>
        <p:spPr>
          <a:xfrm>
            <a:off x="2686346" y="1411805"/>
            <a:ext cx="1699992" cy="1472226"/>
          </a:xfrm>
          <a:prstGeom prst="rect">
            <a:avLst/>
          </a:prstGeom>
          <a:blipFill dpi="0" rotWithShape="1">
            <a:blip r:embed="rId17"/>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4" name="MH_Other_3"/>
          <p:cNvSpPr/>
          <p:nvPr>
            <p:custDataLst>
              <p:tags r:id="rId3"/>
            </p:custDataLst>
          </p:nvPr>
        </p:nvSpPr>
        <p:spPr>
          <a:xfrm>
            <a:off x="4762486" y="1411805"/>
            <a:ext cx="1699992" cy="1472226"/>
          </a:xfrm>
          <a:prstGeom prst="rect">
            <a:avLst/>
          </a:prstGeom>
          <a:blipFill dpi="0" rotWithShape="1">
            <a:blip r:embed="rId18"/>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5" name="MH_Other_4"/>
          <p:cNvSpPr/>
          <p:nvPr>
            <p:custDataLst>
              <p:tags r:id="rId4"/>
            </p:custDataLst>
          </p:nvPr>
        </p:nvSpPr>
        <p:spPr>
          <a:xfrm>
            <a:off x="6837069" y="1411805"/>
            <a:ext cx="1699990" cy="1472226"/>
          </a:xfrm>
          <a:prstGeom prst="rect">
            <a:avLst/>
          </a:prstGeom>
          <a:blipFill dpi="0" rotWithShape="1">
            <a:blip r:embed="rId19"/>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6" name="MH_Text_1"/>
          <p:cNvSpPr txBox="1">
            <a:spLocks noChangeArrowheads="1"/>
          </p:cNvSpPr>
          <p:nvPr>
            <p:custDataLst>
              <p:tags r:id="rId5"/>
            </p:custDataLst>
          </p:nvPr>
        </p:nvSpPr>
        <p:spPr bwMode="auto">
          <a:xfrm>
            <a:off x="667730"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a:lnSpc>
                <a:spcPct val="110000"/>
              </a:lnSpc>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7" name="MH_Text_1"/>
          <p:cNvSpPr txBox="1">
            <a:spLocks noChangeArrowheads="1"/>
          </p:cNvSpPr>
          <p:nvPr>
            <p:custDataLst>
              <p:tags r:id="rId6"/>
            </p:custDataLst>
          </p:nvPr>
        </p:nvSpPr>
        <p:spPr bwMode="auto">
          <a:xfrm>
            <a:off x="2742851"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8" name="MH_Text_1"/>
          <p:cNvSpPr txBox="1">
            <a:spLocks noChangeArrowheads="1"/>
          </p:cNvSpPr>
          <p:nvPr>
            <p:custDataLst>
              <p:tags r:id="rId7"/>
            </p:custDataLst>
          </p:nvPr>
        </p:nvSpPr>
        <p:spPr bwMode="auto">
          <a:xfrm>
            <a:off x="4817973"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9" name="MH_Text_1"/>
          <p:cNvSpPr txBox="1">
            <a:spLocks noChangeArrowheads="1"/>
          </p:cNvSpPr>
          <p:nvPr>
            <p:custDataLst>
              <p:tags r:id="rId8"/>
            </p:custDataLst>
          </p:nvPr>
        </p:nvSpPr>
        <p:spPr bwMode="auto">
          <a:xfrm>
            <a:off x="6893094"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24" name="组合 23"/>
          <p:cNvGrpSpPr/>
          <p:nvPr/>
        </p:nvGrpSpPr>
        <p:grpSpPr>
          <a:xfrm>
            <a:off x="2834182" y="3041424"/>
            <a:ext cx="1295831" cy="340933"/>
            <a:chOff x="755736" y="3075806"/>
            <a:chExt cx="1440000" cy="400050"/>
          </a:xfrm>
          <a:solidFill>
            <a:srgbClr val="00011D"/>
          </a:solidFill>
        </p:grpSpPr>
        <p:sp>
          <p:nvSpPr>
            <p:cNvPr id="25" name="圆角矩形 24"/>
            <p:cNvSpPr/>
            <p:nvPr/>
          </p:nvSpPr>
          <p:spPr>
            <a:xfrm>
              <a:off x="755736" y="3095831"/>
              <a:ext cx="1440000" cy="360000"/>
            </a:xfrm>
            <a:prstGeom prst="roundRect">
              <a:avLst/>
            </a:prstGeom>
            <a:solidFill>
              <a:srgbClr val="E71F19"/>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MH_SubTitle_1"/>
            <p:cNvSpPr/>
            <p:nvPr>
              <p:custDataLst>
                <p:tags r:id="rId11"/>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产品二</a:t>
              </a:r>
            </a:p>
          </p:txBody>
        </p:sp>
      </p:grpSp>
      <p:grpSp>
        <p:nvGrpSpPr>
          <p:cNvPr id="27" name="组合 26"/>
          <p:cNvGrpSpPr/>
          <p:nvPr/>
        </p:nvGrpSpPr>
        <p:grpSpPr>
          <a:xfrm>
            <a:off x="4912128" y="3041424"/>
            <a:ext cx="1295831" cy="340933"/>
            <a:chOff x="755736" y="3075806"/>
            <a:chExt cx="1440000" cy="400050"/>
          </a:xfrm>
          <a:solidFill>
            <a:srgbClr val="00011D"/>
          </a:solidFill>
        </p:grpSpPr>
        <p:sp>
          <p:nvSpPr>
            <p:cNvPr id="28" name="圆角矩形 27"/>
            <p:cNvSpPr/>
            <p:nvPr/>
          </p:nvSpPr>
          <p:spPr>
            <a:xfrm>
              <a:off x="755736" y="3095831"/>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MH_SubTitle_1"/>
            <p:cNvSpPr/>
            <p:nvPr>
              <p:custDataLst>
                <p:tags r:id="rId10"/>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产品三</a:t>
              </a:r>
            </a:p>
          </p:txBody>
        </p:sp>
      </p:grpSp>
      <p:grpSp>
        <p:nvGrpSpPr>
          <p:cNvPr id="30" name="组合 29"/>
          <p:cNvGrpSpPr/>
          <p:nvPr/>
        </p:nvGrpSpPr>
        <p:grpSpPr>
          <a:xfrm>
            <a:off x="6990075" y="3035048"/>
            <a:ext cx="1295831" cy="340933"/>
            <a:chOff x="755736" y="3075806"/>
            <a:chExt cx="1440000" cy="400050"/>
          </a:xfrm>
          <a:solidFill>
            <a:srgbClr val="00011D"/>
          </a:solidFill>
        </p:grpSpPr>
        <p:sp>
          <p:nvSpPr>
            <p:cNvPr id="31" name="圆角矩形 30"/>
            <p:cNvSpPr/>
            <p:nvPr/>
          </p:nvSpPr>
          <p:spPr>
            <a:xfrm>
              <a:off x="755736" y="3082183"/>
              <a:ext cx="1440000" cy="360000"/>
            </a:xfrm>
            <a:prstGeom prst="roundRect">
              <a:avLst/>
            </a:prstGeom>
            <a:solidFill>
              <a:srgbClr val="71C3E3"/>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MH_SubTitle_1"/>
            <p:cNvSpPr/>
            <p:nvPr>
              <p:custDataLst>
                <p:tags r:id="rId9"/>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产品四</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9"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9"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5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9" fill="hold" grpId="0" nodeType="withEffect">
                                  <p:stCondLst>
                                    <p:cond delay="7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nodeType="withEffect">
                                  <p:stCondLst>
                                    <p:cond delay="50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75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2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6"/>
                                        </p:tgtEl>
                                        <p:attrNameLst>
                                          <p:attrName>ppt_y</p:attrName>
                                        </p:attrNameLst>
                                      </p:cBhvr>
                                      <p:tavLst>
                                        <p:tav tm="0">
                                          <p:val>
                                            <p:strVal val="#ppt_y"/>
                                          </p:val>
                                        </p:tav>
                                        <p:tav tm="100000">
                                          <p:val>
                                            <p:strVal val="#ppt_y"/>
                                          </p:val>
                                        </p:tav>
                                      </p:tavLst>
                                    </p:anim>
                                    <p:anim calcmode="lin" valueType="num">
                                      <p:cBhvr>
                                        <p:cTn id="6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6"/>
                                        </p:tgtEl>
                                      </p:cBhvr>
                                    </p:animEffect>
                                  </p:childTnLst>
                                </p:cTn>
                              </p:par>
                              <p:par>
                                <p:cTn id="64" presetID="41" presetClass="entr" presetSubtype="0" fill="hold" grpId="0" nodeType="withEffect">
                                  <p:stCondLst>
                                    <p:cond delay="500"/>
                                  </p:stCondLst>
                                  <p:iterate type="lt">
                                    <p:tmPct val="1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7"/>
                                        </p:tgtEl>
                                        <p:attrNameLst>
                                          <p:attrName>ppt_y</p:attrName>
                                        </p:attrNameLst>
                                      </p:cBhvr>
                                      <p:tavLst>
                                        <p:tav tm="0">
                                          <p:val>
                                            <p:strVal val="#ppt_y"/>
                                          </p:val>
                                        </p:tav>
                                        <p:tav tm="100000">
                                          <p:val>
                                            <p:strVal val="#ppt_y"/>
                                          </p:val>
                                        </p:tav>
                                      </p:tavLst>
                                    </p:anim>
                                    <p:anim calcmode="lin" valueType="num">
                                      <p:cBhvr>
                                        <p:cTn id="6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7"/>
                                        </p:tgtEl>
                                      </p:cBhvr>
                                    </p:animEffect>
                                  </p:childTnLst>
                                </p:cTn>
                              </p:par>
                              <p:par>
                                <p:cTn id="71" presetID="41" presetClass="entr" presetSubtype="0" fill="hold" grpId="0" nodeType="withEffect">
                                  <p:stCondLst>
                                    <p:cond delay="1000"/>
                                  </p:stCondLst>
                                  <p:iterate type="lt">
                                    <p:tmPct val="10000"/>
                                  </p:iterate>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8"/>
                                        </p:tgtEl>
                                        <p:attrNameLst>
                                          <p:attrName>ppt_y</p:attrName>
                                        </p:attrNameLst>
                                      </p:cBhvr>
                                      <p:tavLst>
                                        <p:tav tm="0">
                                          <p:val>
                                            <p:strVal val="#ppt_y"/>
                                          </p:val>
                                        </p:tav>
                                        <p:tav tm="100000">
                                          <p:val>
                                            <p:strVal val="#ppt_y"/>
                                          </p:val>
                                        </p:tav>
                                      </p:tavLst>
                                    </p:anim>
                                    <p:anim calcmode="lin" valueType="num">
                                      <p:cBhvr>
                                        <p:cTn id="7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8"/>
                                        </p:tgtEl>
                                      </p:cBhvr>
                                    </p:animEffect>
                                  </p:childTnLst>
                                </p:cTn>
                              </p:par>
                              <p:par>
                                <p:cTn id="78" presetID="41" presetClass="entr" presetSubtype="0" fill="hold" grpId="0" nodeType="withEffect">
                                  <p:stCondLst>
                                    <p:cond delay="1500"/>
                                  </p:stCondLst>
                                  <p:iterate type="lt">
                                    <p:tmPct val="10000"/>
                                  </p:iterate>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9"/>
                                        </p:tgtEl>
                                        <p:attrNameLst>
                                          <p:attrName>ppt_y</p:attrName>
                                        </p:attrNameLst>
                                      </p:cBhvr>
                                      <p:tavLst>
                                        <p:tav tm="0">
                                          <p:val>
                                            <p:strVal val="#ppt_y"/>
                                          </p:val>
                                        </p:tav>
                                        <p:tav tm="100000">
                                          <p:val>
                                            <p:strVal val="#ppt_y"/>
                                          </p:val>
                                        </p:tav>
                                      </p:tavLst>
                                    </p:anim>
                                    <p:anim calcmode="lin" valueType="num">
                                      <p:cBhvr>
                                        <p:cTn id="8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3" grpId="0" animBg="1"/>
      <p:bldP spid="14" grpId="0" animBg="1"/>
      <p:bldP spid="15" grpId="0" animBg="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0"/>
          <p:cNvGrpSpPr/>
          <p:nvPr/>
        </p:nvGrpSpPr>
        <p:grpSpPr bwMode="auto">
          <a:xfrm rot="6300000">
            <a:off x="859221" y="1534223"/>
            <a:ext cx="703276" cy="1179340"/>
            <a:chOff x="2761515" y="2286000"/>
            <a:chExt cx="1645174" cy="2760228"/>
          </a:xfrm>
          <a:solidFill>
            <a:srgbClr val="FFC000"/>
          </a:solidFill>
        </p:grpSpPr>
        <p:sp>
          <p:nvSpPr>
            <p:cNvPr id="10" name="Oval 2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1" name="Oval 2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2" name="Oval 2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3" name="Oval 2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4" name="Oval 32"/>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5" name="Freeform 33"/>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16" name="Group 11"/>
          <p:cNvGrpSpPr/>
          <p:nvPr/>
        </p:nvGrpSpPr>
        <p:grpSpPr bwMode="auto">
          <a:xfrm rot="15300000" flipV="1">
            <a:off x="1443354" y="2053372"/>
            <a:ext cx="703276" cy="1179340"/>
            <a:chOff x="2761515" y="2286000"/>
            <a:chExt cx="1645174" cy="2760228"/>
          </a:xfrm>
          <a:solidFill>
            <a:srgbClr val="FFC000"/>
          </a:solidFill>
        </p:grpSpPr>
        <p:sp>
          <p:nvSpPr>
            <p:cNvPr id="17" name="Oval 3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8" name="Oval 3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9" name="Oval 3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4" name="Oval 3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5" name="Oval 3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6" name="Freeform 40"/>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27" name="Group 41"/>
          <p:cNvGrpSpPr/>
          <p:nvPr/>
        </p:nvGrpSpPr>
        <p:grpSpPr bwMode="auto">
          <a:xfrm rot="6300000">
            <a:off x="2719393" y="1512366"/>
            <a:ext cx="766965" cy="1286743"/>
            <a:chOff x="2761515" y="2286000"/>
            <a:chExt cx="1645174" cy="2760228"/>
          </a:xfrm>
          <a:solidFill>
            <a:srgbClr val="62AB71"/>
          </a:solidFill>
        </p:grpSpPr>
        <p:sp>
          <p:nvSpPr>
            <p:cNvPr id="28" name="Oval 42"/>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9" name="Oval 43"/>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0" name="Oval 44"/>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1" name="Oval 45"/>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2" name="Oval 46"/>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3" name="Freeform 47"/>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34" name="Group 25"/>
          <p:cNvGrpSpPr/>
          <p:nvPr/>
        </p:nvGrpSpPr>
        <p:grpSpPr bwMode="auto">
          <a:xfrm rot="15300000" flipV="1">
            <a:off x="3301454" y="1995627"/>
            <a:ext cx="766965" cy="1286743"/>
            <a:chOff x="2761515" y="2286000"/>
            <a:chExt cx="1645174" cy="2760228"/>
          </a:xfrm>
          <a:solidFill>
            <a:srgbClr val="62AB71"/>
          </a:solidFill>
        </p:grpSpPr>
        <p:sp>
          <p:nvSpPr>
            <p:cNvPr id="35" name="Oval 49"/>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6" name="Oval 50"/>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7" name="Oval 51"/>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8" name="Oval 52"/>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9" name="Oval 53"/>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0" name="Freeform 54"/>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41" name="Group 32"/>
          <p:cNvGrpSpPr/>
          <p:nvPr/>
        </p:nvGrpSpPr>
        <p:grpSpPr bwMode="auto">
          <a:xfrm rot="6300000">
            <a:off x="4443521" y="1324066"/>
            <a:ext cx="857565" cy="1438983"/>
            <a:chOff x="2761515" y="2286000"/>
            <a:chExt cx="1645174" cy="2760228"/>
          </a:xfrm>
          <a:solidFill>
            <a:srgbClr val="E71F19"/>
          </a:solidFill>
        </p:grpSpPr>
        <p:sp>
          <p:nvSpPr>
            <p:cNvPr id="42" name="Oval 5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3" name="Oval 5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4" name="Oval 5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5" name="Oval 5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6" name="Oval 6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7" name="Freeform 61"/>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48" name="Group 39"/>
          <p:cNvGrpSpPr/>
          <p:nvPr/>
        </p:nvGrpSpPr>
        <p:grpSpPr bwMode="auto">
          <a:xfrm rot="15300000" flipV="1">
            <a:off x="5156256" y="1957110"/>
            <a:ext cx="857565" cy="1438983"/>
            <a:chOff x="2761515" y="2286000"/>
            <a:chExt cx="1645174" cy="2760228"/>
          </a:xfrm>
          <a:solidFill>
            <a:srgbClr val="E71F19"/>
          </a:solidFill>
        </p:grpSpPr>
        <p:sp>
          <p:nvSpPr>
            <p:cNvPr id="49" name="Oval 63"/>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0" name="Oval 64"/>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1" name="Oval 65"/>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2" name="Oval 66"/>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3" name="Oval 67"/>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4" name="Freeform 68"/>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55" name="Group 46"/>
          <p:cNvGrpSpPr/>
          <p:nvPr/>
        </p:nvGrpSpPr>
        <p:grpSpPr bwMode="auto">
          <a:xfrm rot="6300000">
            <a:off x="6471008" y="1214413"/>
            <a:ext cx="971489" cy="1628762"/>
            <a:chOff x="2761515" y="2286000"/>
            <a:chExt cx="1645174" cy="2760228"/>
          </a:xfrm>
          <a:solidFill>
            <a:srgbClr val="71C3E3"/>
          </a:solidFill>
        </p:grpSpPr>
        <p:sp>
          <p:nvSpPr>
            <p:cNvPr id="56" name="Oval 7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7" name="Oval 7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8" name="Oval 7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9" name="Oval 7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0" name="Oval 7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1" name="Freeform 75"/>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62" name="Group 53"/>
          <p:cNvGrpSpPr/>
          <p:nvPr/>
        </p:nvGrpSpPr>
        <p:grpSpPr bwMode="auto">
          <a:xfrm rot="15300000" flipV="1">
            <a:off x="7277742" y="1931555"/>
            <a:ext cx="971489" cy="1628762"/>
            <a:chOff x="2761515" y="2286000"/>
            <a:chExt cx="1645174" cy="2760228"/>
          </a:xfrm>
          <a:solidFill>
            <a:srgbClr val="71C3E3"/>
          </a:solidFill>
        </p:grpSpPr>
        <p:sp>
          <p:nvSpPr>
            <p:cNvPr id="63" name="Oval 77"/>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4" name="Oval 78"/>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5" name="Oval 79"/>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6" name="Oval 80"/>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7" name="Oval 81"/>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8" name="Freeform 82"/>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sp>
        <p:nvSpPr>
          <p:cNvPr id="69" name="Content Placeholder 2"/>
          <p:cNvSpPr txBox="1"/>
          <p:nvPr/>
        </p:nvSpPr>
        <p:spPr>
          <a:xfrm>
            <a:off x="1289185" y="3753573"/>
            <a:ext cx="6565631" cy="687970"/>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zh-CN" altLang="en-US" sz="1200" dirty="0">
                <a:solidFill>
                  <a:sysClr val="windowText" lastClr="000000"/>
                </a:solidFill>
                <a:latin typeface="微软雅黑" panose="020B0503020204020204" pitchFamily="34" charset="-122"/>
                <a:ea typeface="微软雅黑" panose="020B0503020204020204" pitchFamily="34" charset="-122"/>
              </a:rPr>
              <a:t>单击此处添加文本，本模版所有图形线条及其相应素材均可自由编辑、改色、替换，建议您在展示时字体选择微软雅黑。单击此处添加文本，本模版所有图形线条及其相应素材均可自由编辑、改色、替换，建议您在展示时字体选择微软雅黑。</a:t>
            </a:r>
          </a:p>
          <a:p>
            <a:pPr marL="0" indent="0" algn="ctr">
              <a:buNone/>
              <a:defRPr/>
            </a:pP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六边形 8"/>
          <p:cNvSpPr/>
          <p:nvPr/>
        </p:nvSpPr>
        <p:spPr>
          <a:xfrm>
            <a:off x="3381390" y="811142"/>
            <a:ext cx="1293062" cy="1114709"/>
          </a:xfrm>
          <a:prstGeom prst="hexagon">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0" name="六边形 9"/>
          <p:cNvSpPr/>
          <p:nvPr/>
        </p:nvSpPr>
        <p:spPr>
          <a:xfrm>
            <a:off x="4466270" y="1413306"/>
            <a:ext cx="1293062" cy="1114709"/>
          </a:xfrm>
          <a:prstGeom prst="hexagon">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1" name="六边形 10"/>
          <p:cNvSpPr/>
          <p:nvPr/>
        </p:nvSpPr>
        <p:spPr>
          <a:xfrm>
            <a:off x="3381390" y="1999621"/>
            <a:ext cx="1293062" cy="1114709"/>
          </a:xfrm>
          <a:prstGeom prst="hexagon">
            <a:avLst/>
          </a:prstGeom>
          <a:blipFill dpi="0" rotWithShape="1">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六边形 11"/>
          <p:cNvSpPr/>
          <p:nvPr/>
        </p:nvSpPr>
        <p:spPr>
          <a:xfrm>
            <a:off x="5547632" y="2015591"/>
            <a:ext cx="1293062" cy="1114709"/>
          </a:xfrm>
          <a:prstGeom prst="hexagon">
            <a:avLst/>
          </a:prstGeom>
          <a:blipFill>
            <a:blip r:embed="rId5"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3" name="六边形 12"/>
          <p:cNvSpPr/>
          <p:nvPr/>
        </p:nvSpPr>
        <p:spPr>
          <a:xfrm>
            <a:off x="4466270" y="2593848"/>
            <a:ext cx="1293062" cy="1114709"/>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4" name="六边形 13"/>
          <p:cNvSpPr/>
          <p:nvPr/>
        </p:nvSpPr>
        <p:spPr>
          <a:xfrm>
            <a:off x="6630753" y="1415988"/>
            <a:ext cx="1293062" cy="111470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5" name="六边形 14"/>
          <p:cNvSpPr/>
          <p:nvPr/>
        </p:nvSpPr>
        <p:spPr>
          <a:xfrm>
            <a:off x="2298267" y="1415988"/>
            <a:ext cx="1293062" cy="1114709"/>
          </a:xfrm>
          <a:prstGeom prst="hexagon">
            <a:avLst/>
          </a:prstGeom>
          <a:blipFill>
            <a:blip r:embed="rId6" cstate="print"/>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六边形 15"/>
          <p:cNvSpPr/>
          <p:nvPr/>
        </p:nvSpPr>
        <p:spPr>
          <a:xfrm>
            <a:off x="5547632" y="3188100"/>
            <a:ext cx="1293062" cy="1114709"/>
          </a:xfrm>
          <a:prstGeom prst="hexagon">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7" name="六边形 16"/>
          <p:cNvSpPr/>
          <p:nvPr/>
        </p:nvSpPr>
        <p:spPr>
          <a:xfrm>
            <a:off x="6630753" y="2584527"/>
            <a:ext cx="1293062" cy="1114709"/>
          </a:xfrm>
          <a:prstGeom prst="hexagon">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8" name="六边形 17"/>
          <p:cNvSpPr/>
          <p:nvPr/>
        </p:nvSpPr>
        <p:spPr>
          <a:xfrm>
            <a:off x="2298267" y="2584527"/>
            <a:ext cx="1293062" cy="111470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9" name="六边形 18"/>
          <p:cNvSpPr/>
          <p:nvPr/>
        </p:nvSpPr>
        <p:spPr>
          <a:xfrm>
            <a:off x="1215145" y="2015591"/>
            <a:ext cx="1293062" cy="1114709"/>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24" name="TextBox 40"/>
          <p:cNvSpPr txBox="1"/>
          <p:nvPr/>
        </p:nvSpPr>
        <p:spPr>
          <a:xfrm>
            <a:off x="1086418" y="4388611"/>
            <a:ext cx="697116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bg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olidFill>
                  <a:schemeClr val="tx1">
                    <a:lumMod val="75000"/>
                    <a:lumOff val="25000"/>
                  </a:schemeClr>
                </a:solidFill>
              </a:rPr>
              <a:t>您的内容打在这里，或者通过复制您的文本后，在此框中选择粘贴，并选择只保留文字。</a:t>
            </a: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a:p>
            <a:pPr>
              <a:lnSpc>
                <a:spcPct val="120000"/>
              </a:lnSpc>
            </a:pPr>
            <a:endParaRPr lang="zh-CN" altLang="en-US" sz="1050" dirty="0">
              <a:solidFill>
                <a:schemeClr val="tx1">
                  <a:lumMod val="75000"/>
                  <a:lumOff val="25000"/>
                </a:schemeClr>
              </a:solidFill>
              <a:sym typeface="微软雅黑" panose="020B0503020204020204" pitchFamily="34" charset="-122"/>
            </a:endParaRPr>
          </a:p>
        </p:txBody>
      </p:sp>
      <p:sp>
        <p:nvSpPr>
          <p:cNvPr id="25" name="六边形 24"/>
          <p:cNvSpPr/>
          <p:nvPr/>
        </p:nvSpPr>
        <p:spPr>
          <a:xfrm>
            <a:off x="3381390" y="3188100"/>
            <a:ext cx="1293062" cy="1114709"/>
          </a:xfrm>
          <a:prstGeom prst="hexagon">
            <a:avLst/>
          </a:prstGeom>
          <a:blipFill>
            <a:blip r:embed="rId7"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52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 calcmode="lin" valueType="num">
                                      <p:cBhvr>
                                        <p:cTn id="24" dur="300" fill="hold"/>
                                        <p:tgtEl>
                                          <p:spTgt spid="19"/>
                                        </p:tgtEl>
                                        <p:attrNameLst>
                                          <p:attrName>ppt_x</p:attrName>
                                        </p:attrNameLst>
                                      </p:cBhvr>
                                      <p:tavLst>
                                        <p:tav tm="0">
                                          <p:val>
                                            <p:fltVal val="0.5"/>
                                          </p:val>
                                        </p:tav>
                                        <p:tav tm="100000">
                                          <p:val>
                                            <p:strVal val="#ppt_x"/>
                                          </p:val>
                                        </p:tav>
                                      </p:tavLst>
                                    </p:anim>
                                    <p:anim calcmode="lin" valueType="num">
                                      <p:cBhvr>
                                        <p:cTn id="25" dur="300" fill="hold"/>
                                        <p:tgtEl>
                                          <p:spTgt spid="19"/>
                                        </p:tgtEl>
                                        <p:attrNameLst>
                                          <p:attrName>ppt_y</p:attrName>
                                        </p:attrNameLst>
                                      </p:cBhvr>
                                      <p:tavLst>
                                        <p:tav tm="0">
                                          <p:val>
                                            <p:fltVal val="0.5"/>
                                          </p:val>
                                        </p:tav>
                                        <p:tav tm="100000">
                                          <p:val>
                                            <p:strVal val="#ppt_y"/>
                                          </p:val>
                                        </p:tav>
                                      </p:tavLst>
                                    </p:anim>
                                  </p:childTnLst>
                                </p:cTn>
                              </p:par>
                              <p:par>
                                <p:cTn id="26" presetID="26" presetClass="emph" presetSubtype="0" fill="hold" grpId="1" nodeType="withEffect">
                                  <p:stCondLst>
                                    <p:cond delay="300"/>
                                  </p:stCondLst>
                                  <p:childTnLst>
                                    <p:animEffect transition="out" filter="fade">
                                      <p:cBhvr>
                                        <p:cTn id="27" dur="300" tmFilter="0, 0; .2, .5; .8, .5; 1, 0"/>
                                        <p:tgtEl>
                                          <p:spTgt spid="19"/>
                                        </p:tgtEl>
                                      </p:cBhvr>
                                    </p:animEffect>
                                    <p:animScale>
                                      <p:cBhvr>
                                        <p:cTn id="28" dur="150" autoRev="1" fill="hold"/>
                                        <p:tgtEl>
                                          <p:spTgt spid="19"/>
                                        </p:tgtEl>
                                      </p:cBhvr>
                                      <p:by x="105000" y="105000"/>
                                    </p:animScale>
                                  </p:childTnLst>
                                </p:cTn>
                              </p:par>
                              <p:par>
                                <p:cTn id="29" presetID="23" presetClass="entr" presetSubtype="528" fill="hold" grpId="0" nodeType="withEffect">
                                  <p:stCondLst>
                                    <p:cond delay="1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300" fill="hold"/>
                                        <p:tgtEl>
                                          <p:spTgt spid="15"/>
                                        </p:tgtEl>
                                        <p:attrNameLst>
                                          <p:attrName>ppt_w</p:attrName>
                                        </p:attrNameLst>
                                      </p:cBhvr>
                                      <p:tavLst>
                                        <p:tav tm="0">
                                          <p:val>
                                            <p:fltVal val="0"/>
                                          </p:val>
                                        </p:tav>
                                        <p:tav tm="100000">
                                          <p:val>
                                            <p:strVal val="#ppt_w"/>
                                          </p:val>
                                        </p:tav>
                                      </p:tavLst>
                                    </p:anim>
                                    <p:anim calcmode="lin" valueType="num">
                                      <p:cBhvr>
                                        <p:cTn id="32" dur="300" fill="hold"/>
                                        <p:tgtEl>
                                          <p:spTgt spid="15"/>
                                        </p:tgtEl>
                                        <p:attrNameLst>
                                          <p:attrName>ppt_h</p:attrName>
                                        </p:attrNameLst>
                                      </p:cBhvr>
                                      <p:tavLst>
                                        <p:tav tm="0">
                                          <p:val>
                                            <p:fltVal val="0"/>
                                          </p:val>
                                        </p:tav>
                                        <p:tav tm="100000">
                                          <p:val>
                                            <p:strVal val="#ppt_h"/>
                                          </p:val>
                                        </p:tav>
                                      </p:tavLst>
                                    </p:anim>
                                    <p:anim calcmode="lin" valueType="num">
                                      <p:cBhvr>
                                        <p:cTn id="33" dur="300" fill="hold"/>
                                        <p:tgtEl>
                                          <p:spTgt spid="15"/>
                                        </p:tgtEl>
                                        <p:attrNameLst>
                                          <p:attrName>ppt_x</p:attrName>
                                        </p:attrNameLst>
                                      </p:cBhvr>
                                      <p:tavLst>
                                        <p:tav tm="0">
                                          <p:val>
                                            <p:fltVal val="0.5"/>
                                          </p:val>
                                        </p:tav>
                                        <p:tav tm="100000">
                                          <p:val>
                                            <p:strVal val="#ppt_x"/>
                                          </p:val>
                                        </p:tav>
                                      </p:tavLst>
                                    </p:anim>
                                    <p:anim calcmode="lin" valueType="num">
                                      <p:cBhvr>
                                        <p:cTn id="34" dur="300" fill="hold"/>
                                        <p:tgtEl>
                                          <p:spTgt spid="15"/>
                                        </p:tgtEl>
                                        <p:attrNameLst>
                                          <p:attrName>ppt_y</p:attrName>
                                        </p:attrNameLst>
                                      </p:cBhvr>
                                      <p:tavLst>
                                        <p:tav tm="0">
                                          <p:val>
                                            <p:fltVal val="0.5"/>
                                          </p:val>
                                        </p:tav>
                                        <p:tav tm="100000">
                                          <p:val>
                                            <p:strVal val="#ppt_y"/>
                                          </p:val>
                                        </p:tav>
                                      </p:tavLst>
                                    </p:anim>
                                  </p:childTnLst>
                                </p:cTn>
                              </p:par>
                              <p:par>
                                <p:cTn id="35" presetID="26" presetClass="emph" presetSubtype="0" fill="hold" grpId="1" nodeType="withEffect">
                                  <p:stCondLst>
                                    <p:cond delay="400"/>
                                  </p:stCondLst>
                                  <p:childTnLst>
                                    <p:animEffect transition="out" filter="fade">
                                      <p:cBhvr>
                                        <p:cTn id="36" dur="300" tmFilter="0, 0; .2, .5; .8, .5; 1, 0"/>
                                        <p:tgtEl>
                                          <p:spTgt spid="15"/>
                                        </p:tgtEl>
                                      </p:cBhvr>
                                    </p:animEffect>
                                    <p:animScale>
                                      <p:cBhvr>
                                        <p:cTn id="37" dur="150" autoRev="1" fill="hold"/>
                                        <p:tgtEl>
                                          <p:spTgt spid="15"/>
                                        </p:tgtEl>
                                      </p:cBhvr>
                                      <p:by x="105000" y="105000"/>
                                    </p:animScale>
                                  </p:childTnLst>
                                </p:cTn>
                              </p:par>
                              <p:par>
                                <p:cTn id="38" presetID="23" presetClass="entr" presetSubtype="528" fill="hold" grpId="0" nodeType="withEffect">
                                  <p:stCondLst>
                                    <p:cond delay="200"/>
                                  </p:stCondLst>
                                  <p:childTnLst>
                                    <p:set>
                                      <p:cBhvr>
                                        <p:cTn id="39" dur="1" fill="hold">
                                          <p:stCondLst>
                                            <p:cond delay="0"/>
                                          </p:stCondLst>
                                        </p:cTn>
                                        <p:tgtEl>
                                          <p:spTgt spid="9"/>
                                        </p:tgtEl>
                                        <p:attrNameLst>
                                          <p:attrName>style.visibility</p:attrName>
                                        </p:attrNameLst>
                                      </p:cBhvr>
                                      <p:to>
                                        <p:strVal val="visible"/>
                                      </p:to>
                                    </p:set>
                                    <p:anim calcmode="lin" valueType="num">
                                      <p:cBhvr>
                                        <p:cTn id="40" dur="300" fill="hold"/>
                                        <p:tgtEl>
                                          <p:spTgt spid="9"/>
                                        </p:tgtEl>
                                        <p:attrNameLst>
                                          <p:attrName>ppt_w</p:attrName>
                                        </p:attrNameLst>
                                      </p:cBhvr>
                                      <p:tavLst>
                                        <p:tav tm="0">
                                          <p:val>
                                            <p:fltVal val="0"/>
                                          </p:val>
                                        </p:tav>
                                        <p:tav tm="100000">
                                          <p:val>
                                            <p:strVal val="#ppt_w"/>
                                          </p:val>
                                        </p:tav>
                                      </p:tavLst>
                                    </p:anim>
                                    <p:anim calcmode="lin" valueType="num">
                                      <p:cBhvr>
                                        <p:cTn id="41" dur="300" fill="hold"/>
                                        <p:tgtEl>
                                          <p:spTgt spid="9"/>
                                        </p:tgtEl>
                                        <p:attrNameLst>
                                          <p:attrName>ppt_h</p:attrName>
                                        </p:attrNameLst>
                                      </p:cBhvr>
                                      <p:tavLst>
                                        <p:tav tm="0">
                                          <p:val>
                                            <p:fltVal val="0"/>
                                          </p:val>
                                        </p:tav>
                                        <p:tav tm="100000">
                                          <p:val>
                                            <p:strVal val="#ppt_h"/>
                                          </p:val>
                                        </p:tav>
                                      </p:tavLst>
                                    </p:anim>
                                    <p:anim calcmode="lin" valueType="num">
                                      <p:cBhvr>
                                        <p:cTn id="42" dur="300" fill="hold"/>
                                        <p:tgtEl>
                                          <p:spTgt spid="9"/>
                                        </p:tgtEl>
                                        <p:attrNameLst>
                                          <p:attrName>ppt_x</p:attrName>
                                        </p:attrNameLst>
                                      </p:cBhvr>
                                      <p:tavLst>
                                        <p:tav tm="0">
                                          <p:val>
                                            <p:fltVal val="0.5"/>
                                          </p:val>
                                        </p:tav>
                                        <p:tav tm="100000">
                                          <p:val>
                                            <p:strVal val="#ppt_x"/>
                                          </p:val>
                                        </p:tav>
                                      </p:tavLst>
                                    </p:anim>
                                    <p:anim calcmode="lin" valueType="num">
                                      <p:cBhvr>
                                        <p:cTn id="43" dur="300" fill="hold"/>
                                        <p:tgtEl>
                                          <p:spTgt spid="9"/>
                                        </p:tgtEl>
                                        <p:attrNameLst>
                                          <p:attrName>ppt_y</p:attrName>
                                        </p:attrNameLst>
                                      </p:cBhvr>
                                      <p:tavLst>
                                        <p:tav tm="0">
                                          <p:val>
                                            <p:fltVal val="0.5"/>
                                          </p:val>
                                        </p:tav>
                                        <p:tav tm="100000">
                                          <p:val>
                                            <p:strVal val="#ppt_y"/>
                                          </p:val>
                                        </p:tav>
                                      </p:tavLst>
                                    </p:anim>
                                  </p:childTnLst>
                                </p:cTn>
                              </p:par>
                              <p:par>
                                <p:cTn id="44" presetID="26" presetClass="emph" presetSubtype="0" fill="hold" grpId="1" nodeType="withEffect">
                                  <p:stCondLst>
                                    <p:cond delay="500"/>
                                  </p:stCondLst>
                                  <p:childTnLst>
                                    <p:animEffect transition="out" filter="fade">
                                      <p:cBhvr>
                                        <p:cTn id="45" dur="300" tmFilter="0, 0; .2, .5; .8, .5; 1, 0"/>
                                        <p:tgtEl>
                                          <p:spTgt spid="9"/>
                                        </p:tgtEl>
                                      </p:cBhvr>
                                    </p:animEffect>
                                    <p:animScale>
                                      <p:cBhvr>
                                        <p:cTn id="46" dur="150" autoRev="1" fill="hold"/>
                                        <p:tgtEl>
                                          <p:spTgt spid="9"/>
                                        </p:tgtEl>
                                      </p:cBhvr>
                                      <p:by x="105000" y="105000"/>
                                    </p:animScale>
                                  </p:childTnLst>
                                </p:cTn>
                              </p:par>
                              <p:par>
                                <p:cTn id="47" presetID="23" presetClass="entr" presetSubtype="528" fill="hold" grpId="0" nodeType="withEffect">
                                  <p:stCondLst>
                                    <p:cond delay="3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300" fill="hold"/>
                                        <p:tgtEl>
                                          <p:spTgt spid="10"/>
                                        </p:tgtEl>
                                        <p:attrNameLst>
                                          <p:attrName>ppt_w</p:attrName>
                                        </p:attrNameLst>
                                      </p:cBhvr>
                                      <p:tavLst>
                                        <p:tav tm="0">
                                          <p:val>
                                            <p:fltVal val="0"/>
                                          </p:val>
                                        </p:tav>
                                        <p:tav tm="100000">
                                          <p:val>
                                            <p:strVal val="#ppt_w"/>
                                          </p:val>
                                        </p:tav>
                                      </p:tavLst>
                                    </p:anim>
                                    <p:anim calcmode="lin" valueType="num">
                                      <p:cBhvr>
                                        <p:cTn id="50" dur="300" fill="hold"/>
                                        <p:tgtEl>
                                          <p:spTgt spid="10"/>
                                        </p:tgtEl>
                                        <p:attrNameLst>
                                          <p:attrName>ppt_h</p:attrName>
                                        </p:attrNameLst>
                                      </p:cBhvr>
                                      <p:tavLst>
                                        <p:tav tm="0">
                                          <p:val>
                                            <p:fltVal val="0"/>
                                          </p:val>
                                        </p:tav>
                                        <p:tav tm="100000">
                                          <p:val>
                                            <p:strVal val="#ppt_h"/>
                                          </p:val>
                                        </p:tav>
                                      </p:tavLst>
                                    </p:anim>
                                    <p:anim calcmode="lin" valueType="num">
                                      <p:cBhvr>
                                        <p:cTn id="51" dur="300" fill="hold"/>
                                        <p:tgtEl>
                                          <p:spTgt spid="10"/>
                                        </p:tgtEl>
                                        <p:attrNameLst>
                                          <p:attrName>ppt_x</p:attrName>
                                        </p:attrNameLst>
                                      </p:cBhvr>
                                      <p:tavLst>
                                        <p:tav tm="0">
                                          <p:val>
                                            <p:fltVal val="0.5"/>
                                          </p:val>
                                        </p:tav>
                                        <p:tav tm="100000">
                                          <p:val>
                                            <p:strVal val="#ppt_x"/>
                                          </p:val>
                                        </p:tav>
                                      </p:tavLst>
                                    </p:anim>
                                    <p:anim calcmode="lin" valueType="num">
                                      <p:cBhvr>
                                        <p:cTn id="52" dur="300" fill="hold"/>
                                        <p:tgtEl>
                                          <p:spTgt spid="10"/>
                                        </p:tgtEl>
                                        <p:attrNameLst>
                                          <p:attrName>ppt_y</p:attrName>
                                        </p:attrNameLst>
                                      </p:cBhvr>
                                      <p:tavLst>
                                        <p:tav tm="0">
                                          <p:val>
                                            <p:fltVal val="0.5"/>
                                          </p:val>
                                        </p:tav>
                                        <p:tav tm="100000">
                                          <p:val>
                                            <p:strVal val="#ppt_y"/>
                                          </p:val>
                                        </p:tav>
                                      </p:tavLst>
                                    </p:anim>
                                  </p:childTnLst>
                                </p:cTn>
                              </p:par>
                              <p:par>
                                <p:cTn id="53" presetID="26" presetClass="emph" presetSubtype="0" fill="hold" grpId="1" nodeType="withEffect">
                                  <p:stCondLst>
                                    <p:cond delay="600"/>
                                  </p:stCondLst>
                                  <p:childTnLst>
                                    <p:animEffect transition="out" filter="fade">
                                      <p:cBhvr>
                                        <p:cTn id="54" dur="300" tmFilter="0, 0; .2, .5; .8, .5; 1, 0"/>
                                        <p:tgtEl>
                                          <p:spTgt spid="10"/>
                                        </p:tgtEl>
                                      </p:cBhvr>
                                    </p:animEffect>
                                    <p:animScale>
                                      <p:cBhvr>
                                        <p:cTn id="55" dur="150" autoRev="1" fill="hold"/>
                                        <p:tgtEl>
                                          <p:spTgt spid="10"/>
                                        </p:tgtEl>
                                      </p:cBhvr>
                                      <p:by x="105000" y="105000"/>
                                    </p:animScale>
                                  </p:childTnLst>
                                </p:cTn>
                              </p:par>
                              <p:par>
                                <p:cTn id="56" presetID="23" presetClass="entr" presetSubtype="528" fill="hold" grpId="0" nodeType="withEffect">
                                  <p:stCondLst>
                                    <p:cond delay="400"/>
                                  </p:stCondLst>
                                  <p:childTnLst>
                                    <p:set>
                                      <p:cBhvr>
                                        <p:cTn id="57" dur="1" fill="hold">
                                          <p:stCondLst>
                                            <p:cond delay="0"/>
                                          </p:stCondLst>
                                        </p:cTn>
                                        <p:tgtEl>
                                          <p:spTgt spid="12"/>
                                        </p:tgtEl>
                                        <p:attrNameLst>
                                          <p:attrName>style.visibility</p:attrName>
                                        </p:attrNameLst>
                                      </p:cBhvr>
                                      <p:to>
                                        <p:strVal val="visible"/>
                                      </p:to>
                                    </p:set>
                                    <p:anim calcmode="lin" valueType="num">
                                      <p:cBhvr>
                                        <p:cTn id="58" dur="300" fill="hold"/>
                                        <p:tgtEl>
                                          <p:spTgt spid="12"/>
                                        </p:tgtEl>
                                        <p:attrNameLst>
                                          <p:attrName>ppt_w</p:attrName>
                                        </p:attrNameLst>
                                      </p:cBhvr>
                                      <p:tavLst>
                                        <p:tav tm="0">
                                          <p:val>
                                            <p:fltVal val="0"/>
                                          </p:val>
                                        </p:tav>
                                        <p:tav tm="100000">
                                          <p:val>
                                            <p:strVal val="#ppt_w"/>
                                          </p:val>
                                        </p:tav>
                                      </p:tavLst>
                                    </p:anim>
                                    <p:anim calcmode="lin" valueType="num">
                                      <p:cBhvr>
                                        <p:cTn id="59" dur="300" fill="hold"/>
                                        <p:tgtEl>
                                          <p:spTgt spid="12"/>
                                        </p:tgtEl>
                                        <p:attrNameLst>
                                          <p:attrName>ppt_h</p:attrName>
                                        </p:attrNameLst>
                                      </p:cBhvr>
                                      <p:tavLst>
                                        <p:tav tm="0">
                                          <p:val>
                                            <p:fltVal val="0"/>
                                          </p:val>
                                        </p:tav>
                                        <p:tav tm="100000">
                                          <p:val>
                                            <p:strVal val="#ppt_h"/>
                                          </p:val>
                                        </p:tav>
                                      </p:tavLst>
                                    </p:anim>
                                    <p:anim calcmode="lin" valueType="num">
                                      <p:cBhvr>
                                        <p:cTn id="60" dur="300" fill="hold"/>
                                        <p:tgtEl>
                                          <p:spTgt spid="12"/>
                                        </p:tgtEl>
                                        <p:attrNameLst>
                                          <p:attrName>ppt_x</p:attrName>
                                        </p:attrNameLst>
                                      </p:cBhvr>
                                      <p:tavLst>
                                        <p:tav tm="0">
                                          <p:val>
                                            <p:fltVal val="0.5"/>
                                          </p:val>
                                        </p:tav>
                                        <p:tav tm="100000">
                                          <p:val>
                                            <p:strVal val="#ppt_x"/>
                                          </p:val>
                                        </p:tav>
                                      </p:tavLst>
                                    </p:anim>
                                    <p:anim calcmode="lin" valueType="num">
                                      <p:cBhvr>
                                        <p:cTn id="61" dur="300" fill="hold"/>
                                        <p:tgtEl>
                                          <p:spTgt spid="12"/>
                                        </p:tgtEl>
                                        <p:attrNameLst>
                                          <p:attrName>ppt_y</p:attrName>
                                        </p:attrNameLst>
                                      </p:cBhvr>
                                      <p:tavLst>
                                        <p:tav tm="0">
                                          <p:val>
                                            <p:fltVal val="0.5"/>
                                          </p:val>
                                        </p:tav>
                                        <p:tav tm="100000">
                                          <p:val>
                                            <p:strVal val="#ppt_y"/>
                                          </p:val>
                                        </p:tav>
                                      </p:tavLst>
                                    </p:anim>
                                  </p:childTnLst>
                                </p:cTn>
                              </p:par>
                              <p:par>
                                <p:cTn id="62" presetID="26" presetClass="emph" presetSubtype="0" fill="hold" grpId="1" nodeType="withEffect">
                                  <p:stCondLst>
                                    <p:cond delay="700"/>
                                  </p:stCondLst>
                                  <p:childTnLst>
                                    <p:animEffect transition="out" filter="fade">
                                      <p:cBhvr>
                                        <p:cTn id="63" dur="300" tmFilter="0, 0; .2, .5; .8, .5; 1, 0"/>
                                        <p:tgtEl>
                                          <p:spTgt spid="12"/>
                                        </p:tgtEl>
                                      </p:cBhvr>
                                    </p:animEffect>
                                    <p:animScale>
                                      <p:cBhvr>
                                        <p:cTn id="64" dur="150" autoRev="1" fill="hold"/>
                                        <p:tgtEl>
                                          <p:spTgt spid="12"/>
                                        </p:tgtEl>
                                      </p:cBhvr>
                                      <p:by x="105000" y="105000"/>
                                    </p:animScale>
                                  </p:childTnLst>
                                </p:cTn>
                              </p:par>
                              <p:par>
                                <p:cTn id="65" presetID="23" presetClass="entr" presetSubtype="528" fill="hold" grpId="0" nodeType="withEffect">
                                  <p:stCondLst>
                                    <p:cond delay="500"/>
                                  </p:stCondLst>
                                  <p:childTnLst>
                                    <p:set>
                                      <p:cBhvr>
                                        <p:cTn id="66" dur="1" fill="hold">
                                          <p:stCondLst>
                                            <p:cond delay="0"/>
                                          </p:stCondLst>
                                        </p:cTn>
                                        <p:tgtEl>
                                          <p:spTgt spid="14"/>
                                        </p:tgtEl>
                                        <p:attrNameLst>
                                          <p:attrName>style.visibility</p:attrName>
                                        </p:attrNameLst>
                                      </p:cBhvr>
                                      <p:to>
                                        <p:strVal val="visible"/>
                                      </p:to>
                                    </p:set>
                                    <p:anim calcmode="lin" valueType="num">
                                      <p:cBhvr>
                                        <p:cTn id="67" dur="300" fill="hold"/>
                                        <p:tgtEl>
                                          <p:spTgt spid="14"/>
                                        </p:tgtEl>
                                        <p:attrNameLst>
                                          <p:attrName>ppt_w</p:attrName>
                                        </p:attrNameLst>
                                      </p:cBhvr>
                                      <p:tavLst>
                                        <p:tav tm="0">
                                          <p:val>
                                            <p:fltVal val="0"/>
                                          </p:val>
                                        </p:tav>
                                        <p:tav tm="100000">
                                          <p:val>
                                            <p:strVal val="#ppt_w"/>
                                          </p:val>
                                        </p:tav>
                                      </p:tavLst>
                                    </p:anim>
                                    <p:anim calcmode="lin" valueType="num">
                                      <p:cBhvr>
                                        <p:cTn id="68" dur="300" fill="hold"/>
                                        <p:tgtEl>
                                          <p:spTgt spid="14"/>
                                        </p:tgtEl>
                                        <p:attrNameLst>
                                          <p:attrName>ppt_h</p:attrName>
                                        </p:attrNameLst>
                                      </p:cBhvr>
                                      <p:tavLst>
                                        <p:tav tm="0">
                                          <p:val>
                                            <p:fltVal val="0"/>
                                          </p:val>
                                        </p:tav>
                                        <p:tav tm="100000">
                                          <p:val>
                                            <p:strVal val="#ppt_h"/>
                                          </p:val>
                                        </p:tav>
                                      </p:tavLst>
                                    </p:anim>
                                    <p:anim calcmode="lin" valueType="num">
                                      <p:cBhvr>
                                        <p:cTn id="69" dur="300" fill="hold"/>
                                        <p:tgtEl>
                                          <p:spTgt spid="14"/>
                                        </p:tgtEl>
                                        <p:attrNameLst>
                                          <p:attrName>ppt_x</p:attrName>
                                        </p:attrNameLst>
                                      </p:cBhvr>
                                      <p:tavLst>
                                        <p:tav tm="0">
                                          <p:val>
                                            <p:fltVal val="0.5"/>
                                          </p:val>
                                        </p:tav>
                                        <p:tav tm="100000">
                                          <p:val>
                                            <p:strVal val="#ppt_x"/>
                                          </p:val>
                                        </p:tav>
                                      </p:tavLst>
                                    </p:anim>
                                    <p:anim calcmode="lin" valueType="num">
                                      <p:cBhvr>
                                        <p:cTn id="70" dur="300" fill="hold"/>
                                        <p:tgtEl>
                                          <p:spTgt spid="14"/>
                                        </p:tgtEl>
                                        <p:attrNameLst>
                                          <p:attrName>ppt_y</p:attrName>
                                        </p:attrNameLst>
                                      </p:cBhvr>
                                      <p:tavLst>
                                        <p:tav tm="0">
                                          <p:val>
                                            <p:fltVal val="0.5"/>
                                          </p:val>
                                        </p:tav>
                                        <p:tav tm="100000">
                                          <p:val>
                                            <p:strVal val="#ppt_y"/>
                                          </p:val>
                                        </p:tav>
                                      </p:tavLst>
                                    </p:anim>
                                  </p:childTnLst>
                                </p:cTn>
                              </p:par>
                              <p:par>
                                <p:cTn id="71" presetID="26" presetClass="emph" presetSubtype="0" fill="hold" grpId="1" nodeType="withEffect">
                                  <p:stCondLst>
                                    <p:cond delay="800"/>
                                  </p:stCondLst>
                                  <p:childTnLst>
                                    <p:animEffect transition="out" filter="fade">
                                      <p:cBhvr>
                                        <p:cTn id="72" dur="300" tmFilter="0, 0; .2, .5; .8, .5; 1, 0"/>
                                        <p:tgtEl>
                                          <p:spTgt spid="14"/>
                                        </p:tgtEl>
                                      </p:cBhvr>
                                    </p:animEffect>
                                    <p:animScale>
                                      <p:cBhvr>
                                        <p:cTn id="73" dur="150" autoRev="1" fill="hold"/>
                                        <p:tgtEl>
                                          <p:spTgt spid="14"/>
                                        </p:tgtEl>
                                      </p:cBhvr>
                                      <p:by x="105000" y="105000"/>
                                    </p:animScale>
                                  </p:childTnLst>
                                </p:cTn>
                              </p:par>
                              <p:par>
                                <p:cTn id="74" presetID="23" presetClass="entr" presetSubtype="528" fill="hold" grpId="0" nodeType="withEffect">
                                  <p:stCondLst>
                                    <p:cond delay="600"/>
                                  </p:stCondLst>
                                  <p:childTnLst>
                                    <p:set>
                                      <p:cBhvr>
                                        <p:cTn id="75" dur="1" fill="hold">
                                          <p:stCondLst>
                                            <p:cond delay="0"/>
                                          </p:stCondLst>
                                        </p:cTn>
                                        <p:tgtEl>
                                          <p:spTgt spid="18"/>
                                        </p:tgtEl>
                                        <p:attrNameLst>
                                          <p:attrName>style.visibility</p:attrName>
                                        </p:attrNameLst>
                                      </p:cBhvr>
                                      <p:to>
                                        <p:strVal val="visible"/>
                                      </p:to>
                                    </p:set>
                                    <p:anim calcmode="lin" valueType="num">
                                      <p:cBhvr>
                                        <p:cTn id="76" dur="300" fill="hold"/>
                                        <p:tgtEl>
                                          <p:spTgt spid="18"/>
                                        </p:tgtEl>
                                        <p:attrNameLst>
                                          <p:attrName>ppt_w</p:attrName>
                                        </p:attrNameLst>
                                      </p:cBhvr>
                                      <p:tavLst>
                                        <p:tav tm="0">
                                          <p:val>
                                            <p:fltVal val="0"/>
                                          </p:val>
                                        </p:tav>
                                        <p:tav tm="100000">
                                          <p:val>
                                            <p:strVal val="#ppt_w"/>
                                          </p:val>
                                        </p:tav>
                                      </p:tavLst>
                                    </p:anim>
                                    <p:anim calcmode="lin" valueType="num">
                                      <p:cBhvr>
                                        <p:cTn id="77" dur="300" fill="hold"/>
                                        <p:tgtEl>
                                          <p:spTgt spid="18"/>
                                        </p:tgtEl>
                                        <p:attrNameLst>
                                          <p:attrName>ppt_h</p:attrName>
                                        </p:attrNameLst>
                                      </p:cBhvr>
                                      <p:tavLst>
                                        <p:tav tm="0">
                                          <p:val>
                                            <p:fltVal val="0"/>
                                          </p:val>
                                        </p:tav>
                                        <p:tav tm="100000">
                                          <p:val>
                                            <p:strVal val="#ppt_h"/>
                                          </p:val>
                                        </p:tav>
                                      </p:tavLst>
                                    </p:anim>
                                    <p:anim calcmode="lin" valueType="num">
                                      <p:cBhvr>
                                        <p:cTn id="78" dur="300" fill="hold"/>
                                        <p:tgtEl>
                                          <p:spTgt spid="18"/>
                                        </p:tgtEl>
                                        <p:attrNameLst>
                                          <p:attrName>ppt_x</p:attrName>
                                        </p:attrNameLst>
                                      </p:cBhvr>
                                      <p:tavLst>
                                        <p:tav tm="0">
                                          <p:val>
                                            <p:fltVal val="0.5"/>
                                          </p:val>
                                        </p:tav>
                                        <p:tav tm="100000">
                                          <p:val>
                                            <p:strVal val="#ppt_x"/>
                                          </p:val>
                                        </p:tav>
                                      </p:tavLst>
                                    </p:anim>
                                    <p:anim calcmode="lin" valueType="num">
                                      <p:cBhvr>
                                        <p:cTn id="79" dur="300" fill="hold"/>
                                        <p:tgtEl>
                                          <p:spTgt spid="18"/>
                                        </p:tgtEl>
                                        <p:attrNameLst>
                                          <p:attrName>ppt_y</p:attrName>
                                        </p:attrNameLst>
                                      </p:cBhvr>
                                      <p:tavLst>
                                        <p:tav tm="0">
                                          <p:val>
                                            <p:fltVal val="0.5"/>
                                          </p:val>
                                        </p:tav>
                                        <p:tav tm="100000">
                                          <p:val>
                                            <p:strVal val="#ppt_y"/>
                                          </p:val>
                                        </p:tav>
                                      </p:tavLst>
                                    </p:anim>
                                  </p:childTnLst>
                                </p:cTn>
                              </p:par>
                              <p:par>
                                <p:cTn id="80" presetID="26" presetClass="emph" presetSubtype="0" fill="hold" grpId="1" nodeType="withEffect">
                                  <p:stCondLst>
                                    <p:cond delay="900"/>
                                  </p:stCondLst>
                                  <p:childTnLst>
                                    <p:animEffect transition="out" filter="fade">
                                      <p:cBhvr>
                                        <p:cTn id="81" dur="300" tmFilter="0, 0; .2, .5; .8, .5; 1, 0"/>
                                        <p:tgtEl>
                                          <p:spTgt spid="18"/>
                                        </p:tgtEl>
                                      </p:cBhvr>
                                    </p:animEffect>
                                    <p:animScale>
                                      <p:cBhvr>
                                        <p:cTn id="82" dur="150" autoRev="1" fill="hold"/>
                                        <p:tgtEl>
                                          <p:spTgt spid="18"/>
                                        </p:tgtEl>
                                      </p:cBhvr>
                                      <p:by x="105000" y="105000"/>
                                    </p:animScale>
                                  </p:childTnLst>
                                </p:cTn>
                              </p:par>
                              <p:par>
                                <p:cTn id="83" presetID="23" presetClass="entr" presetSubtype="528" fill="hold" grpId="0" nodeType="withEffect">
                                  <p:stCondLst>
                                    <p:cond delay="7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300" fill="hold"/>
                                        <p:tgtEl>
                                          <p:spTgt spid="11"/>
                                        </p:tgtEl>
                                        <p:attrNameLst>
                                          <p:attrName>ppt_w</p:attrName>
                                        </p:attrNameLst>
                                      </p:cBhvr>
                                      <p:tavLst>
                                        <p:tav tm="0">
                                          <p:val>
                                            <p:fltVal val="0"/>
                                          </p:val>
                                        </p:tav>
                                        <p:tav tm="100000">
                                          <p:val>
                                            <p:strVal val="#ppt_w"/>
                                          </p:val>
                                        </p:tav>
                                      </p:tavLst>
                                    </p:anim>
                                    <p:anim calcmode="lin" valueType="num">
                                      <p:cBhvr>
                                        <p:cTn id="86" dur="300" fill="hold"/>
                                        <p:tgtEl>
                                          <p:spTgt spid="11"/>
                                        </p:tgtEl>
                                        <p:attrNameLst>
                                          <p:attrName>ppt_h</p:attrName>
                                        </p:attrNameLst>
                                      </p:cBhvr>
                                      <p:tavLst>
                                        <p:tav tm="0">
                                          <p:val>
                                            <p:fltVal val="0"/>
                                          </p:val>
                                        </p:tav>
                                        <p:tav tm="100000">
                                          <p:val>
                                            <p:strVal val="#ppt_h"/>
                                          </p:val>
                                        </p:tav>
                                      </p:tavLst>
                                    </p:anim>
                                    <p:anim calcmode="lin" valueType="num">
                                      <p:cBhvr>
                                        <p:cTn id="87" dur="300" fill="hold"/>
                                        <p:tgtEl>
                                          <p:spTgt spid="11"/>
                                        </p:tgtEl>
                                        <p:attrNameLst>
                                          <p:attrName>ppt_x</p:attrName>
                                        </p:attrNameLst>
                                      </p:cBhvr>
                                      <p:tavLst>
                                        <p:tav tm="0">
                                          <p:val>
                                            <p:fltVal val="0.5"/>
                                          </p:val>
                                        </p:tav>
                                        <p:tav tm="100000">
                                          <p:val>
                                            <p:strVal val="#ppt_x"/>
                                          </p:val>
                                        </p:tav>
                                      </p:tavLst>
                                    </p:anim>
                                    <p:anim calcmode="lin" valueType="num">
                                      <p:cBhvr>
                                        <p:cTn id="88" dur="300" fill="hold"/>
                                        <p:tgtEl>
                                          <p:spTgt spid="11"/>
                                        </p:tgtEl>
                                        <p:attrNameLst>
                                          <p:attrName>ppt_y</p:attrName>
                                        </p:attrNameLst>
                                      </p:cBhvr>
                                      <p:tavLst>
                                        <p:tav tm="0">
                                          <p:val>
                                            <p:fltVal val="0.5"/>
                                          </p:val>
                                        </p:tav>
                                        <p:tav tm="100000">
                                          <p:val>
                                            <p:strVal val="#ppt_y"/>
                                          </p:val>
                                        </p:tav>
                                      </p:tavLst>
                                    </p:anim>
                                  </p:childTnLst>
                                </p:cTn>
                              </p:par>
                              <p:par>
                                <p:cTn id="89" presetID="26" presetClass="emph" presetSubtype="0" fill="hold" grpId="1" nodeType="withEffect">
                                  <p:stCondLst>
                                    <p:cond delay="1000"/>
                                  </p:stCondLst>
                                  <p:childTnLst>
                                    <p:animEffect transition="out" filter="fade">
                                      <p:cBhvr>
                                        <p:cTn id="90" dur="300" tmFilter="0, 0; .2, .5; .8, .5; 1, 0"/>
                                        <p:tgtEl>
                                          <p:spTgt spid="11"/>
                                        </p:tgtEl>
                                      </p:cBhvr>
                                    </p:animEffect>
                                    <p:animScale>
                                      <p:cBhvr>
                                        <p:cTn id="91" dur="150" autoRev="1" fill="hold"/>
                                        <p:tgtEl>
                                          <p:spTgt spid="11"/>
                                        </p:tgtEl>
                                      </p:cBhvr>
                                      <p:by x="105000" y="105000"/>
                                    </p:animScale>
                                  </p:childTnLst>
                                </p:cTn>
                              </p:par>
                              <p:par>
                                <p:cTn id="92" presetID="23" presetClass="entr" presetSubtype="528" fill="hold" grpId="0" nodeType="withEffect">
                                  <p:stCondLst>
                                    <p:cond delay="700"/>
                                  </p:stCondLst>
                                  <p:childTnLst>
                                    <p:set>
                                      <p:cBhvr>
                                        <p:cTn id="93" dur="1" fill="hold">
                                          <p:stCondLst>
                                            <p:cond delay="0"/>
                                          </p:stCondLst>
                                        </p:cTn>
                                        <p:tgtEl>
                                          <p:spTgt spid="13"/>
                                        </p:tgtEl>
                                        <p:attrNameLst>
                                          <p:attrName>style.visibility</p:attrName>
                                        </p:attrNameLst>
                                      </p:cBhvr>
                                      <p:to>
                                        <p:strVal val="visible"/>
                                      </p:to>
                                    </p:set>
                                    <p:anim calcmode="lin" valueType="num">
                                      <p:cBhvr>
                                        <p:cTn id="94" dur="300" fill="hold"/>
                                        <p:tgtEl>
                                          <p:spTgt spid="13"/>
                                        </p:tgtEl>
                                        <p:attrNameLst>
                                          <p:attrName>ppt_w</p:attrName>
                                        </p:attrNameLst>
                                      </p:cBhvr>
                                      <p:tavLst>
                                        <p:tav tm="0">
                                          <p:val>
                                            <p:fltVal val="0"/>
                                          </p:val>
                                        </p:tav>
                                        <p:tav tm="100000">
                                          <p:val>
                                            <p:strVal val="#ppt_w"/>
                                          </p:val>
                                        </p:tav>
                                      </p:tavLst>
                                    </p:anim>
                                    <p:anim calcmode="lin" valueType="num">
                                      <p:cBhvr>
                                        <p:cTn id="95" dur="300" fill="hold"/>
                                        <p:tgtEl>
                                          <p:spTgt spid="13"/>
                                        </p:tgtEl>
                                        <p:attrNameLst>
                                          <p:attrName>ppt_h</p:attrName>
                                        </p:attrNameLst>
                                      </p:cBhvr>
                                      <p:tavLst>
                                        <p:tav tm="0">
                                          <p:val>
                                            <p:fltVal val="0"/>
                                          </p:val>
                                        </p:tav>
                                        <p:tav tm="100000">
                                          <p:val>
                                            <p:strVal val="#ppt_h"/>
                                          </p:val>
                                        </p:tav>
                                      </p:tavLst>
                                    </p:anim>
                                    <p:anim calcmode="lin" valueType="num">
                                      <p:cBhvr>
                                        <p:cTn id="96" dur="300" fill="hold"/>
                                        <p:tgtEl>
                                          <p:spTgt spid="13"/>
                                        </p:tgtEl>
                                        <p:attrNameLst>
                                          <p:attrName>ppt_x</p:attrName>
                                        </p:attrNameLst>
                                      </p:cBhvr>
                                      <p:tavLst>
                                        <p:tav tm="0">
                                          <p:val>
                                            <p:fltVal val="0.5"/>
                                          </p:val>
                                        </p:tav>
                                        <p:tav tm="100000">
                                          <p:val>
                                            <p:strVal val="#ppt_x"/>
                                          </p:val>
                                        </p:tav>
                                      </p:tavLst>
                                    </p:anim>
                                    <p:anim calcmode="lin" valueType="num">
                                      <p:cBhvr>
                                        <p:cTn id="97" dur="300" fill="hold"/>
                                        <p:tgtEl>
                                          <p:spTgt spid="13"/>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1000"/>
                                  </p:stCondLst>
                                  <p:childTnLst>
                                    <p:animEffect transition="out" filter="fade">
                                      <p:cBhvr>
                                        <p:cTn id="99" dur="300" tmFilter="0, 0; .2, .5; .8, .5; 1, 0"/>
                                        <p:tgtEl>
                                          <p:spTgt spid="13"/>
                                        </p:tgtEl>
                                      </p:cBhvr>
                                    </p:animEffect>
                                    <p:animScale>
                                      <p:cBhvr>
                                        <p:cTn id="100" dur="150" autoRev="1" fill="hold"/>
                                        <p:tgtEl>
                                          <p:spTgt spid="13"/>
                                        </p:tgtEl>
                                      </p:cBhvr>
                                      <p:by x="105000" y="105000"/>
                                    </p:animScale>
                                  </p:childTnLst>
                                </p:cTn>
                              </p:par>
                              <p:par>
                                <p:cTn id="101" presetID="23" presetClass="entr" presetSubtype="528" fill="hold" grpId="0" nodeType="withEffect">
                                  <p:stCondLst>
                                    <p:cond delay="80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300" fill="hold"/>
                                        <p:tgtEl>
                                          <p:spTgt spid="16"/>
                                        </p:tgtEl>
                                        <p:attrNameLst>
                                          <p:attrName>ppt_w</p:attrName>
                                        </p:attrNameLst>
                                      </p:cBhvr>
                                      <p:tavLst>
                                        <p:tav tm="0">
                                          <p:val>
                                            <p:fltVal val="0"/>
                                          </p:val>
                                        </p:tav>
                                        <p:tav tm="100000">
                                          <p:val>
                                            <p:strVal val="#ppt_w"/>
                                          </p:val>
                                        </p:tav>
                                      </p:tavLst>
                                    </p:anim>
                                    <p:anim calcmode="lin" valueType="num">
                                      <p:cBhvr>
                                        <p:cTn id="104" dur="300" fill="hold"/>
                                        <p:tgtEl>
                                          <p:spTgt spid="16"/>
                                        </p:tgtEl>
                                        <p:attrNameLst>
                                          <p:attrName>ppt_h</p:attrName>
                                        </p:attrNameLst>
                                      </p:cBhvr>
                                      <p:tavLst>
                                        <p:tav tm="0">
                                          <p:val>
                                            <p:fltVal val="0"/>
                                          </p:val>
                                        </p:tav>
                                        <p:tav tm="100000">
                                          <p:val>
                                            <p:strVal val="#ppt_h"/>
                                          </p:val>
                                        </p:tav>
                                      </p:tavLst>
                                    </p:anim>
                                    <p:anim calcmode="lin" valueType="num">
                                      <p:cBhvr>
                                        <p:cTn id="105" dur="300" fill="hold"/>
                                        <p:tgtEl>
                                          <p:spTgt spid="16"/>
                                        </p:tgtEl>
                                        <p:attrNameLst>
                                          <p:attrName>ppt_x</p:attrName>
                                        </p:attrNameLst>
                                      </p:cBhvr>
                                      <p:tavLst>
                                        <p:tav tm="0">
                                          <p:val>
                                            <p:fltVal val="0.5"/>
                                          </p:val>
                                        </p:tav>
                                        <p:tav tm="100000">
                                          <p:val>
                                            <p:strVal val="#ppt_x"/>
                                          </p:val>
                                        </p:tav>
                                      </p:tavLst>
                                    </p:anim>
                                    <p:anim calcmode="lin" valueType="num">
                                      <p:cBhvr>
                                        <p:cTn id="106" dur="300" fill="hold"/>
                                        <p:tgtEl>
                                          <p:spTgt spid="16"/>
                                        </p:tgtEl>
                                        <p:attrNameLst>
                                          <p:attrName>ppt_y</p:attrName>
                                        </p:attrNameLst>
                                      </p:cBhvr>
                                      <p:tavLst>
                                        <p:tav tm="0">
                                          <p:val>
                                            <p:fltVal val="0.5"/>
                                          </p:val>
                                        </p:tav>
                                        <p:tav tm="100000">
                                          <p:val>
                                            <p:strVal val="#ppt_y"/>
                                          </p:val>
                                        </p:tav>
                                      </p:tavLst>
                                    </p:anim>
                                  </p:childTnLst>
                                </p:cTn>
                              </p:par>
                              <p:par>
                                <p:cTn id="107" presetID="26" presetClass="emph" presetSubtype="0" fill="hold" grpId="1" nodeType="withEffect">
                                  <p:stCondLst>
                                    <p:cond delay="1100"/>
                                  </p:stCondLst>
                                  <p:childTnLst>
                                    <p:animEffect transition="out" filter="fade">
                                      <p:cBhvr>
                                        <p:cTn id="108" dur="300" tmFilter="0, 0; .2, .5; .8, .5; 1, 0"/>
                                        <p:tgtEl>
                                          <p:spTgt spid="16"/>
                                        </p:tgtEl>
                                      </p:cBhvr>
                                    </p:animEffect>
                                    <p:animScale>
                                      <p:cBhvr>
                                        <p:cTn id="109" dur="150" autoRev="1" fill="hold"/>
                                        <p:tgtEl>
                                          <p:spTgt spid="16"/>
                                        </p:tgtEl>
                                      </p:cBhvr>
                                      <p:by x="105000" y="105000"/>
                                    </p:animScale>
                                  </p:childTnLst>
                                </p:cTn>
                              </p:par>
                              <p:par>
                                <p:cTn id="110" presetID="23" presetClass="entr" presetSubtype="528" fill="hold" grpId="0" nodeType="withEffect">
                                  <p:stCondLst>
                                    <p:cond delay="900"/>
                                  </p:stCondLst>
                                  <p:childTnLst>
                                    <p:set>
                                      <p:cBhvr>
                                        <p:cTn id="111" dur="1" fill="hold">
                                          <p:stCondLst>
                                            <p:cond delay="0"/>
                                          </p:stCondLst>
                                        </p:cTn>
                                        <p:tgtEl>
                                          <p:spTgt spid="17"/>
                                        </p:tgtEl>
                                        <p:attrNameLst>
                                          <p:attrName>style.visibility</p:attrName>
                                        </p:attrNameLst>
                                      </p:cBhvr>
                                      <p:to>
                                        <p:strVal val="visible"/>
                                      </p:to>
                                    </p:set>
                                    <p:anim calcmode="lin" valueType="num">
                                      <p:cBhvr>
                                        <p:cTn id="112" dur="300" fill="hold"/>
                                        <p:tgtEl>
                                          <p:spTgt spid="17"/>
                                        </p:tgtEl>
                                        <p:attrNameLst>
                                          <p:attrName>ppt_w</p:attrName>
                                        </p:attrNameLst>
                                      </p:cBhvr>
                                      <p:tavLst>
                                        <p:tav tm="0">
                                          <p:val>
                                            <p:fltVal val="0"/>
                                          </p:val>
                                        </p:tav>
                                        <p:tav tm="100000">
                                          <p:val>
                                            <p:strVal val="#ppt_w"/>
                                          </p:val>
                                        </p:tav>
                                      </p:tavLst>
                                    </p:anim>
                                    <p:anim calcmode="lin" valueType="num">
                                      <p:cBhvr>
                                        <p:cTn id="113" dur="300" fill="hold"/>
                                        <p:tgtEl>
                                          <p:spTgt spid="17"/>
                                        </p:tgtEl>
                                        <p:attrNameLst>
                                          <p:attrName>ppt_h</p:attrName>
                                        </p:attrNameLst>
                                      </p:cBhvr>
                                      <p:tavLst>
                                        <p:tav tm="0">
                                          <p:val>
                                            <p:fltVal val="0"/>
                                          </p:val>
                                        </p:tav>
                                        <p:tav tm="100000">
                                          <p:val>
                                            <p:strVal val="#ppt_h"/>
                                          </p:val>
                                        </p:tav>
                                      </p:tavLst>
                                    </p:anim>
                                    <p:anim calcmode="lin" valueType="num">
                                      <p:cBhvr>
                                        <p:cTn id="114" dur="300" fill="hold"/>
                                        <p:tgtEl>
                                          <p:spTgt spid="17"/>
                                        </p:tgtEl>
                                        <p:attrNameLst>
                                          <p:attrName>ppt_x</p:attrName>
                                        </p:attrNameLst>
                                      </p:cBhvr>
                                      <p:tavLst>
                                        <p:tav tm="0">
                                          <p:val>
                                            <p:fltVal val="0.5"/>
                                          </p:val>
                                        </p:tav>
                                        <p:tav tm="100000">
                                          <p:val>
                                            <p:strVal val="#ppt_x"/>
                                          </p:val>
                                        </p:tav>
                                      </p:tavLst>
                                    </p:anim>
                                    <p:anim calcmode="lin" valueType="num">
                                      <p:cBhvr>
                                        <p:cTn id="115" dur="300" fill="hold"/>
                                        <p:tgtEl>
                                          <p:spTgt spid="17"/>
                                        </p:tgtEl>
                                        <p:attrNameLst>
                                          <p:attrName>ppt_y</p:attrName>
                                        </p:attrNameLst>
                                      </p:cBhvr>
                                      <p:tavLst>
                                        <p:tav tm="0">
                                          <p:val>
                                            <p:fltVal val="0.5"/>
                                          </p:val>
                                        </p:tav>
                                        <p:tav tm="100000">
                                          <p:val>
                                            <p:strVal val="#ppt_y"/>
                                          </p:val>
                                        </p:tav>
                                      </p:tavLst>
                                    </p:anim>
                                  </p:childTnLst>
                                </p:cTn>
                              </p:par>
                              <p:par>
                                <p:cTn id="116" presetID="26" presetClass="emph" presetSubtype="0" fill="hold" grpId="1" nodeType="withEffect">
                                  <p:stCondLst>
                                    <p:cond delay="1200"/>
                                  </p:stCondLst>
                                  <p:childTnLst>
                                    <p:animEffect transition="out" filter="fade">
                                      <p:cBhvr>
                                        <p:cTn id="117" dur="300" tmFilter="0, 0; .2, .5; .8, .5; 1, 0"/>
                                        <p:tgtEl>
                                          <p:spTgt spid="17"/>
                                        </p:tgtEl>
                                      </p:cBhvr>
                                    </p:animEffect>
                                    <p:animScale>
                                      <p:cBhvr>
                                        <p:cTn id="118" dur="150" autoRev="1" fill="hold"/>
                                        <p:tgtEl>
                                          <p:spTgt spid="17"/>
                                        </p:tgtEl>
                                      </p:cBhvr>
                                      <p:by x="105000" y="105000"/>
                                    </p:animScale>
                                  </p:childTnLst>
                                </p:cTn>
                              </p:par>
                              <p:par>
                                <p:cTn id="119" presetID="23" presetClass="entr" presetSubtype="528" fill="hold" grpId="0" nodeType="withEffect">
                                  <p:stCondLst>
                                    <p:cond delay="1000"/>
                                  </p:stCondLst>
                                  <p:childTnLst>
                                    <p:set>
                                      <p:cBhvr>
                                        <p:cTn id="120" dur="1" fill="hold">
                                          <p:stCondLst>
                                            <p:cond delay="0"/>
                                          </p:stCondLst>
                                        </p:cTn>
                                        <p:tgtEl>
                                          <p:spTgt spid="25"/>
                                        </p:tgtEl>
                                        <p:attrNameLst>
                                          <p:attrName>style.visibility</p:attrName>
                                        </p:attrNameLst>
                                      </p:cBhvr>
                                      <p:to>
                                        <p:strVal val="visible"/>
                                      </p:to>
                                    </p:set>
                                    <p:anim calcmode="lin" valueType="num">
                                      <p:cBhvr>
                                        <p:cTn id="121" dur="300" fill="hold"/>
                                        <p:tgtEl>
                                          <p:spTgt spid="25"/>
                                        </p:tgtEl>
                                        <p:attrNameLst>
                                          <p:attrName>ppt_w</p:attrName>
                                        </p:attrNameLst>
                                      </p:cBhvr>
                                      <p:tavLst>
                                        <p:tav tm="0">
                                          <p:val>
                                            <p:fltVal val="0"/>
                                          </p:val>
                                        </p:tav>
                                        <p:tav tm="100000">
                                          <p:val>
                                            <p:strVal val="#ppt_w"/>
                                          </p:val>
                                        </p:tav>
                                      </p:tavLst>
                                    </p:anim>
                                    <p:anim calcmode="lin" valueType="num">
                                      <p:cBhvr>
                                        <p:cTn id="122" dur="300" fill="hold"/>
                                        <p:tgtEl>
                                          <p:spTgt spid="25"/>
                                        </p:tgtEl>
                                        <p:attrNameLst>
                                          <p:attrName>ppt_h</p:attrName>
                                        </p:attrNameLst>
                                      </p:cBhvr>
                                      <p:tavLst>
                                        <p:tav tm="0">
                                          <p:val>
                                            <p:fltVal val="0"/>
                                          </p:val>
                                        </p:tav>
                                        <p:tav tm="100000">
                                          <p:val>
                                            <p:strVal val="#ppt_h"/>
                                          </p:val>
                                        </p:tav>
                                      </p:tavLst>
                                    </p:anim>
                                    <p:anim calcmode="lin" valueType="num">
                                      <p:cBhvr>
                                        <p:cTn id="123" dur="300" fill="hold"/>
                                        <p:tgtEl>
                                          <p:spTgt spid="25"/>
                                        </p:tgtEl>
                                        <p:attrNameLst>
                                          <p:attrName>ppt_x</p:attrName>
                                        </p:attrNameLst>
                                      </p:cBhvr>
                                      <p:tavLst>
                                        <p:tav tm="0">
                                          <p:val>
                                            <p:fltVal val="0.5"/>
                                          </p:val>
                                        </p:tav>
                                        <p:tav tm="100000">
                                          <p:val>
                                            <p:strVal val="#ppt_x"/>
                                          </p:val>
                                        </p:tav>
                                      </p:tavLst>
                                    </p:anim>
                                    <p:anim calcmode="lin" valueType="num">
                                      <p:cBhvr>
                                        <p:cTn id="124" dur="300" fill="hold"/>
                                        <p:tgtEl>
                                          <p:spTgt spid="25"/>
                                        </p:tgtEl>
                                        <p:attrNameLst>
                                          <p:attrName>ppt_y</p:attrName>
                                        </p:attrNameLst>
                                      </p:cBhvr>
                                      <p:tavLst>
                                        <p:tav tm="0">
                                          <p:val>
                                            <p:fltVal val="0.5"/>
                                          </p:val>
                                        </p:tav>
                                        <p:tav tm="100000">
                                          <p:val>
                                            <p:strVal val="#ppt_y"/>
                                          </p:val>
                                        </p:tav>
                                      </p:tavLst>
                                    </p:anim>
                                  </p:childTnLst>
                                </p:cTn>
                              </p:par>
                              <p:par>
                                <p:cTn id="125" presetID="26" presetClass="emph" presetSubtype="0" fill="hold" grpId="1" nodeType="withEffect">
                                  <p:stCondLst>
                                    <p:cond delay="1300"/>
                                  </p:stCondLst>
                                  <p:childTnLst>
                                    <p:animEffect transition="out" filter="fade">
                                      <p:cBhvr>
                                        <p:cTn id="126" dur="300" tmFilter="0, 0; .2, .5; .8, .5; 1, 0"/>
                                        <p:tgtEl>
                                          <p:spTgt spid="25"/>
                                        </p:tgtEl>
                                      </p:cBhvr>
                                    </p:animEffect>
                                    <p:animScale>
                                      <p:cBhvr>
                                        <p:cTn id="127" dur="150" autoRev="1" fill="hold"/>
                                        <p:tgtEl>
                                          <p:spTgt spid="25"/>
                                        </p:tgtEl>
                                      </p:cBhvr>
                                      <p:by x="105000" y="105000"/>
                                    </p:animScale>
                                  </p:childTnLst>
                                </p:cTn>
                              </p:par>
                            </p:childTnLst>
                          </p:cTn>
                        </p:par>
                        <p:par>
                          <p:cTn id="128" fill="hold">
                            <p:stCondLst>
                              <p:cond delay="2000"/>
                            </p:stCondLst>
                            <p:childTnLst>
                              <p:par>
                                <p:cTn id="129" presetID="10" presetClass="entr" presetSubtype="0" fill="hold" grpId="0" nodeType="afterEffect">
                                  <p:stCondLst>
                                    <p:cond delay="0"/>
                                  </p:stCondLst>
                                  <p:iterate type="lt">
                                    <p:tmPct val="10000"/>
                                  </p:iterate>
                                  <p:childTnLst>
                                    <p:set>
                                      <p:cBhvr>
                                        <p:cTn id="130" dur="1" fill="hold">
                                          <p:stCondLst>
                                            <p:cond delay="0"/>
                                          </p:stCondLst>
                                        </p:cTn>
                                        <p:tgtEl>
                                          <p:spTgt spid="24"/>
                                        </p:tgtEl>
                                        <p:attrNameLst>
                                          <p:attrName>style.visibility</p:attrName>
                                        </p:attrNameLst>
                                      </p:cBhvr>
                                      <p:to>
                                        <p:strVal val="visible"/>
                                      </p:to>
                                    </p:set>
                                    <p:animEffect transition="in" filter="fade">
                                      <p:cBhvr>
                                        <p:cTn id="131" dur="1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4" grpId="0"/>
      <p:bldP spid="25" grpId="0" animBg="1"/>
      <p:bldP spid="2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Freeform 5"/>
          <p:cNvSpPr/>
          <p:nvPr/>
        </p:nvSpPr>
        <p:spPr>
          <a:xfrm>
            <a:off x="4332809" y="1719310"/>
            <a:ext cx="946054" cy="1504167"/>
          </a:xfrm>
          <a:custGeom>
            <a:avLst/>
            <a:gdLst/>
            <a:ahLst/>
            <a:cxnLst>
              <a:cxn ang="0">
                <a:pos x="796113" y="0"/>
              </a:cxn>
              <a:cxn ang="0">
                <a:pos x="327406" y="1983123"/>
              </a:cxn>
              <a:cxn ang="0">
                <a:pos x="641715" y="1005372"/>
              </a:cxn>
              <a:cxn ang="0">
                <a:pos x="517646" y="2006600"/>
              </a:cxn>
              <a:cxn ang="0">
                <a:pos x="1112490" y="651834"/>
              </a:cxn>
              <a:cxn ang="0">
                <a:pos x="796113" y="0"/>
              </a:cxn>
            </a:cxnLst>
            <a:rect l="0" t="0" r="0" b="0"/>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71C3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0" name="Freeform 6"/>
          <p:cNvSpPr/>
          <p:nvPr/>
        </p:nvSpPr>
        <p:spPr bwMode="auto">
          <a:xfrm>
            <a:off x="3512896" y="1891861"/>
            <a:ext cx="917494" cy="1263786"/>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1" name="Freeform 7"/>
          <p:cNvSpPr/>
          <p:nvPr/>
        </p:nvSpPr>
        <p:spPr>
          <a:xfrm>
            <a:off x="2790563" y="2771276"/>
            <a:ext cx="1230465" cy="797303"/>
          </a:xfrm>
          <a:custGeom>
            <a:avLst/>
            <a:gdLst/>
            <a:ahLst/>
            <a:cxnLst>
              <a:cxn ang="0">
                <a:pos x="0" y="455543"/>
              </a:cxn>
              <a:cxn ang="0">
                <a:pos x="1615978" y="776495"/>
              </a:cxn>
              <a:cxn ang="0">
                <a:pos x="840722" y="532848"/>
              </a:cxn>
              <a:cxn ang="0">
                <a:pos x="1641475" y="627408"/>
              </a:cxn>
              <a:cxn ang="0">
                <a:pos x="510635" y="176005"/>
              </a:cxn>
              <a:cxn ang="0">
                <a:pos x="0" y="455543"/>
              </a:cxn>
            </a:cxnLst>
            <a:rect l="0" t="0" r="0" b="0"/>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2" name="Freeform 8"/>
          <p:cNvSpPr/>
          <p:nvPr/>
        </p:nvSpPr>
        <p:spPr>
          <a:xfrm>
            <a:off x="4884972" y="2685595"/>
            <a:ext cx="1190005" cy="854424"/>
          </a:xfrm>
          <a:custGeom>
            <a:avLst/>
            <a:gdLst/>
            <a:ahLst/>
            <a:cxnLst>
              <a:cxn ang="0">
                <a:pos x="1587500" y="180300"/>
              </a:cxn>
              <a:cxn ang="0">
                <a:pos x="0" y="721198"/>
              </a:cxn>
              <a:cxn ang="0">
                <a:pos x="807530" y="540208"/>
              </a:cxn>
              <a:cxn ang="0">
                <a:pos x="53054" y="865576"/>
              </a:cxn>
              <a:cxn ang="0">
                <a:pos x="1279508" y="687349"/>
              </a:cxn>
              <a:cxn ang="0">
                <a:pos x="1587500" y="180300"/>
              </a:cxn>
            </a:cxnLst>
            <a:rect l="0" t="0" r="0" b="0"/>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3" name="Freeform 9"/>
          <p:cNvSpPr/>
          <p:nvPr/>
        </p:nvSpPr>
        <p:spPr>
          <a:xfrm>
            <a:off x="4022218" y="3134226"/>
            <a:ext cx="880604" cy="2037289"/>
          </a:xfrm>
          <a:custGeom>
            <a:avLst/>
            <a:gdLst/>
            <a:ahLst/>
            <a:cxnLst>
              <a:cxn ang="0">
                <a:pos x="1120255" y="386482"/>
              </a:cxn>
              <a:cxn ang="0">
                <a:pos x="867094" y="973108"/>
              </a:cxn>
              <a:cxn ang="0">
                <a:pos x="889168" y="2717800"/>
              </a:cxn>
              <a:cxn ang="0">
                <a:pos x="482179" y="2717800"/>
              </a:cxn>
              <a:cxn ang="0">
                <a:pos x="515979" y="1105616"/>
              </a:cxn>
              <a:cxn ang="0">
                <a:pos x="293170" y="767444"/>
              </a:cxn>
              <a:cxn ang="0">
                <a:pos x="71051" y="621823"/>
              </a:cxn>
              <a:cxn ang="0">
                <a:pos x="104851" y="538315"/>
              </a:cxn>
              <a:cxn ang="0">
                <a:pos x="249712" y="630104"/>
              </a:cxn>
              <a:cxn ang="0">
                <a:pos x="271096" y="596287"/>
              </a:cxn>
              <a:cxn ang="0">
                <a:pos x="60014" y="356116"/>
              </a:cxn>
              <a:cxn ang="0">
                <a:pos x="108300" y="267087"/>
              </a:cxn>
              <a:cxn ang="0">
                <a:pos x="310415" y="480343"/>
              </a:cxn>
              <a:cxn ang="0">
                <a:pos x="349045" y="443765"/>
              </a:cxn>
              <a:cxn ang="0">
                <a:pos x="202115" y="154593"/>
              </a:cxn>
              <a:cxn ang="0">
                <a:pos x="264888" y="113184"/>
              </a:cxn>
              <a:cxn ang="0">
                <a:pos x="418026" y="377511"/>
              </a:cxn>
              <a:cxn ang="0">
                <a:pos x="473211" y="433412"/>
              </a:cxn>
              <a:cxn ang="0">
                <a:pos x="524947" y="407187"/>
              </a:cxn>
              <a:cxn ang="0">
                <a:pos x="507702" y="73156"/>
              </a:cxn>
              <a:cxn ang="0">
                <a:pos x="584961" y="55902"/>
              </a:cxn>
              <a:cxn ang="0">
                <a:pos x="700159" y="428581"/>
              </a:cxn>
              <a:cxn ang="0">
                <a:pos x="858816" y="505878"/>
              </a:cxn>
              <a:cxn ang="0">
                <a:pos x="1034718" y="309186"/>
              </a:cxn>
              <a:cxn ang="0">
                <a:pos x="1120255" y="386482"/>
              </a:cxn>
            </a:cxnLst>
            <a:rect l="0" t="0" r="0" b="0"/>
            <a:pathLst>
              <a:path w="1703" h="3938">
                <a:moveTo>
                  <a:pt x="1624" y="560"/>
                </a:moveTo>
                <a:cubicBezTo>
                  <a:pt x="1402" y="833"/>
                  <a:pt x="1318" y="1120"/>
                  <a:pt x="1257" y="1410"/>
                </a:cubicBezTo>
                <a:cubicBezTo>
                  <a:pt x="1214" y="1942"/>
                  <a:pt x="1249" y="3422"/>
                  <a:pt x="1289" y="3938"/>
                </a:cubicBezTo>
                <a:cubicBezTo>
                  <a:pt x="1092" y="3938"/>
                  <a:pt x="895" y="3938"/>
                  <a:pt x="699" y="3938"/>
                </a:cubicBezTo>
                <a:cubicBezTo>
                  <a:pt x="715" y="3481"/>
                  <a:pt x="732" y="2060"/>
                  <a:pt x="748" y="1602"/>
                </a:cubicBezTo>
                <a:cubicBezTo>
                  <a:pt x="669" y="1422"/>
                  <a:pt x="588" y="1242"/>
                  <a:pt x="425" y="1112"/>
                </a:cubicBezTo>
                <a:cubicBezTo>
                  <a:pt x="318" y="1042"/>
                  <a:pt x="210" y="971"/>
                  <a:pt x="103" y="901"/>
                </a:cubicBezTo>
                <a:cubicBezTo>
                  <a:pt x="0" y="834"/>
                  <a:pt x="24" y="718"/>
                  <a:pt x="152" y="780"/>
                </a:cubicBezTo>
                <a:cubicBezTo>
                  <a:pt x="230" y="829"/>
                  <a:pt x="291" y="864"/>
                  <a:pt x="362" y="913"/>
                </a:cubicBezTo>
                <a:cubicBezTo>
                  <a:pt x="399" y="926"/>
                  <a:pt x="439" y="934"/>
                  <a:pt x="393" y="864"/>
                </a:cubicBezTo>
                <a:cubicBezTo>
                  <a:pt x="291" y="746"/>
                  <a:pt x="188" y="634"/>
                  <a:pt x="87" y="516"/>
                </a:cubicBezTo>
                <a:cubicBezTo>
                  <a:pt x="5" y="390"/>
                  <a:pt x="79" y="326"/>
                  <a:pt x="157" y="387"/>
                </a:cubicBezTo>
                <a:cubicBezTo>
                  <a:pt x="256" y="495"/>
                  <a:pt x="351" y="588"/>
                  <a:pt x="450" y="696"/>
                </a:cubicBezTo>
                <a:cubicBezTo>
                  <a:pt x="503" y="746"/>
                  <a:pt x="561" y="776"/>
                  <a:pt x="506" y="643"/>
                </a:cubicBezTo>
                <a:cubicBezTo>
                  <a:pt x="438" y="496"/>
                  <a:pt x="362" y="371"/>
                  <a:pt x="293" y="224"/>
                </a:cubicBezTo>
                <a:cubicBezTo>
                  <a:pt x="262" y="110"/>
                  <a:pt x="315" y="107"/>
                  <a:pt x="384" y="164"/>
                </a:cubicBezTo>
                <a:cubicBezTo>
                  <a:pt x="471" y="281"/>
                  <a:pt x="512" y="406"/>
                  <a:pt x="606" y="547"/>
                </a:cubicBezTo>
                <a:cubicBezTo>
                  <a:pt x="632" y="582"/>
                  <a:pt x="659" y="609"/>
                  <a:pt x="686" y="628"/>
                </a:cubicBezTo>
                <a:cubicBezTo>
                  <a:pt x="727" y="669"/>
                  <a:pt x="749" y="645"/>
                  <a:pt x="761" y="590"/>
                </a:cubicBezTo>
                <a:cubicBezTo>
                  <a:pt x="766" y="440"/>
                  <a:pt x="752" y="269"/>
                  <a:pt x="736" y="106"/>
                </a:cubicBezTo>
                <a:cubicBezTo>
                  <a:pt x="744" y="7"/>
                  <a:pt x="792" y="0"/>
                  <a:pt x="848" y="81"/>
                </a:cubicBezTo>
                <a:cubicBezTo>
                  <a:pt x="904" y="261"/>
                  <a:pt x="959" y="441"/>
                  <a:pt x="1015" y="621"/>
                </a:cubicBezTo>
                <a:cubicBezTo>
                  <a:pt x="1081" y="779"/>
                  <a:pt x="1159" y="796"/>
                  <a:pt x="1245" y="733"/>
                </a:cubicBezTo>
                <a:cubicBezTo>
                  <a:pt x="1330" y="638"/>
                  <a:pt x="1415" y="543"/>
                  <a:pt x="1500" y="448"/>
                </a:cubicBezTo>
                <a:cubicBezTo>
                  <a:pt x="1624" y="342"/>
                  <a:pt x="1703" y="459"/>
                  <a:pt x="1624" y="560"/>
                </a:cubicBezTo>
                <a:close/>
              </a:path>
            </a:pathLst>
          </a:custGeom>
          <a:solidFill>
            <a:schemeClr val="bg2">
              <a:alpha val="100000"/>
            </a:schemeClr>
          </a:solidFill>
          <a:ln w="9525">
            <a:noFill/>
          </a:ln>
        </p:spPr>
        <p:txBody>
          <a:bodyPr/>
          <a:lstStyle/>
          <a:p>
            <a:endParaRPr lang="zh-CN" altLang="en-US" sz="1010"/>
          </a:p>
        </p:txBody>
      </p:sp>
      <p:sp>
        <p:nvSpPr>
          <p:cNvPr id="14" name="Freeform 10"/>
          <p:cNvSpPr/>
          <p:nvPr/>
        </p:nvSpPr>
        <p:spPr>
          <a:xfrm>
            <a:off x="4969462" y="3417448"/>
            <a:ext cx="596193" cy="396272"/>
          </a:xfrm>
          <a:custGeom>
            <a:avLst/>
            <a:gdLst/>
            <a:ahLst/>
            <a:cxnLst>
              <a:cxn ang="0">
                <a:pos x="795338" y="418620"/>
              </a:cxn>
              <a:cxn ang="0">
                <a:pos x="28233" y="87184"/>
              </a:cxn>
              <a:cxn ang="0">
                <a:pos x="386996" y="290613"/>
              </a:cxn>
              <a:cxn ang="0">
                <a:pos x="0" y="158453"/>
              </a:cxn>
              <a:cxn ang="0">
                <a:pos x="513010" y="503036"/>
              </a:cxn>
              <a:cxn ang="0">
                <a:pos x="795338" y="418620"/>
              </a:cxn>
            </a:cxnLst>
            <a:rect l="0" t="0" r="0" b="0"/>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81BC8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5" name="TextBox 9"/>
          <p:cNvSpPr txBox="1"/>
          <p:nvPr/>
        </p:nvSpPr>
        <p:spPr>
          <a:xfrm>
            <a:off x="687823" y="2870045"/>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建章立制</a:t>
            </a:r>
          </a:p>
        </p:txBody>
      </p:sp>
      <p:sp>
        <p:nvSpPr>
          <p:cNvPr id="16" name="TextBox 10"/>
          <p:cNvSpPr txBox="1"/>
          <p:nvPr/>
        </p:nvSpPr>
        <p:spPr>
          <a:xfrm>
            <a:off x="687823" y="3167547"/>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加强制度管理，将特权行为、混水摸鱼行为约束起来。</a:t>
            </a:r>
          </a:p>
        </p:txBody>
      </p:sp>
      <p:sp>
        <p:nvSpPr>
          <p:cNvPr id="17" name="TextBox 11"/>
          <p:cNvSpPr txBox="1"/>
          <p:nvPr/>
        </p:nvSpPr>
        <p:spPr>
          <a:xfrm>
            <a:off x="1436337" y="1419430"/>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人事改革</a:t>
            </a:r>
          </a:p>
        </p:txBody>
      </p:sp>
      <p:sp>
        <p:nvSpPr>
          <p:cNvPr id="18" name="TextBox 12"/>
          <p:cNvSpPr txBox="1"/>
          <p:nvPr/>
        </p:nvSpPr>
        <p:spPr>
          <a:xfrm>
            <a:off x="1436337" y="1716931"/>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对破坏团队团结、破坏制度的老油条、特权思想者予以处分。</a:t>
            </a:r>
          </a:p>
        </p:txBody>
      </p:sp>
      <p:sp>
        <p:nvSpPr>
          <p:cNvPr id="19" name="TextBox 13"/>
          <p:cNvSpPr txBox="1"/>
          <p:nvPr/>
        </p:nvSpPr>
        <p:spPr>
          <a:xfrm>
            <a:off x="4021028" y="903214"/>
            <a:ext cx="1498217" cy="323037"/>
          </a:xfrm>
          <a:prstGeom prst="rect">
            <a:avLst/>
          </a:prstGeom>
          <a:noFill/>
        </p:spPr>
        <p:txBody>
          <a:bodyPr wrap="square" rtlCol="0">
            <a:spAutoFit/>
          </a:bodyPr>
          <a:lstStyle/>
          <a:p>
            <a:pPr defTabSz="685165" rtl="0">
              <a:defRPr/>
            </a:pPr>
            <a:r>
              <a:rPr lang="zh-CN" altLang="en-US" sz="1500" b="1" dirty="0">
                <a:latin typeface="+mj-ea"/>
                <a:ea typeface="+mj-ea"/>
                <a:cs typeface="+mn-cs"/>
              </a:rPr>
              <a:t>责权明晰</a:t>
            </a:r>
          </a:p>
        </p:txBody>
      </p:sp>
      <p:sp>
        <p:nvSpPr>
          <p:cNvPr id="24" name="TextBox 14"/>
          <p:cNvSpPr txBox="1"/>
          <p:nvPr/>
        </p:nvSpPr>
        <p:spPr>
          <a:xfrm>
            <a:off x="4021029" y="1200715"/>
            <a:ext cx="208250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对管理混乱的部分，重新划分权责，明确责任。</a:t>
            </a:r>
          </a:p>
        </p:txBody>
      </p:sp>
      <p:sp>
        <p:nvSpPr>
          <p:cNvPr id="25" name="TextBox 15"/>
          <p:cNvSpPr txBox="1"/>
          <p:nvPr/>
        </p:nvSpPr>
        <p:spPr>
          <a:xfrm>
            <a:off x="6186838" y="2008482"/>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强化学习</a:t>
            </a:r>
          </a:p>
        </p:txBody>
      </p:sp>
      <p:sp>
        <p:nvSpPr>
          <p:cNvPr id="26" name="TextBox 16"/>
          <p:cNvSpPr txBox="1"/>
          <p:nvPr/>
        </p:nvSpPr>
        <p:spPr>
          <a:xfrm>
            <a:off x="6186838" y="2307173"/>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在继承现有的学习机制基础上，细化考核，着力建设学习型团队。</a:t>
            </a:r>
          </a:p>
        </p:txBody>
      </p:sp>
      <p:sp>
        <p:nvSpPr>
          <p:cNvPr id="27" name="TextBox 17"/>
          <p:cNvSpPr txBox="1"/>
          <p:nvPr/>
        </p:nvSpPr>
        <p:spPr>
          <a:xfrm>
            <a:off x="5844116" y="3475759"/>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建设团队文化</a:t>
            </a:r>
          </a:p>
        </p:txBody>
      </p:sp>
      <p:sp>
        <p:nvSpPr>
          <p:cNvPr id="28" name="TextBox 18"/>
          <p:cNvSpPr txBox="1"/>
          <p:nvPr/>
        </p:nvSpPr>
        <p:spPr>
          <a:xfrm>
            <a:off x="5844116" y="3773260"/>
            <a:ext cx="2424040" cy="559577"/>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着力建设团队文化、团队精神，增加团队的凝聚力、建立起竞争型团队、打造狼性团队。</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3000"/>
                            </p:stCondLst>
                            <p:childTnLst>
                              <p:par>
                                <p:cTn id="41" presetID="22" presetClass="entr" presetSubtype="2"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right)">
                                      <p:cBhvr>
                                        <p:cTn id="43" dur="500"/>
                                        <p:tgtEl>
                                          <p:spTgt spid="2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right)">
                                      <p:cBhvr>
                                        <p:cTn id="50" dur="500"/>
                                        <p:tgtEl>
                                          <p:spTgt spid="27"/>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P spid="19" grpId="0"/>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2AB71"/>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0"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71F1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1"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C000"/>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2"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71C3E3"/>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3"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1</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2</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3</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4</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Text Placeholder 2"/>
          <p:cNvSpPr txBox="1"/>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2015</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19" name="Text Placeholder 2"/>
          <p:cNvSpPr txBox="1"/>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anose="020B0503020204020204" pitchFamily="34" charset="-122"/>
                <a:ea typeface="微软雅黑" panose="020B0503020204020204" pitchFamily="34" charset="-122"/>
              </a:rPr>
              <a:t>2016</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4"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5" name="Text Placeholder 2"/>
          <p:cNvSpPr txBox="1"/>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2017</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26"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7" name="Text Placeholder 2"/>
          <p:cNvSpPr txBox="1"/>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anose="020B0503020204020204" pitchFamily="34" charset="-122"/>
                <a:ea typeface="微软雅黑" panose="020B0503020204020204" pitchFamily="34" charset="-122"/>
              </a:rPr>
              <a:t>2018</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8"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9"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0"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Effect transition="in" filter="fade">
                                      <p:cBhvr>
                                        <p:cTn id="29" dur="500"/>
                                        <p:tgtEl>
                                          <p:spTgt spid="17">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fade">
                                      <p:cBhvr>
                                        <p:cTn id="47" dur="500"/>
                                        <p:tgtEl>
                                          <p:spTgt spid="19">
                                            <p:txEl>
                                              <p:pRg st="0" end="0"/>
                                            </p:txEl>
                                          </p:spTgt>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up)">
                                      <p:cBhvr>
                                        <p:cTn id="54" dur="500"/>
                                        <p:tgtEl>
                                          <p:spTgt spid="24"/>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25">
                                            <p:txEl>
                                              <p:pRg st="0" end="0"/>
                                            </p:txEl>
                                          </p:spTgt>
                                        </p:tgtEl>
                                        <p:attrNameLst>
                                          <p:attrName>style.visibility</p:attrName>
                                        </p:attrNameLst>
                                      </p:cBhvr>
                                      <p:to>
                                        <p:strVal val="visible"/>
                                      </p:to>
                                    </p:set>
                                    <p:animEffect transition="in" filter="fade">
                                      <p:cBhvr>
                                        <p:cTn id="65" dur="500"/>
                                        <p:tgtEl>
                                          <p:spTgt spid="25">
                                            <p:txEl>
                                              <p:pRg st="0" end="0"/>
                                            </p:txEl>
                                          </p:spTgt>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up)">
                                      <p:cBhvr>
                                        <p:cTn id="72" dur="500"/>
                                        <p:tgtEl>
                                          <p:spTgt spid="26"/>
                                        </p:tgtEl>
                                      </p:cBhvr>
                                    </p:animEffect>
                                  </p:childTnLst>
                                </p:cTn>
                              </p:par>
                            </p:childTnLst>
                          </p:cTn>
                        </p:par>
                        <p:par>
                          <p:cTn id="73" fill="hold">
                            <p:stCondLst>
                              <p:cond delay="6000"/>
                            </p:stCondLst>
                            <p:childTnLst>
                              <p:par>
                                <p:cTn id="74" presetID="22" presetClass="entr" presetSubtype="4"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down)">
                                      <p:cBhvr>
                                        <p:cTn id="76" dur="500"/>
                                        <p:tgtEl>
                                          <p:spTgt spid="1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27">
                                            <p:txEl>
                                              <p:pRg st="0" end="0"/>
                                            </p:txEl>
                                          </p:spTgt>
                                        </p:tgtEl>
                                        <p:attrNameLst>
                                          <p:attrName>style.visibility</p:attrName>
                                        </p:attrNameLst>
                                      </p:cBhvr>
                                      <p:to>
                                        <p:strVal val="visible"/>
                                      </p:to>
                                    </p:set>
                                    <p:animEffect transition="in" filter="fade">
                                      <p:cBhvr>
                                        <p:cTn id="83" dur="500"/>
                                        <p:tgtEl>
                                          <p:spTgt spid="27">
                                            <p:txEl>
                                              <p:pRg st="0" end="0"/>
                                            </p:txEl>
                                          </p:spTgt>
                                        </p:tgtEl>
                                      </p:cBhvr>
                                    </p:animEffect>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up)">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p:bldP spid="14" grpId="0"/>
      <p:bldP spid="15" grpId="0"/>
      <p:bldP spid="16" grpId="0"/>
      <p:bldP spid="17" grpId="0" build="p"/>
      <p:bldP spid="18" grpId="0"/>
      <p:bldP spid="19" grpId="0" build="p"/>
      <p:bldP spid="24" grpId="0"/>
      <p:bldP spid="25" grpId="0" build="p"/>
      <p:bldP spid="26" grpId="0"/>
      <p:bldP spid="27" grpId="0" build="p"/>
      <p:bldP spid="28"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直接连接符 8"/>
          <p:cNvCxnSpPr/>
          <p:nvPr/>
        </p:nvCxnSpPr>
        <p:spPr>
          <a:xfrm>
            <a:off x="4388424" y="2911138"/>
            <a:ext cx="3068678"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8"/>
          <p:cNvCxnSpPr/>
          <p:nvPr/>
        </p:nvCxnSpPr>
        <p:spPr>
          <a:xfrm>
            <a:off x="5922763" y="1665418"/>
            <a:ext cx="0" cy="249144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1" name="斜纹 47"/>
          <p:cNvSpPr/>
          <p:nvPr/>
        </p:nvSpPr>
        <p:spPr>
          <a:xfrm flipH="1">
            <a:off x="514043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3750">
              <a:lnSpc>
                <a:spcPct val="120000"/>
              </a:lnSpc>
              <a:defRPr/>
            </a:pPr>
            <a:endParaRPr lang="zh-CN" altLang="en-US" sz="57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4326638" y="1665418"/>
            <a:ext cx="426797" cy="4389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6"/>
          <p:cNvSpPr>
            <a:spLocks noChangeArrowheads="1"/>
          </p:cNvSpPr>
          <p:nvPr/>
        </p:nvSpPr>
        <p:spPr bwMode="auto">
          <a:xfrm>
            <a:off x="4141526" y="2166329"/>
            <a:ext cx="1614476"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4" name="矩形 6"/>
          <p:cNvSpPr>
            <a:spLocks noChangeArrowheads="1"/>
          </p:cNvSpPr>
          <p:nvPr/>
        </p:nvSpPr>
        <p:spPr bwMode="auto">
          <a:xfrm>
            <a:off x="6268988" y="2158058"/>
            <a:ext cx="1663553"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5" name="矩形 6"/>
          <p:cNvSpPr>
            <a:spLocks noChangeArrowheads="1"/>
          </p:cNvSpPr>
          <p:nvPr/>
        </p:nvSpPr>
        <p:spPr bwMode="auto">
          <a:xfrm>
            <a:off x="6268988" y="3164848"/>
            <a:ext cx="1663553"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6" name="矩形 6"/>
          <p:cNvSpPr>
            <a:spLocks noChangeArrowheads="1"/>
          </p:cNvSpPr>
          <p:nvPr/>
        </p:nvSpPr>
        <p:spPr bwMode="auto">
          <a:xfrm>
            <a:off x="4141526" y="3164848"/>
            <a:ext cx="1614476"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7" name="矩形 16"/>
          <p:cNvSpPr/>
          <p:nvPr/>
        </p:nvSpPr>
        <p:spPr>
          <a:xfrm>
            <a:off x="7210469" y="1665418"/>
            <a:ext cx="426797" cy="438991"/>
          </a:xfrm>
          <a:prstGeom prst="rect">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4326638" y="3717096"/>
            <a:ext cx="426797" cy="438991"/>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7210469" y="3717096"/>
            <a:ext cx="426797" cy="438991"/>
          </a:xfrm>
          <a:prstGeom prst="rect">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p:nvPr/>
        </p:nvSpPr>
        <p:spPr>
          <a:xfrm>
            <a:off x="1469965" y="3463407"/>
            <a:ext cx="1346473"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5"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p:nvPr/>
        </p:nvSpPr>
        <p:spPr>
          <a:xfrm>
            <a:off x="1469965" y="3625282"/>
            <a:ext cx="2376285" cy="42037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7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7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57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7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7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nvSpPr>
        <p:spPr>
          <a:xfrm>
            <a:off x="1523190" y="1377483"/>
            <a:ext cx="2301367" cy="1924738"/>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4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Horizontal)">
                                      <p:cBhvr>
                                        <p:cTn id="30" dur="500"/>
                                        <p:tgtEl>
                                          <p:spTgt spid="10"/>
                                        </p:tgtEl>
                                      </p:cBhvr>
                                    </p:animEffect>
                                  </p:childTnLst>
                                </p:cTn>
                              </p:par>
                              <p:par>
                                <p:cTn id="31" presetID="16" presetClass="entr" presetSubtype="21"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left)">
                                      <p:cBhvr>
                                        <p:cTn id="74" dur="750"/>
                                        <p:tgtEl>
                                          <p:spTgt spid="24"/>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75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p:bldP spid="14" grpId="0"/>
      <p:bldP spid="15" grpId="0"/>
      <p:bldP spid="16" grpId="0"/>
      <p:bldP spid="17" grpId="0" animBg="1"/>
      <p:bldP spid="18" grpId="0" animBg="1"/>
      <p:bldP spid="19" grpId="0" animBg="1"/>
      <p:bldP spid="24" grpId="0"/>
      <p:bldP spid="25" grpId="0"/>
      <p:bldP spid="2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直接连接符 8"/>
          <p:cNvCxnSpPr/>
          <p:nvPr/>
        </p:nvCxnSpPr>
        <p:spPr>
          <a:xfrm flipH="1">
            <a:off x="4643438" y="2703568"/>
            <a:ext cx="490125" cy="10040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7" idx="5"/>
          </p:cNvCxnSpPr>
          <p:nvPr/>
        </p:nvCxnSpPr>
        <p:spPr>
          <a:xfrm flipH="1">
            <a:off x="4669201" y="3068054"/>
            <a:ext cx="1759910" cy="6395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643438" y="2770784"/>
            <a:ext cx="3610401" cy="9368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613394" y="1010736"/>
            <a:ext cx="1040908" cy="1692832"/>
            <a:chOff x="5635828" y="1107950"/>
            <a:chExt cx="1387877" cy="2496807"/>
          </a:xfrm>
        </p:grpSpPr>
        <p:sp>
          <p:nvSpPr>
            <p:cNvPr id="13" name="任意多边形 12"/>
            <p:cNvSpPr/>
            <p:nvPr/>
          </p:nvSpPr>
          <p:spPr>
            <a:xfrm>
              <a:off x="5635828" y="1107950"/>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901096" y="1477800"/>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sp>
          <p:nvSpPr>
            <p:cNvPr id="15" name="矩形 14"/>
            <p:cNvSpPr/>
            <p:nvPr/>
          </p:nvSpPr>
          <p:spPr>
            <a:xfrm>
              <a:off x="5819957" y="2189461"/>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16" name="组合 15"/>
          <p:cNvGrpSpPr/>
          <p:nvPr/>
        </p:nvGrpSpPr>
        <p:grpSpPr>
          <a:xfrm>
            <a:off x="6019565" y="1375223"/>
            <a:ext cx="1040907" cy="1692832"/>
            <a:chOff x="7597796" y="1593932"/>
            <a:chExt cx="1387876" cy="2496807"/>
          </a:xfrm>
        </p:grpSpPr>
        <p:sp>
          <p:nvSpPr>
            <p:cNvPr id="17" name="任意多边形 16"/>
            <p:cNvSpPr/>
            <p:nvPr/>
          </p:nvSpPr>
          <p:spPr>
            <a:xfrm>
              <a:off x="7597796" y="159393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863063" y="1940102"/>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sp>
          <p:nvSpPr>
            <p:cNvPr id="19" name="矩形 18"/>
            <p:cNvSpPr/>
            <p:nvPr/>
          </p:nvSpPr>
          <p:spPr>
            <a:xfrm>
              <a:off x="7781924" y="2651763"/>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24" name="组合 23"/>
          <p:cNvGrpSpPr/>
          <p:nvPr/>
        </p:nvGrpSpPr>
        <p:grpSpPr>
          <a:xfrm>
            <a:off x="7689992" y="1077953"/>
            <a:ext cx="1040337" cy="1692832"/>
            <a:chOff x="10253323" y="1197572"/>
            <a:chExt cx="1387116" cy="2496807"/>
          </a:xfrm>
        </p:grpSpPr>
        <p:sp>
          <p:nvSpPr>
            <p:cNvPr id="25" name="任意多边形 24"/>
            <p:cNvSpPr/>
            <p:nvPr/>
          </p:nvSpPr>
          <p:spPr>
            <a:xfrm>
              <a:off x="10253323" y="119757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0513968" y="1649776"/>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sp>
          <p:nvSpPr>
            <p:cNvPr id="27" name="矩形 26"/>
            <p:cNvSpPr/>
            <p:nvPr/>
          </p:nvSpPr>
          <p:spPr>
            <a:xfrm>
              <a:off x="10432830" y="2361437"/>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28" name="组合 27"/>
          <p:cNvGrpSpPr/>
          <p:nvPr/>
        </p:nvGrpSpPr>
        <p:grpSpPr>
          <a:xfrm>
            <a:off x="321908" y="1220999"/>
            <a:ext cx="3615420" cy="1156528"/>
            <a:chOff x="-312637" y="928670"/>
            <a:chExt cx="4820560" cy="1542037"/>
          </a:xfrm>
        </p:grpSpPr>
        <p:sp>
          <p:nvSpPr>
            <p:cNvPr id="29" name="矩形 28"/>
            <p:cNvSpPr/>
            <p:nvPr/>
          </p:nvSpPr>
          <p:spPr>
            <a:xfrm>
              <a:off x="-284854" y="928670"/>
              <a:ext cx="1477328" cy="566309"/>
            </a:xfrm>
            <a:prstGeom prst="rect">
              <a:avLst/>
            </a:prstGeom>
          </p:spPr>
          <p:txBody>
            <a:bodyPr wrap="none">
              <a:spAutoFit/>
            </a:bodyPr>
            <a:lstStyle/>
            <a:p>
              <a:pPr>
                <a:lnSpc>
                  <a:spcPct val="12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添入文本</a:t>
              </a:r>
            </a:p>
          </p:txBody>
        </p:sp>
        <p:sp>
          <p:nvSpPr>
            <p:cNvPr id="30" name="矩形 29"/>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grpSp>
        <p:nvGrpSpPr>
          <p:cNvPr id="31" name="组合 30"/>
          <p:cNvGrpSpPr/>
          <p:nvPr/>
        </p:nvGrpSpPr>
        <p:grpSpPr>
          <a:xfrm>
            <a:off x="327353" y="2641558"/>
            <a:ext cx="3615420" cy="1156528"/>
            <a:chOff x="-312637" y="928670"/>
            <a:chExt cx="4820560" cy="1542037"/>
          </a:xfrm>
        </p:grpSpPr>
        <p:sp>
          <p:nvSpPr>
            <p:cNvPr id="32" name="矩形 31"/>
            <p:cNvSpPr/>
            <p:nvPr/>
          </p:nvSpPr>
          <p:spPr>
            <a:xfrm>
              <a:off x="-284854" y="928670"/>
              <a:ext cx="1477328" cy="566309"/>
            </a:xfrm>
            <a:prstGeom prst="rect">
              <a:avLst/>
            </a:prstGeom>
          </p:spPr>
          <p:txBody>
            <a:bodyPr wrap="none">
              <a:spAutoFit/>
            </a:bodyPr>
            <a:lstStyle/>
            <a:p>
              <a:pPr>
                <a:lnSpc>
                  <a:spcPct val="12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添入文本</a:t>
              </a:r>
            </a:p>
          </p:txBody>
        </p:sp>
        <p:sp>
          <p:nvSpPr>
            <p:cNvPr id="33" name="矩形 32"/>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pic>
        <p:nvPicPr>
          <p:cNvPr id="34" name="图片 3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635896" y="3219822"/>
            <a:ext cx="1113310" cy="16077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2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par>
                          <p:cTn id="57" fill="hold">
                            <p:stCondLst>
                              <p:cond delay="6000"/>
                            </p:stCondLst>
                            <p:childTnLst>
                              <p:par>
                                <p:cTn id="58" presetID="42"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anim calcmode="lin" valueType="num">
                                      <p:cBhvr>
                                        <p:cTn id="61" dur="500" fill="hold"/>
                                        <p:tgtEl>
                                          <p:spTgt spid="24"/>
                                        </p:tgtEl>
                                        <p:attrNameLst>
                                          <p:attrName>ppt_x</p:attrName>
                                        </p:attrNameLst>
                                      </p:cBhvr>
                                      <p:tavLst>
                                        <p:tav tm="0">
                                          <p:val>
                                            <p:strVal val="#ppt_x"/>
                                          </p:val>
                                        </p:tav>
                                        <p:tav tm="100000">
                                          <p:val>
                                            <p:strVal val="#ppt_x"/>
                                          </p:val>
                                        </p:tav>
                                      </p:tavLst>
                                    </p:anim>
                                    <p:anim calcmode="lin" valueType="num">
                                      <p:cBhvr>
                                        <p:cTn id="62"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教学分析</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AutoShape 7"/>
          <p:cNvSpPr>
            <a:spLocks noChangeArrowheads="1"/>
          </p:cNvSpPr>
          <p:nvPr/>
        </p:nvSpPr>
        <p:spPr bwMode="auto">
          <a:xfrm>
            <a:off x="1247957" y="1738852"/>
            <a:ext cx="1670356" cy="1670356"/>
          </a:xfrm>
          <a:prstGeom prst="diamond">
            <a:avLst/>
          </a:prstGeom>
          <a:blipFill dpi="0" rotWithShape="1">
            <a:blip r:embed="rId4"/>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0" name="AutoShape 8"/>
          <p:cNvSpPr>
            <a:spLocks noChangeArrowheads="1"/>
          </p:cNvSpPr>
          <p:nvPr/>
        </p:nvSpPr>
        <p:spPr bwMode="auto">
          <a:xfrm>
            <a:off x="2918313" y="1738852"/>
            <a:ext cx="1671546" cy="1670356"/>
          </a:xfrm>
          <a:prstGeom prst="diamond">
            <a:avLst/>
          </a:prstGeom>
          <a:solidFill>
            <a:srgbClr val="E71F19"/>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1" name="AutoShape 9"/>
          <p:cNvSpPr>
            <a:spLocks noChangeArrowheads="1"/>
          </p:cNvSpPr>
          <p:nvPr/>
        </p:nvSpPr>
        <p:spPr bwMode="auto">
          <a:xfrm>
            <a:off x="4577954" y="1738852"/>
            <a:ext cx="1671546" cy="1670356"/>
          </a:xfrm>
          <a:prstGeom prst="diamond">
            <a:avLst/>
          </a:prstGeom>
          <a:solidFill>
            <a:srgbClr val="62AB71"/>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noAutofit/>
          </a:bodyPr>
          <a:lstStyle/>
          <a:p>
            <a:pPr algn="ctr">
              <a:lnSpc>
                <a:spcPct val="130000"/>
              </a:lnSpc>
            </a:pPr>
            <a:endParaRPr lang="es-ES" altLang="en-US" sz="1425"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10"/>
          <p:cNvSpPr>
            <a:spLocks noChangeArrowheads="1"/>
          </p:cNvSpPr>
          <p:nvPr/>
        </p:nvSpPr>
        <p:spPr bwMode="auto">
          <a:xfrm>
            <a:off x="6249499" y="1728138"/>
            <a:ext cx="1670354" cy="1670354"/>
          </a:xfrm>
          <a:prstGeom prst="diamond">
            <a:avLst/>
          </a:prstGeom>
          <a:blipFill dpi="0" rotWithShape="1">
            <a:blip r:embed="rId5"/>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3" name="AutoShape 11"/>
          <p:cNvSpPr>
            <a:spLocks noChangeArrowheads="1"/>
          </p:cNvSpPr>
          <p:nvPr/>
        </p:nvSpPr>
        <p:spPr bwMode="auto">
          <a:xfrm>
            <a:off x="2076587" y="2710349"/>
            <a:ext cx="1670356" cy="1670356"/>
          </a:xfrm>
          <a:prstGeom prst="diamond">
            <a:avLst/>
          </a:prstGeom>
          <a:solidFill>
            <a:srgbClr val="71C3E3"/>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noAutofit/>
          </a:bodyPr>
          <a:lstStyle/>
          <a:p>
            <a:pPr algn="ctr">
              <a:lnSpc>
                <a:spcPct val="130000"/>
              </a:lnSpc>
            </a:pPr>
            <a:endParaRPr lang="es-ES" altLang="en-US" sz="1425"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2"/>
          <p:cNvSpPr>
            <a:spLocks noChangeArrowheads="1"/>
          </p:cNvSpPr>
          <p:nvPr/>
        </p:nvSpPr>
        <p:spPr bwMode="auto">
          <a:xfrm>
            <a:off x="3746943" y="2710349"/>
            <a:ext cx="1671546" cy="1670356"/>
          </a:xfrm>
          <a:prstGeom prst="diamond">
            <a:avLst/>
          </a:prstGeom>
          <a:blipFill dpi="0" rotWithShape="1">
            <a:blip r:embed="rId6"/>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5" name="AutoShape 13"/>
          <p:cNvSpPr>
            <a:spLocks noChangeArrowheads="1"/>
          </p:cNvSpPr>
          <p:nvPr/>
        </p:nvSpPr>
        <p:spPr bwMode="auto">
          <a:xfrm>
            <a:off x="5406583" y="2710349"/>
            <a:ext cx="1671546" cy="1670356"/>
          </a:xfrm>
          <a:prstGeom prst="diamond">
            <a:avLst/>
          </a:prstGeom>
          <a:solidFill>
            <a:srgbClr val="FFC000"/>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6" name="AutoShape 10"/>
          <p:cNvSpPr/>
          <p:nvPr/>
        </p:nvSpPr>
        <p:spPr bwMode="auto">
          <a:xfrm>
            <a:off x="2748063" y="3121864"/>
            <a:ext cx="350025" cy="291688"/>
          </a:xfrm>
          <a:custGeom>
            <a:avLst/>
            <a:gdLst>
              <a:gd name="T0" fmla="*/ 466725 w 21600"/>
              <a:gd name="T1" fmla="*/ 169263 h 21579"/>
              <a:gd name="T2" fmla="*/ 458471 w 21600"/>
              <a:gd name="T3" fmla="*/ 192802 h 21579"/>
              <a:gd name="T4" fmla="*/ 437836 w 21600"/>
              <a:gd name="T5" fmla="*/ 205977 h 21579"/>
              <a:gd name="T6" fmla="*/ 437836 w 21600"/>
              <a:gd name="T7" fmla="*/ 299395 h 21579"/>
              <a:gd name="T8" fmla="*/ 426319 w 21600"/>
              <a:gd name="T9" fmla="*/ 326737 h 21579"/>
              <a:gd name="T10" fmla="*/ 398855 w 21600"/>
              <a:gd name="T11" fmla="*/ 338111 h 21579"/>
              <a:gd name="T12" fmla="*/ 357326 w 21600"/>
              <a:gd name="T13" fmla="*/ 304676 h 21579"/>
              <a:gd name="T14" fmla="*/ 305013 w 21600"/>
              <a:gd name="T15" fmla="*/ 274955 h 21579"/>
              <a:gd name="T16" fmla="*/ 247407 w 21600"/>
              <a:gd name="T17" fmla="*/ 251776 h 21579"/>
              <a:gd name="T18" fmla="*/ 189910 w 21600"/>
              <a:gd name="T19" fmla="*/ 239141 h 21579"/>
              <a:gd name="T20" fmla="*/ 172191 w 21600"/>
              <a:gd name="T21" fmla="*/ 249253 h 21579"/>
              <a:gd name="T22" fmla="*/ 162814 w 21600"/>
              <a:gd name="T23" fmla="*/ 265060 h 21579"/>
              <a:gd name="T24" fmla="*/ 162295 w 21600"/>
              <a:gd name="T25" fmla="*/ 282939 h 21579"/>
              <a:gd name="T26" fmla="*/ 171716 w 21600"/>
              <a:gd name="T27" fmla="*/ 299395 h 21579"/>
              <a:gd name="T28" fmla="*/ 165882 w 21600"/>
              <a:gd name="T29" fmla="*/ 318537 h 21579"/>
              <a:gd name="T30" fmla="*/ 171068 w 21600"/>
              <a:gd name="T31" fmla="*/ 335353 h 21579"/>
              <a:gd name="T32" fmla="*/ 183622 w 21600"/>
              <a:gd name="T33" fmla="*/ 350908 h 21579"/>
              <a:gd name="T34" fmla="*/ 200324 w 21600"/>
              <a:gd name="T35" fmla="*/ 365723 h 21579"/>
              <a:gd name="T36" fmla="*/ 182714 w 21600"/>
              <a:gd name="T37" fmla="*/ 382341 h 21579"/>
              <a:gd name="T38" fmla="*/ 155834 w 21600"/>
              <a:gd name="T39" fmla="*/ 388794 h 21579"/>
              <a:gd name="T40" fmla="*/ 127852 w 21600"/>
              <a:gd name="T41" fmla="*/ 386144 h 21579"/>
              <a:gd name="T42" fmla="*/ 106374 w 21600"/>
              <a:gd name="T43" fmla="*/ 375096 h 21579"/>
              <a:gd name="T44" fmla="*/ 96219 w 21600"/>
              <a:gd name="T45" fmla="*/ 343464 h 21579"/>
              <a:gd name="T46" fmla="*/ 87122 w 21600"/>
              <a:gd name="T47" fmla="*/ 310444 h 21579"/>
              <a:gd name="T48" fmla="*/ 83578 w 21600"/>
              <a:gd name="T49" fmla="*/ 275423 h 21579"/>
              <a:gd name="T50" fmla="*/ 89672 w 21600"/>
              <a:gd name="T51" fmla="*/ 237087 h 21579"/>
              <a:gd name="T52" fmla="*/ 38980 w 21600"/>
              <a:gd name="T53" fmla="*/ 237087 h 21579"/>
              <a:gd name="T54" fmla="*/ 11538 w 21600"/>
              <a:gd name="T55" fmla="*/ 225713 h 21579"/>
              <a:gd name="T56" fmla="*/ 0 w 21600"/>
              <a:gd name="T57" fmla="*/ 198101 h 21579"/>
              <a:gd name="T58" fmla="*/ 0 w 21600"/>
              <a:gd name="T59" fmla="*/ 140118 h 21579"/>
              <a:gd name="T60" fmla="*/ 11366 w 21600"/>
              <a:gd name="T61" fmla="*/ 112559 h 21579"/>
              <a:gd name="T62" fmla="*/ 38980 w 21600"/>
              <a:gd name="T63" fmla="*/ 101024 h 21579"/>
              <a:gd name="T64" fmla="*/ 165363 w 21600"/>
              <a:gd name="T65" fmla="*/ 101024 h 21579"/>
              <a:gd name="T66" fmla="*/ 227420 w 21600"/>
              <a:gd name="T67" fmla="*/ 92571 h 21579"/>
              <a:gd name="T68" fmla="*/ 291941 w 21600"/>
              <a:gd name="T69" fmla="*/ 69825 h 21579"/>
              <a:gd name="T70" fmla="*/ 351621 w 21600"/>
              <a:gd name="T71" fmla="*/ 37346 h 21579"/>
              <a:gd name="T72" fmla="*/ 398855 w 21600"/>
              <a:gd name="T73" fmla="*/ 0 h 21579"/>
              <a:gd name="T74" fmla="*/ 426319 w 21600"/>
              <a:gd name="T75" fmla="*/ 11427 h 21579"/>
              <a:gd name="T76" fmla="*/ 437836 w 21600"/>
              <a:gd name="T77" fmla="*/ 39040 h 21579"/>
              <a:gd name="T78" fmla="*/ 437836 w 21600"/>
              <a:gd name="T79" fmla="*/ 132187 h 21579"/>
              <a:gd name="T80" fmla="*/ 458471 w 21600"/>
              <a:gd name="T81" fmla="*/ 145471 h 21579"/>
              <a:gd name="T82" fmla="*/ 466725 w 21600"/>
              <a:gd name="T83" fmla="*/ 169263 h 21579"/>
              <a:gd name="T84" fmla="*/ 398855 w 21600"/>
              <a:gd name="T85" fmla="*/ 51458 h 21579"/>
              <a:gd name="T86" fmla="*/ 356807 w 21600"/>
              <a:gd name="T87" fmla="*/ 80242 h 21579"/>
              <a:gd name="T88" fmla="*/ 308557 w 21600"/>
              <a:gd name="T89" fmla="*/ 105152 h 21579"/>
              <a:gd name="T90" fmla="*/ 256656 w 21600"/>
              <a:gd name="T91" fmla="*/ 124780 h 21579"/>
              <a:gd name="T92" fmla="*/ 204343 w 21600"/>
              <a:gd name="T93" fmla="*/ 137054 h 21579"/>
              <a:gd name="T94" fmla="*/ 204343 w 21600"/>
              <a:gd name="T95" fmla="*/ 201381 h 21579"/>
              <a:gd name="T96" fmla="*/ 256656 w 21600"/>
              <a:gd name="T97" fmla="*/ 213800 h 21579"/>
              <a:gd name="T98" fmla="*/ 308557 w 21600"/>
              <a:gd name="T99" fmla="*/ 233536 h 21579"/>
              <a:gd name="T100" fmla="*/ 357066 w 21600"/>
              <a:gd name="T101" fmla="*/ 258607 h 21579"/>
              <a:gd name="T102" fmla="*/ 398855 w 21600"/>
              <a:gd name="T103" fmla="*/ 286959 h 21579"/>
              <a:gd name="T104" fmla="*/ 398855 w 21600"/>
              <a:gd name="T105" fmla="*/ 51458 h 21579"/>
              <a:gd name="T106" fmla="*/ 398855 w 21600"/>
              <a:gd name="T107" fmla="*/ 5145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1"/>
          <p:cNvSpPr>
            <a:spLocks noChangeArrowheads="1"/>
          </p:cNvSpPr>
          <p:nvPr/>
        </p:nvSpPr>
        <p:spPr bwMode="auto">
          <a:xfrm>
            <a:off x="2554946" y="3498050"/>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8"/>
          <p:cNvSpPr/>
          <p:nvPr/>
        </p:nvSpPr>
        <p:spPr bwMode="auto">
          <a:xfrm>
            <a:off x="3567168" y="2245613"/>
            <a:ext cx="391694" cy="266685"/>
          </a:xfrm>
          <a:custGeom>
            <a:avLst/>
            <a:gdLst>
              <a:gd name="T0" fmla="*/ 449095 w 21600"/>
              <a:gd name="T1" fmla="*/ 156201 h 21600"/>
              <a:gd name="T2" fmla="*/ 455745 w 21600"/>
              <a:gd name="T3" fmla="*/ 122962 h 21600"/>
              <a:gd name="T4" fmla="*/ 332668 w 21600"/>
              <a:gd name="T5" fmla="*/ 0 h 21600"/>
              <a:gd name="T6" fmla="*/ 242840 w 21600"/>
              <a:gd name="T7" fmla="*/ 59826 h 21600"/>
              <a:gd name="T8" fmla="*/ 153035 w 21600"/>
              <a:gd name="T9" fmla="*/ 26588 h 21600"/>
              <a:gd name="T10" fmla="*/ 66543 w 21600"/>
              <a:gd name="T11" fmla="*/ 132938 h 21600"/>
              <a:gd name="T12" fmla="*/ 69856 w 21600"/>
              <a:gd name="T13" fmla="*/ 156201 h 21600"/>
              <a:gd name="T14" fmla="*/ 0 w 21600"/>
              <a:gd name="T15" fmla="*/ 252575 h 21600"/>
              <a:gd name="T16" fmla="*/ 103128 w 21600"/>
              <a:gd name="T17" fmla="*/ 355600 h 21600"/>
              <a:gd name="T18" fmla="*/ 419160 w 21600"/>
              <a:gd name="T19" fmla="*/ 355600 h 21600"/>
              <a:gd name="T20" fmla="*/ 522288 w 21600"/>
              <a:gd name="T21" fmla="*/ 252575 h 21600"/>
              <a:gd name="T22" fmla="*/ 449095 w 21600"/>
              <a:gd name="T23" fmla="*/ 156201 h 21600"/>
              <a:gd name="T24" fmla="*/ 399212 w 21600"/>
              <a:gd name="T25" fmla="*/ 335663 h 21600"/>
              <a:gd name="T26" fmla="*/ 262812 w 21600"/>
              <a:gd name="T27" fmla="*/ 335663 h 21600"/>
              <a:gd name="T28" fmla="*/ 345967 w 21600"/>
              <a:gd name="T29" fmla="*/ 252575 h 21600"/>
              <a:gd name="T30" fmla="*/ 342655 w 21600"/>
              <a:gd name="T31" fmla="*/ 242598 h 21600"/>
              <a:gd name="T32" fmla="*/ 306046 w 21600"/>
              <a:gd name="T33" fmla="*/ 242598 h 21600"/>
              <a:gd name="T34" fmla="*/ 306046 w 21600"/>
              <a:gd name="T35" fmla="*/ 225987 h 21600"/>
              <a:gd name="T36" fmla="*/ 306046 w 21600"/>
              <a:gd name="T37" fmla="*/ 122962 h 21600"/>
              <a:gd name="T38" fmla="*/ 299397 w 21600"/>
              <a:gd name="T39" fmla="*/ 119636 h 21600"/>
              <a:gd name="T40" fmla="*/ 212905 w 21600"/>
              <a:gd name="T41" fmla="*/ 119636 h 21600"/>
              <a:gd name="T42" fmla="*/ 206255 w 21600"/>
              <a:gd name="T43" fmla="*/ 126287 h 21600"/>
              <a:gd name="T44" fmla="*/ 206255 w 21600"/>
              <a:gd name="T45" fmla="*/ 225987 h 21600"/>
              <a:gd name="T46" fmla="*/ 206255 w 21600"/>
              <a:gd name="T47" fmla="*/ 242598 h 21600"/>
              <a:gd name="T48" fmla="*/ 169671 w 21600"/>
              <a:gd name="T49" fmla="*/ 242598 h 21600"/>
              <a:gd name="T50" fmla="*/ 169671 w 21600"/>
              <a:gd name="T51" fmla="*/ 252575 h 21600"/>
              <a:gd name="T52" fmla="*/ 252826 w 21600"/>
              <a:gd name="T53" fmla="*/ 335663 h 21600"/>
              <a:gd name="T54" fmla="*/ 126413 w 21600"/>
              <a:gd name="T55" fmla="*/ 335663 h 21600"/>
              <a:gd name="T56" fmla="*/ 36584 w 21600"/>
              <a:gd name="T57" fmla="*/ 249249 h 21600"/>
              <a:gd name="T58" fmla="*/ 96478 w 21600"/>
              <a:gd name="T59" fmla="*/ 166161 h 21600"/>
              <a:gd name="T60" fmla="*/ 93141 w 21600"/>
              <a:gd name="T61" fmla="*/ 146224 h 21600"/>
              <a:gd name="T62" fmla="*/ 169671 w 21600"/>
              <a:gd name="T63" fmla="*/ 56501 h 21600"/>
              <a:gd name="T64" fmla="*/ 249489 w 21600"/>
              <a:gd name="T65" fmla="*/ 99700 h 21600"/>
              <a:gd name="T66" fmla="*/ 326019 w 21600"/>
              <a:gd name="T67" fmla="*/ 36564 h 21600"/>
              <a:gd name="T68" fmla="*/ 425810 w 21600"/>
              <a:gd name="T69" fmla="*/ 139573 h 21600"/>
              <a:gd name="T70" fmla="*/ 422497 w 21600"/>
              <a:gd name="T71" fmla="*/ 166161 h 21600"/>
              <a:gd name="T72" fmla="*/ 489016 w 21600"/>
              <a:gd name="T73" fmla="*/ 249249 h 21600"/>
              <a:gd name="T74" fmla="*/ 399212 w 21600"/>
              <a:gd name="T75" fmla="*/ 335663 h 21600"/>
              <a:gd name="T76" fmla="*/ 399212 w 21600"/>
              <a:gd name="T77" fmla="*/ 335663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1"/>
          <p:cNvSpPr>
            <a:spLocks noChangeArrowheads="1"/>
          </p:cNvSpPr>
          <p:nvPr/>
        </p:nvSpPr>
        <p:spPr bwMode="auto">
          <a:xfrm>
            <a:off x="3376432" y="2564651"/>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21"/>
          <p:cNvSpPr/>
          <p:nvPr/>
        </p:nvSpPr>
        <p:spPr bwMode="auto">
          <a:xfrm>
            <a:off x="5287527" y="2263471"/>
            <a:ext cx="328594" cy="273829"/>
          </a:xfrm>
          <a:custGeom>
            <a:avLst/>
            <a:gdLst>
              <a:gd name="T0" fmla="*/ 432795 w 21600"/>
              <a:gd name="T1" fmla="*/ 242301 h 21600"/>
              <a:gd name="T2" fmla="*/ 438150 w 21600"/>
              <a:gd name="T3" fmla="*/ 346598 h 21600"/>
              <a:gd name="T4" fmla="*/ 420076 w 21600"/>
              <a:gd name="T5" fmla="*/ 365125 h 21600"/>
              <a:gd name="T6" fmla="*/ 315711 w 21600"/>
              <a:gd name="T7" fmla="*/ 359817 h 21600"/>
              <a:gd name="T8" fmla="*/ 310681 w 21600"/>
              <a:gd name="T9" fmla="*/ 255520 h 21600"/>
              <a:gd name="T10" fmla="*/ 328572 w 21600"/>
              <a:gd name="T11" fmla="*/ 236993 h 21600"/>
              <a:gd name="T12" fmla="*/ 360845 w 21600"/>
              <a:gd name="T13" fmla="*/ 200633 h 21600"/>
              <a:gd name="T14" fmla="*/ 232727 w 21600"/>
              <a:gd name="T15" fmla="*/ 196119 h 21600"/>
              <a:gd name="T16" fmla="*/ 264797 w 21600"/>
              <a:gd name="T17" fmla="*/ 236993 h 21600"/>
              <a:gd name="T18" fmla="*/ 282870 w 21600"/>
              <a:gd name="T19" fmla="*/ 255520 h 21600"/>
              <a:gd name="T20" fmla="*/ 277515 w 21600"/>
              <a:gd name="T21" fmla="*/ 359817 h 21600"/>
              <a:gd name="T22" fmla="*/ 173292 w 21600"/>
              <a:gd name="T23" fmla="*/ 365125 h 21600"/>
              <a:gd name="T24" fmla="*/ 155219 w 21600"/>
              <a:gd name="T25" fmla="*/ 346598 h 21600"/>
              <a:gd name="T26" fmla="*/ 160533 w 21600"/>
              <a:gd name="T27" fmla="*/ 242301 h 21600"/>
              <a:gd name="T28" fmla="*/ 205363 w 21600"/>
              <a:gd name="T29" fmla="*/ 236993 h 21600"/>
              <a:gd name="T30" fmla="*/ 82275 w 21600"/>
              <a:gd name="T31" fmla="*/ 196119 h 21600"/>
              <a:gd name="T32" fmla="*/ 77508 w 21600"/>
              <a:gd name="T33" fmla="*/ 236993 h 21600"/>
              <a:gd name="T34" fmla="*/ 122804 w 21600"/>
              <a:gd name="T35" fmla="*/ 242301 h 21600"/>
              <a:gd name="T36" fmla="*/ 128118 w 21600"/>
              <a:gd name="T37" fmla="*/ 346598 h 21600"/>
              <a:gd name="T38" fmla="*/ 109578 w 21600"/>
              <a:gd name="T39" fmla="*/ 365125 h 21600"/>
              <a:gd name="T40" fmla="*/ 5315 w 21600"/>
              <a:gd name="T41" fmla="*/ 359817 h 21600"/>
              <a:gd name="T42" fmla="*/ 0 w 21600"/>
              <a:gd name="T43" fmla="*/ 255520 h 21600"/>
              <a:gd name="T44" fmla="*/ 18520 w 21600"/>
              <a:gd name="T45" fmla="*/ 236993 h 21600"/>
              <a:gd name="T46" fmla="*/ 50144 w 21600"/>
              <a:gd name="T47" fmla="*/ 200633 h 21600"/>
              <a:gd name="T48" fmla="*/ 82234 w 21600"/>
              <a:gd name="T49" fmla="*/ 169006 h 21600"/>
              <a:gd name="T50" fmla="*/ 205322 w 21600"/>
              <a:gd name="T51" fmla="*/ 127642 h 21600"/>
              <a:gd name="T52" fmla="*/ 160493 w 21600"/>
              <a:gd name="T53" fmla="*/ 122520 h 21600"/>
              <a:gd name="T54" fmla="*/ 155178 w 21600"/>
              <a:gd name="T55" fmla="*/ 18020 h 21600"/>
              <a:gd name="T56" fmla="*/ 173252 w 21600"/>
              <a:gd name="T57" fmla="*/ 0 h 21600"/>
              <a:gd name="T58" fmla="*/ 277475 w 21600"/>
              <a:gd name="T59" fmla="*/ 5308 h 21600"/>
              <a:gd name="T60" fmla="*/ 282830 w 21600"/>
              <a:gd name="T61" fmla="*/ 109605 h 21600"/>
              <a:gd name="T62" fmla="*/ 264756 w 21600"/>
              <a:gd name="T63" fmla="*/ 127642 h 21600"/>
              <a:gd name="T64" fmla="*/ 232686 w 21600"/>
              <a:gd name="T65" fmla="*/ 169006 h 21600"/>
              <a:gd name="T66" fmla="*/ 378371 w 21600"/>
              <a:gd name="T67" fmla="*/ 178151 h 21600"/>
              <a:gd name="T68" fmla="*/ 387905 w 21600"/>
              <a:gd name="T69" fmla="*/ 236993 h 21600"/>
              <a:gd name="T70" fmla="*/ 420076 w 21600"/>
              <a:gd name="T71" fmla="*/ 236993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16"/>
          <p:cNvSpPr/>
          <p:nvPr/>
        </p:nvSpPr>
        <p:spPr bwMode="auto">
          <a:xfrm>
            <a:off x="6123301" y="3253438"/>
            <a:ext cx="302402" cy="292878"/>
          </a:xfrm>
          <a:custGeom>
            <a:avLst/>
            <a:gdLst>
              <a:gd name="T0" fmla="*/ 375933 w 21600"/>
              <a:gd name="T1" fmla="*/ 0 h 21600"/>
              <a:gd name="T2" fmla="*/ 27292 w 21600"/>
              <a:gd name="T3" fmla="*/ 0 h 21600"/>
              <a:gd name="T4" fmla="*/ 0 w 21600"/>
              <a:gd name="T5" fmla="*/ 27680 h 21600"/>
              <a:gd name="T6" fmla="*/ 0 w 21600"/>
              <a:gd name="T7" fmla="*/ 279822 h 21600"/>
              <a:gd name="T8" fmla="*/ 27292 w 21600"/>
              <a:gd name="T9" fmla="*/ 307502 h 21600"/>
              <a:gd name="T10" fmla="*/ 160693 w 21600"/>
              <a:gd name="T11" fmla="*/ 307502 h 21600"/>
              <a:gd name="T12" fmla="*/ 118242 w 21600"/>
              <a:gd name="T13" fmla="*/ 362845 h 21600"/>
              <a:gd name="T14" fmla="*/ 118242 w 21600"/>
              <a:gd name="T15" fmla="*/ 390525 h 21600"/>
              <a:gd name="T16" fmla="*/ 160693 w 21600"/>
              <a:gd name="T17" fmla="*/ 390525 h 21600"/>
              <a:gd name="T18" fmla="*/ 242532 w 21600"/>
              <a:gd name="T19" fmla="*/ 390525 h 21600"/>
              <a:gd name="T20" fmla="*/ 281959 w 21600"/>
              <a:gd name="T21" fmla="*/ 390525 h 21600"/>
              <a:gd name="T22" fmla="*/ 281959 w 21600"/>
              <a:gd name="T23" fmla="*/ 362845 h 21600"/>
              <a:gd name="T24" fmla="*/ 242532 w 21600"/>
              <a:gd name="T25" fmla="*/ 307502 h 21600"/>
              <a:gd name="T26" fmla="*/ 375933 w 21600"/>
              <a:gd name="T27" fmla="*/ 307502 h 21600"/>
              <a:gd name="T28" fmla="*/ 403225 w 21600"/>
              <a:gd name="T29" fmla="*/ 279822 h 21600"/>
              <a:gd name="T30" fmla="*/ 403225 w 21600"/>
              <a:gd name="T31" fmla="*/ 27680 h 21600"/>
              <a:gd name="T32" fmla="*/ 375933 w 21600"/>
              <a:gd name="T33" fmla="*/ 0 h 21600"/>
              <a:gd name="T34" fmla="*/ 178875 w 21600"/>
              <a:gd name="T35" fmla="*/ 273675 h 21600"/>
              <a:gd name="T36" fmla="*/ 203125 w 21600"/>
              <a:gd name="T37" fmla="*/ 252142 h 21600"/>
              <a:gd name="T38" fmla="*/ 227374 w 21600"/>
              <a:gd name="T39" fmla="*/ 273675 h 21600"/>
              <a:gd name="T40" fmla="*/ 203125 w 21600"/>
              <a:gd name="T41" fmla="*/ 298282 h 21600"/>
              <a:gd name="T42" fmla="*/ 178875 w 21600"/>
              <a:gd name="T43" fmla="*/ 273675 h 21600"/>
              <a:gd name="T44" fmla="*/ 372908 w 21600"/>
              <a:gd name="T45" fmla="*/ 242921 h 21600"/>
              <a:gd name="T46" fmla="*/ 27292 w 21600"/>
              <a:gd name="T47" fmla="*/ 242921 h 21600"/>
              <a:gd name="T48" fmla="*/ 27292 w 21600"/>
              <a:gd name="T49" fmla="*/ 30754 h 21600"/>
              <a:gd name="T50" fmla="*/ 372908 w 21600"/>
              <a:gd name="T51" fmla="*/ 30754 h 21600"/>
              <a:gd name="T52" fmla="*/ 372908 w 21600"/>
              <a:gd name="T53" fmla="*/ 242921 h 21600"/>
              <a:gd name="T54" fmla="*/ 372908 w 21600"/>
              <a:gd name="T55" fmla="*/ 242921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1"/>
          <p:cNvSpPr>
            <a:spLocks noChangeArrowheads="1"/>
          </p:cNvSpPr>
          <p:nvPr/>
        </p:nvSpPr>
        <p:spPr bwMode="auto">
          <a:xfrm>
            <a:off x="5099378" y="2564651"/>
            <a:ext cx="713225"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1"/>
          <p:cNvSpPr>
            <a:spLocks noChangeArrowheads="1"/>
          </p:cNvSpPr>
          <p:nvPr/>
        </p:nvSpPr>
        <p:spPr bwMode="auto">
          <a:xfrm>
            <a:off x="5925420" y="3533187"/>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3"/>
          <p:cNvSpPr txBox="1"/>
          <p:nvPr/>
        </p:nvSpPr>
        <p:spPr>
          <a:xfrm>
            <a:off x="673980" y="3929116"/>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4"/>
          <p:cNvSpPr txBox="1"/>
          <p:nvPr/>
        </p:nvSpPr>
        <p:spPr>
          <a:xfrm>
            <a:off x="673979" y="370386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0" name="TextBox 23"/>
          <p:cNvSpPr txBox="1"/>
          <p:nvPr/>
        </p:nvSpPr>
        <p:spPr>
          <a:xfrm>
            <a:off x="2231339" y="1216821"/>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4"/>
          <p:cNvSpPr txBox="1"/>
          <p:nvPr/>
        </p:nvSpPr>
        <p:spPr>
          <a:xfrm>
            <a:off x="2231339" y="991571"/>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2" name="TextBox 23"/>
          <p:cNvSpPr txBox="1"/>
          <p:nvPr/>
        </p:nvSpPr>
        <p:spPr>
          <a:xfrm>
            <a:off x="4674651" y="1189728"/>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24"/>
          <p:cNvSpPr txBox="1"/>
          <p:nvPr/>
        </p:nvSpPr>
        <p:spPr>
          <a:xfrm>
            <a:off x="4709545" y="981443"/>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4" name="TextBox 23"/>
          <p:cNvSpPr txBox="1"/>
          <p:nvPr/>
        </p:nvSpPr>
        <p:spPr>
          <a:xfrm>
            <a:off x="7017202" y="3837588"/>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24"/>
          <p:cNvSpPr txBox="1"/>
          <p:nvPr/>
        </p:nvSpPr>
        <p:spPr>
          <a:xfrm>
            <a:off x="7052096" y="3629303"/>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800" decel="100000"/>
                                        <p:tgtEl>
                                          <p:spTgt spid="13"/>
                                        </p:tgtEl>
                                      </p:cBhvr>
                                    </p:animEffect>
                                    <p:anim calcmode="lin" valueType="num">
                                      <p:cBhvr>
                                        <p:cTn id="24" dur="800" decel="100000" fill="hold"/>
                                        <p:tgtEl>
                                          <p:spTgt spid="13"/>
                                        </p:tgtEl>
                                        <p:attrNameLst>
                                          <p:attrName>style.rotation</p:attrName>
                                        </p:attrNameLst>
                                      </p:cBhvr>
                                      <p:tavLst>
                                        <p:tav tm="0">
                                          <p:val>
                                            <p:fltVal val="-90"/>
                                          </p:val>
                                        </p:tav>
                                        <p:tav tm="100000">
                                          <p:val>
                                            <p:fltVal val="0"/>
                                          </p:val>
                                        </p:tav>
                                      </p:tavLst>
                                    </p:anim>
                                    <p:anim calcmode="lin" valueType="num">
                                      <p:cBhvr>
                                        <p:cTn id="25" dur="800" decel="100000" fill="hold"/>
                                        <p:tgtEl>
                                          <p:spTgt spid="13"/>
                                        </p:tgtEl>
                                        <p:attrNameLst>
                                          <p:attrName>ppt_x</p:attrName>
                                        </p:attrNameLst>
                                      </p:cBhvr>
                                      <p:tavLst>
                                        <p:tav tm="0">
                                          <p:val>
                                            <p:strVal val="#ppt_x+0.4"/>
                                          </p:val>
                                        </p:tav>
                                        <p:tav tm="100000">
                                          <p:val>
                                            <p:strVal val="#ppt_x-0.05"/>
                                          </p:val>
                                        </p:tav>
                                      </p:tavLst>
                                    </p:anim>
                                    <p:anim calcmode="lin" valueType="num">
                                      <p:cBhvr>
                                        <p:cTn id="26" dur="800" decel="100000" fill="hold"/>
                                        <p:tgtEl>
                                          <p:spTgt spid="1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800" decel="100000"/>
                                        <p:tgtEl>
                                          <p:spTgt spid="16"/>
                                        </p:tgtEl>
                                      </p:cBhvr>
                                    </p:animEffect>
                                    <p:anim calcmode="lin" valueType="num">
                                      <p:cBhvr>
                                        <p:cTn id="34" dur="800" decel="100000" fill="hold"/>
                                        <p:tgtEl>
                                          <p:spTgt spid="16"/>
                                        </p:tgtEl>
                                        <p:attrNameLst>
                                          <p:attrName>style.rotation</p:attrName>
                                        </p:attrNameLst>
                                      </p:cBhvr>
                                      <p:tavLst>
                                        <p:tav tm="0">
                                          <p:val>
                                            <p:fltVal val="-90"/>
                                          </p:val>
                                        </p:tav>
                                        <p:tav tm="100000">
                                          <p:val>
                                            <p:fltVal val="0"/>
                                          </p:val>
                                        </p:tav>
                                      </p:tavLst>
                                    </p:anim>
                                    <p:anim calcmode="lin" valueType="num">
                                      <p:cBhvr>
                                        <p:cTn id="35" dur="800" decel="100000" fill="hold"/>
                                        <p:tgtEl>
                                          <p:spTgt spid="16"/>
                                        </p:tgtEl>
                                        <p:attrNameLst>
                                          <p:attrName>ppt_x</p:attrName>
                                        </p:attrNameLst>
                                      </p:cBhvr>
                                      <p:tavLst>
                                        <p:tav tm="0">
                                          <p:val>
                                            <p:strVal val="#ppt_x+0.4"/>
                                          </p:val>
                                        </p:tav>
                                        <p:tav tm="100000">
                                          <p:val>
                                            <p:strVal val="#ppt_x-0.05"/>
                                          </p:val>
                                        </p:tav>
                                      </p:tavLst>
                                    </p:anim>
                                    <p:anim calcmode="lin" valueType="num">
                                      <p:cBhvr>
                                        <p:cTn id="36" dur="800" decel="100000" fill="hold"/>
                                        <p:tgtEl>
                                          <p:spTgt spid="16"/>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800" decel="100000"/>
                                        <p:tgtEl>
                                          <p:spTgt spid="17"/>
                                        </p:tgtEl>
                                      </p:cBhvr>
                                    </p:animEffect>
                                    <p:anim calcmode="lin" valueType="num">
                                      <p:cBhvr>
                                        <p:cTn id="44" dur="800" decel="100000" fill="hold"/>
                                        <p:tgtEl>
                                          <p:spTgt spid="17"/>
                                        </p:tgtEl>
                                        <p:attrNameLst>
                                          <p:attrName>style.rotation</p:attrName>
                                        </p:attrNameLst>
                                      </p:cBhvr>
                                      <p:tavLst>
                                        <p:tav tm="0">
                                          <p:val>
                                            <p:fltVal val="-90"/>
                                          </p:val>
                                        </p:tav>
                                        <p:tav tm="100000">
                                          <p:val>
                                            <p:fltVal val="0"/>
                                          </p:val>
                                        </p:tav>
                                      </p:tavLst>
                                    </p:anim>
                                    <p:anim calcmode="lin" valueType="num">
                                      <p:cBhvr>
                                        <p:cTn id="45" dur="800" decel="100000" fill="hold"/>
                                        <p:tgtEl>
                                          <p:spTgt spid="17"/>
                                        </p:tgtEl>
                                        <p:attrNameLst>
                                          <p:attrName>ppt_x</p:attrName>
                                        </p:attrNameLst>
                                      </p:cBhvr>
                                      <p:tavLst>
                                        <p:tav tm="0">
                                          <p:val>
                                            <p:strVal val="#ppt_x+0.4"/>
                                          </p:val>
                                        </p:tav>
                                        <p:tav tm="100000">
                                          <p:val>
                                            <p:strVal val="#ppt_x-0.05"/>
                                          </p:val>
                                        </p:tav>
                                      </p:tavLst>
                                    </p:anim>
                                    <p:anim calcmode="lin" valueType="num">
                                      <p:cBhvr>
                                        <p:cTn id="46" dur="800" decel="100000" fill="hold"/>
                                        <p:tgtEl>
                                          <p:spTgt spid="17"/>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800" decel="100000"/>
                                        <p:tgtEl>
                                          <p:spTgt spid="10"/>
                                        </p:tgtEl>
                                      </p:cBhvr>
                                    </p:animEffect>
                                    <p:anim calcmode="lin" valueType="num">
                                      <p:cBhvr>
                                        <p:cTn id="54" dur="800" decel="100000" fill="hold"/>
                                        <p:tgtEl>
                                          <p:spTgt spid="10"/>
                                        </p:tgtEl>
                                        <p:attrNameLst>
                                          <p:attrName>style.rotation</p:attrName>
                                        </p:attrNameLst>
                                      </p:cBhvr>
                                      <p:tavLst>
                                        <p:tav tm="0">
                                          <p:val>
                                            <p:fltVal val="-90"/>
                                          </p:val>
                                        </p:tav>
                                        <p:tav tm="100000">
                                          <p:val>
                                            <p:fltVal val="0"/>
                                          </p:val>
                                        </p:tav>
                                      </p:tavLst>
                                    </p:anim>
                                    <p:anim calcmode="lin" valueType="num">
                                      <p:cBhvr>
                                        <p:cTn id="55" dur="800" decel="100000" fill="hold"/>
                                        <p:tgtEl>
                                          <p:spTgt spid="10"/>
                                        </p:tgtEl>
                                        <p:attrNameLst>
                                          <p:attrName>ppt_x</p:attrName>
                                        </p:attrNameLst>
                                      </p:cBhvr>
                                      <p:tavLst>
                                        <p:tav tm="0">
                                          <p:val>
                                            <p:strVal val="#ppt_x+0.4"/>
                                          </p:val>
                                        </p:tav>
                                        <p:tav tm="100000">
                                          <p:val>
                                            <p:strVal val="#ppt_x-0.05"/>
                                          </p:val>
                                        </p:tav>
                                      </p:tavLst>
                                    </p:anim>
                                    <p:anim calcmode="lin" valueType="num">
                                      <p:cBhvr>
                                        <p:cTn id="56" dur="800" decel="100000" fill="hold"/>
                                        <p:tgtEl>
                                          <p:spTgt spid="1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800" decel="100000"/>
                                        <p:tgtEl>
                                          <p:spTgt spid="18"/>
                                        </p:tgtEl>
                                      </p:cBhvr>
                                    </p:animEffect>
                                    <p:anim calcmode="lin" valueType="num">
                                      <p:cBhvr>
                                        <p:cTn id="64" dur="800" decel="100000" fill="hold"/>
                                        <p:tgtEl>
                                          <p:spTgt spid="18"/>
                                        </p:tgtEl>
                                        <p:attrNameLst>
                                          <p:attrName>style.rotation</p:attrName>
                                        </p:attrNameLst>
                                      </p:cBhvr>
                                      <p:tavLst>
                                        <p:tav tm="0">
                                          <p:val>
                                            <p:fltVal val="-90"/>
                                          </p:val>
                                        </p:tav>
                                        <p:tav tm="100000">
                                          <p:val>
                                            <p:fltVal val="0"/>
                                          </p:val>
                                        </p:tav>
                                      </p:tavLst>
                                    </p:anim>
                                    <p:anim calcmode="lin" valueType="num">
                                      <p:cBhvr>
                                        <p:cTn id="65" dur="800" decel="100000" fill="hold"/>
                                        <p:tgtEl>
                                          <p:spTgt spid="18"/>
                                        </p:tgtEl>
                                        <p:attrNameLst>
                                          <p:attrName>ppt_x</p:attrName>
                                        </p:attrNameLst>
                                      </p:cBhvr>
                                      <p:tavLst>
                                        <p:tav tm="0">
                                          <p:val>
                                            <p:strVal val="#ppt_x+0.4"/>
                                          </p:val>
                                        </p:tav>
                                        <p:tav tm="100000">
                                          <p:val>
                                            <p:strVal val="#ppt_x-0.05"/>
                                          </p:val>
                                        </p:tav>
                                      </p:tavLst>
                                    </p:anim>
                                    <p:anim calcmode="lin" valueType="num">
                                      <p:cBhvr>
                                        <p:cTn id="66" dur="800" decel="100000" fill="hold"/>
                                        <p:tgtEl>
                                          <p:spTgt spid="18"/>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0" presetClass="entr" presetSubtype="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800" decel="100000"/>
                                        <p:tgtEl>
                                          <p:spTgt spid="19"/>
                                        </p:tgtEl>
                                      </p:cBhvr>
                                    </p:animEffect>
                                    <p:anim calcmode="lin" valueType="num">
                                      <p:cBhvr>
                                        <p:cTn id="74" dur="800" decel="100000" fill="hold"/>
                                        <p:tgtEl>
                                          <p:spTgt spid="19"/>
                                        </p:tgtEl>
                                        <p:attrNameLst>
                                          <p:attrName>style.rotation</p:attrName>
                                        </p:attrNameLst>
                                      </p:cBhvr>
                                      <p:tavLst>
                                        <p:tav tm="0">
                                          <p:val>
                                            <p:fltVal val="-90"/>
                                          </p:val>
                                        </p:tav>
                                        <p:tav tm="100000">
                                          <p:val>
                                            <p:fltVal val="0"/>
                                          </p:val>
                                        </p:tav>
                                      </p:tavLst>
                                    </p:anim>
                                    <p:anim calcmode="lin" valueType="num">
                                      <p:cBhvr>
                                        <p:cTn id="75" dur="800" decel="100000" fill="hold"/>
                                        <p:tgtEl>
                                          <p:spTgt spid="19"/>
                                        </p:tgtEl>
                                        <p:attrNameLst>
                                          <p:attrName>ppt_x</p:attrName>
                                        </p:attrNameLst>
                                      </p:cBhvr>
                                      <p:tavLst>
                                        <p:tav tm="0">
                                          <p:val>
                                            <p:strVal val="#ppt_x+0.4"/>
                                          </p:val>
                                        </p:tav>
                                        <p:tav tm="100000">
                                          <p:val>
                                            <p:strVal val="#ppt_x-0.05"/>
                                          </p:val>
                                        </p:tav>
                                      </p:tavLst>
                                    </p:anim>
                                    <p:anim calcmode="lin" valueType="num">
                                      <p:cBhvr>
                                        <p:cTn id="76" dur="800" decel="100000" fill="hold"/>
                                        <p:tgtEl>
                                          <p:spTgt spid="19"/>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0" presetClass="entr" presetSubtype="0"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800" decel="100000"/>
                                        <p:tgtEl>
                                          <p:spTgt spid="11"/>
                                        </p:tgtEl>
                                      </p:cBhvr>
                                    </p:animEffect>
                                    <p:anim calcmode="lin" valueType="num">
                                      <p:cBhvr>
                                        <p:cTn id="84" dur="800" decel="100000" fill="hold"/>
                                        <p:tgtEl>
                                          <p:spTgt spid="11"/>
                                        </p:tgtEl>
                                        <p:attrNameLst>
                                          <p:attrName>style.rotation</p:attrName>
                                        </p:attrNameLst>
                                      </p:cBhvr>
                                      <p:tavLst>
                                        <p:tav tm="0">
                                          <p:val>
                                            <p:fltVal val="-90"/>
                                          </p:val>
                                        </p:tav>
                                        <p:tav tm="100000">
                                          <p:val>
                                            <p:fltVal val="0"/>
                                          </p:val>
                                        </p:tav>
                                      </p:tavLst>
                                    </p:anim>
                                    <p:anim calcmode="lin" valueType="num">
                                      <p:cBhvr>
                                        <p:cTn id="85" dur="800" decel="100000" fill="hold"/>
                                        <p:tgtEl>
                                          <p:spTgt spid="11"/>
                                        </p:tgtEl>
                                        <p:attrNameLst>
                                          <p:attrName>ppt_x</p:attrName>
                                        </p:attrNameLst>
                                      </p:cBhvr>
                                      <p:tavLst>
                                        <p:tav tm="0">
                                          <p:val>
                                            <p:strVal val="#ppt_x+0.4"/>
                                          </p:val>
                                        </p:tav>
                                        <p:tav tm="100000">
                                          <p:val>
                                            <p:strVal val="#ppt_x-0.05"/>
                                          </p:val>
                                        </p:tav>
                                      </p:tavLst>
                                    </p:anim>
                                    <p:anim calcmode="lin" valueType="num">
                                      <p:cBhvr>
                                        <p:cTn id="86" dur="800" decel="100000" fill="hold"/>
                                        <p:tgtEl>
                                          <p:spTgt spid="11"/>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0" presetClass="entr" presetSubtype="0" fill="hold" grpId="0" nodeType="click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800" decel="100000"/>
                                        <p:tgtEl>
                                          <p:spTgt spid="24"/>
                                        </p:tgtEl>
                                      </p:cBhvr>
                                    </p:animEffect>
                                    <p:anim calcmode="lin" valueType="num">
                                      <p:cBhvr>
                                        <p:cTn id="94" dur="800" decel="100000" fill="hold"/>
                                        <p:tgtEl>
                                          <p:spTgt spid="24"/>
                                        </p:tgtEl>
                                        <p:attrNameLst>
                                          <p:attrName>style.rotation</p:attrName>
                                        </p:attrNameLst>
                                      </p:cBhvr>
                                      <p:tavLst>
                                        <p:tav tm="0">
                                          <p:val>
                                            <p:fltVal val="-90"/>
                                          </p:val>
                                        </p:tav>
                                        <p:tav tm="100000">
                                          <p:val>
                                            <p:fltVal val="0"/>
                                          </p:val>
                                        </p:tav>
                                      </p:tavLst>
                                    </p:anim>
                                    <p:anim calcmode="lin" valueType="num">
                                      <p:cBhvr>
                                        <p:cTn id="95" dur="800" decel="100000" fill="hold"/>
                                        <p:tgtEl>
                                          <p:spTgt spid="24"/>
                                        </p:tgtEl>
                                        <p:attrNameLst>
                                          <p:attrName>ppt_x</p:attrName>
                                        </p:attrNameLst>
                                      </p:cBhvr>
                                      <p:tavLst>
                                        <p:tav tm="0">
                                          <p:val>
                                            <p:strVal val="#ppt_x+0.4"/>
                                          </p:val>
                                        </p:tav>
                                        <p:tav tm="100000">
                                          <p:val>
                                            <p:strVal val="#ppt_x-0.05"/>
                                          </p:val>
                                        </p:tav>
                                      </p:tavLst>
                                    </p:anim>
                                    <p:anim calcmode="lin" valueType="num">
                                      <p:cBhvr>
                                        <p:cTn id="96" dur="800" decel="100000" fill="hold"/>
                                        <p:tgtEl>
                                          <p:spTgt spid="24"/>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30" presetClass="entr" presetSubtype="0"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800" decel="100000"/>
                                        <p:tgtEl>
                                          <p:spTgt spid="26"/>
                                        </p:tgtEl>
                                      </p:cBhvr>
                                    </p:animEffect>
                                    <p:anim calcmode="lin" valueType="num">
                                      <p:cBhvr>
                                        <p:cTn id="104" dur="800" decel="100000" fill="hold"/>
                                        <p:tgtEl>
                                          <p:spTgt spid="26"/>
                                        </p:tgtEl>
                                        <p:attrNameLst>
                                          <p:attrName>style.rotation</p:attrName>
                                        </p:attrNameLst>
                                      </p:cBhvr>
                                      <p:tavLst>
                                        <p:tav tm="0">
                                          <p:val>
                                            <p:fltVal val="-90"/>
                                          </p:val>
                                        </p:tav>
                                        <p:tav tm="100000">
                                          <p:val>
                                            <p:fltVal val="0"/>
                                          </p:val>
                                        </p:tav>
                                      </p:tavLst>
                                    </p:anim>
                                    <p:anim calcmode="lin" valueType="num">
                                      <p:cBhvr>
                                        <p:cTn id="105" dur="800" decel="100000" fill="hold"/>
                                        <p:tgtEl>
                                          <p:spTgt spid="26"/>
                                        </p:tgtEl>
                                        <p:attrNameLst>
                                          <p:attrName>ppt_x</p:attrName>
                                        </p:attrNameLst>
                                      </p:cBhvr>
                                      <p:tavLst>
                                        <p:tav tm="0">
                                          <p:val>
                                            <p:strVal val="#ppt_x+0.4"/>
                                          </p:val>
                                        </p:tav>
                                        <p:tav tm="100000">
                                          <p:val>
                                            <p:strVal val="#ppt_x-0.05"/>
                                          </p:val>
                                        </p:tav>
                                      </p:tavLst>
                                    </p:anim>
                                    <p:anim calcmode="lin" valueType="num">
                                      <p:cBhvr>
                                        <p:cTn id="106" dur="800" decel="100000" fill="hold"/>
                                        <p:tgtEl>
                                          <p:spTgt spid="26"/>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0" presetClass="entr" presetSubtype="0" fill="hold" grpId="0" nodeType="click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800" decel="100000"/>
                                        <p:tgtEl>
                                          <p:spTgt spid="15"/>
                                        </p:tgtEl>
                                      </p:cBhvr>
                                    </p:animEffect>
                                    <p:anim calcmode="lin" valueType="num">
                                      <p:cBhvr>
                                        <p:cTn id="114" dur="800" decel="100000" fill="hold"/>
                                        <p:tgtEl>
                                          <p:spTgt spid="15"/>
                                        </p:tgtEl>
                                        <p:attrNameLst>
                                          <p:attrName>style.rotation</p:attrName>
                                        </p:attrNameLst>
                                      </p:cBhvr>
                                      <p:tavLst>
                                        <p:tav tm="0">
                                          <p:val>
                                            <p:fltVal val="-90"/>
                                          </p:val>
                                        </p:tav>
                                        <p:tav tm="100000">
                                          <p:val>
                                            <p:fltVal val="0"/>
                                          </p:val>
                                        </p:tav>
                                      </p:tavLst>
                                    </p:anim>
                                    <p:anim calcmode="lin" valueType="num">
                                      <p:cBhvr>
                                        <p:cTn id="115" dur="800" decel="100000" fill="hold"/>
                                        <p:tgtEl>
                                          <p:spTgt spid="15"/>
                                        </p:tgtEl>
                                        <p:attrNameLst>
                                          <p:attrName>ppt_x</p:attrName>
                                        </p:attrNameLst>
                                      </p:cBhvr>
                                      <p:tavLst>
                                        <p:tav tm="0">
                                          <p:val>
                                            <p:strVal val="#ppt_x+0.4"/>
                                          </p:val>
                                        </p:tav>
                                        <p:tav tm="100000">
                                          <p:val>
                                            <p:strVal val="#ppt_x-0.05"/>
                                          </p:val>
                                        </p:tav>
                                      </p:tavLst>
                                    </p:anim>
                                    <p:anim calcmode="lin" valueType="num">
                                      <p:cBhvr>
                                        <p:cTn id="116" dur="800" decel="100000" fill="hold"/>
                                        <p:tgtEl>
                                          <p:spTgt spid="15"/>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30" presetClass="entr" presetSubtype="0" fill="hold" grpId="0" nodeType="click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fade">
                                      <p:cBhvr>
                                        <p:cTn id="123" dur="800" decel="100000"/>
                                        <p:tgtEl>
                                          <p:spTgt spid="25"/>
                                        </p:tgtEl>
                                      </p:cBhvr>
                                    </p:animEffect>
                                    <p:anim calcmode="lin" valueType="num">
                                      <p:cBhvr>
                                        <p:cTn id="124" dur="800" decel="100000" fill="hold"/>
                                        <p:tgtEl>
                                          <p:spTgt spid="25"/>
                                        </p:tgtEl>
                                        <p:attrNameLst>
                                          <p:attrName>style.rotation</p:attrName>
                                        </p:attrNameLst>
                                      </p:cBhvr>
                                      <p:tavLst>
                                        <p:tav tm="0">
                                          <p:val>
                                            <p:fltVal val="-90"/>
                                          </p:val>
                                        </p:tav>
                                        <p:tav tm="100000">
                                          <p:val>
                                            <p:fltVal val="0"/>
                                          </p:val>
                                        </p:tav>
                                      </p:tavLst>
                                    </p:anim>
                                    <p:anim calcmode="lin" valueType="num">
                                      <p:cBhvr>
                                        <p:cTn id="125" dur="800" decel="100000" fill="hold"/>
                                        <p:tgtEl>
                                          <p:spTgt spid="25"/>
                                        </p:tgtEl>
                                        <p:attrNameLst>
                                          <p:attrName>ppt_x</p:attrName>
                                        </p:attrNameLst>
                                      </p:cBhvr>
                                      <p:tavLst>
                                        <p:tav tm="0">
                                          <p:val>
                                            <p:strVal val="#ppt_x+0.4"/>
                                          </p:val>
                                        </p:tav>
                                        <p:tav tm="100000">
                                          <p:val>
                                            <p:strVal val="#ppt_x-0.05"/>
                                          </p:val>
                                        </p:tav>
                                      </p:tavLst>
                                    </p:anim>
                                    <p:anim calcmode="lin" valueType="num">
                                      <p:cBhvr>
                                        <p:cTn id="126" dur="800" decel="100000" fill="hold"/>
                                        <p:tgtEl>
                                          <p:spTgt spid="25"/>
                                        </p:tgtEl>
                                        <p:attrNameLst>
                                          <p:attrName>ppt_y</p:attrName>
                                        </p:attrNameLst>
                                      </p:cBhvr>
                                      <p:tavLst>
                                        <p:tav tm="0">
                                          <p:val>
                                            <p:strVal val="#ppt_y-0.4"/>
                                          </p:val>
                                        </p:tav>
                                        <p:tav tm="100000">
                                          <p:val>
                                            <p:strVal val="#ppt_y+0.1"/>
                                          </p:val>
                                        </p:tav>
                                      </p:tavLst>
                                    </p:anim>
                                    <p:anim calcmode="lin" valueType="num">
                                      <p:cBhvr>
                                        <p:cTn id="127"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28"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30" presetClass="entr" presetSubtype="0"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800" decel="100000"/>
                                        <p:tgtEl>
                                          <p:spTgt spid="27"/>
                                        </p:tgtEl>
                                      </p:cBhvr>
                                    </p:animEffect>
                                    <p:anim calcmode="lin" valueType="num">
                                      <p:cBhvr>
                                        <p:cTn id="134" dur="800" decel="100000" fill="hold"/>
                                        <p:tgtEl>
                                          <p:spTgt spid="27"/>
                                        </p:tgtEl>
                                        <p:attrNameLst>
                                          <p:attrName>style.rotation</p:attrName>
                                        </p:attrNameLst>
                                      </p:cBhvr>
                                      <p:tavLst>
                                        <p:tav tm="0">
                                          <p:val>
                                            <p:fltVal val="-90"/>
                                          </p:val>
                                        </p:tav>
                                        <p:tav tm="100000">
                                          <p:val>
                                            <p:fltVal val="0"/>
                                          </p:val>
                                        </p:tav>
                                      </p:tavLst>
                                    </p:anim>
                                    <p:anim calcmode="lin" valueType="num">
                                      <p:cBhvr>
                                        <p:cTn id="135" dur="800" decel="100000" fill="hold"/>
                                        <p:tgtEl>
                                          <p:spTgt spid="27"/>
                                        </p:tgtEl>
                                        <p:attrNameLst>
                                          <p:attrName>ppt_x</p:attrName>
                                        </p:attrNameLst>
                                      </p:cBhvr>
                                      <p:tavLst>
                                        <p:tav tm="0">
                                          <p:val>
                                            <p:strVal val="#ppt_x+0.4"/>
                                          </p:val>
                                        </p:tav>
                                        <p:tav tm="100000">
                                          <p:val>
                                            <p:strVal val="#ppt_x-0.05"/>
                                          </p:val>
                                        </p:tav>
                                      </p:tavLst>
                                    </p:anim>
                                    <p:anim calcmode="lin" valueType="num">
                                      <p:cBhvr>
                                        <p:cTn id="136" dur="800" decel="100000" fill="hold"/>
                                        <p:tgtEl>
                                          <p:spTgt spid="27"/>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9"/>
                                        </p:tgtEl>
                                        <p:attrNameLst>
                                          <p:attrName>style.visibility</p:attrName>
                                        </p:attrNameLst>
                                      </p:cBhvr>
                                      <p:to>
                                        <p:strVal val="visible"/>
                                      </p:to>
                                    </p:set>
                                    <p:animEffect transition="in" filter="fade">
                                      <p:cBhvr>
                                        <p:cTn id="143" dur="1000"/>
                                        <p:tgtEl>
                                          <p:spTgt spid="9"/>
                                        </p:tgtEl>
                                      </p:cBhvr>
                                    </p:animEffect>
                                    <p:anim calcmode="lin" valueType="num">
                                      <p:cBhvr>
                                        <p:cTn id="144" dur="1000" fill="hold"/>
                                        <p:tgtEl>
                                          <p:spTgt spid="9"/>
                                        </p:tgtEl>
                                        <p:attrNameLst>
                                          <p:attrName>ppt_x</p:attrName>
                                        </p:attrNameLst>
                                      </p:cBhvr>
                                      <p:tavLst>
                                        <p:tav tm="0">
                                          <p:val>
                                            <p:strVal val="#ppt_x"/>
                                          </p:val>
                                        </p:tav>
                                        <p:tav tm="100000">
                                          <p:val>
                                            <p:strVal val="#ppt_x"/>
                                          </p:val>
                                        </p:tav>
                                      </p:tavLst>
                                    </p:anim>
                                    <p:anim calcmode="lin" valueType="num">
                                      <p:cBhvr>
                                        <p:cTn id="1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grpId="0" nodeType="clickEffect">
                                  <p:stCondLst>
                                    <p:cond delay="0"/>
                                  </p:stCondLst>
                                  <p:childTnLst>
                                    <p:set>
                                      <p:cBhvr>
                                        <p:cTn id="149" dur="1" fill="hold">
                                          <p:stCondLst>
                                            <p:cond delay="0"/>
                                          </p:stCondLst>
                                        </p:cTn>
                                        <p:tgtEl>
                                          <p:spTgt spid="14"/>
                                        </p:tgtEl>
                                        <p:attrNameLst>
                                          <p:attrName>style.visibility</p:attrName>
                                        </p:attrNameLst>
                                      </p:cBhvr>
                                      <p:to>
                                        <p:strVal val="visible"/>
                                      </p:to>
                                    </p:set>
                                    <p:animEffect transition="in" filter="fade">
                                      <p:cBhvr>
                                        <p:cTn id="150" dur="1000"/>
                                        <p:tgtEl>
                                          <p:spTgt spid="14"/>
                                        </p:tgtEl>
                                      </p:cBhvr>
                                    </p:animEffect>
                                    <p:anim calcmode="lin" valueType="num">
                                      <p:cBhvr>
                                        <p:cTn id="151" dur="1000" fill="hold"/>
                                        <p:tgtEl>
                                          <p:spTgt spid="14"/>
                                        </p:tgtEl>
                                        <p:attrNameLst>
                                          <p:attrName>ppt_x</p:attrName>
                                        </p:attrNameLst>
                                      </p:cBhvr>
                                      <p:tavLst>
                                        <p:tav tm="0">
                                          <p:val>
                                            <p:strVal val="#ppt_x"/>
                                          </p:val>
                                        </p:tav>
                                        <p:tav tm="100000">
                                          <p:val>
                                            <p:strVal val="#ppt_x"/>
                                          </p:val>
                                        </p:tav>
                                      </p:tavLst>
                                    </p:anim>
                                    <p:anim calcmode="lin" valueType="num">
                                      <p:cBhvr>
                                        <p:cTn id="15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12"/>
                                        </p:tgtEl>
                                        <p:attrNameLst>
                                          <p:attrName>style.visibility</p:attrName>
                                        </p:attrNameLst>
                                      </p:cBhvr>
                                      <p:to>
                                        <p:strVal val="visible"/>
                                      </p:to>
                                    </p:set>
                                    <p:animEffect transition="in" filter="fade">
                                      <p:cBhvr>
                                        <p:cTn id="157" dur="1000"/>
                                        <p:tgtEl>
                                          <p:spTgt spid="12"/>
                                        </p:tgtEl>
                                      </p:cBhvr>
                                    </p:animEffect>
                                    <p:anim calcmode="lin" valueType="num">
                                      <p:cBhvr>
                                        <p:cTn id="158" dur="1000" fill="hold"/>
                                        <p:tgtEl>
                                          <p:spTgt spid="12"/>
                                        </p:tgtEl>
                                        <p:attrNameLst>
                                          <p:attrName>ppt_x</p:attrName>
                                        </p:attrNameLst>
                                      </p:cBhvr>
                                      <p:tavLst>
                                        <p:tav tm="0">
                                          <p:val>
                                            <p:strVal val="#ppt_x"/>
                                          </p:val>
                                        </p:tav>
                                        <p:tav tm="100000">
                                          <p:val>
                                            <p:strVal val="#ppt_x"/>
                                          </p:val>
                                        </p:tav>
                                      </p:tavLst>
                                    </p:anim>
                                    <p:anim calcmode="lin" valueType="num">
                                      <p:cBhvr>
                                        <p:cTn id="1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 presetClass="entr" presetSubtype="9" fill="hold" grpId="0" nodeType="clickEffect">
                                  <p:stCondLst>
                                    <p:cond delay="0"/>
                                  </p:stCondLst>
                                  <p:iterate type="lt">
                                    <p:tmPct val="10000"/>
                                  </p:iterate>
                                  <p:childTnLst>
                                    <p:set>
                                      <p:cBhvr>
                                        <p:cTn id="163" dur="1" fill="hold">
                                          <p:stCondLst>
                                            <p:cond delay="0"/>
                                          </p:stCondLst>
                                        </p:cTn>
                                        <p:tgtEl>
                                          <p:spTgt spid="28">
                                            <p:txEl>
                                              <p:pRg st="0" end="0"/>
                                            </p:txEl>
                                          </p:spTgt>
                                        </p:tgtEl>
                                        <p:attrNameLst>
                                          <p:attrName>style.visibility</p:attrName>
                                        </p:attrNameLst>
                                      </p:cBhvr>
                                      <p:to>
                                        <p:strVal val="visible"/>
                                      </p:to>
                                    </p:set>
                                    <p:anim calcmode="lin" valueType="num">
                                      <p:cBhvr additive="base">
                                        <p:cTn id="164"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165" dur="500" fill="hold"/>
                                        <p:tgtEl>
                                          <p:spTgt spid="28">
                                            <p:txEl>
                                              <p:pRg st="0" end="0"/>
                                            </p:txEl>
                                          </p:spTgt>
                                        </p:tgtEl>
                                        <p:attrNameLst>
                                          <p:attrName>ppt_y</p:attrName>
                                        </p:attrNameLst>
                                      </p:cBhvr>
                                      <p:tavLst>
                                        <p:tav tm="0">
                                          <p:val>
                                            <p:strVal val="0-#ppt_h/2"/>
                                          </p:val>
                                        </p:tav>
                                        <p:tav tm="100000">
                                          <p:val>
                                            <p:strVal val="#ppt_y"/>
                                          </p:val>
                                        </p:tav>
                                      </p:tavLst>
                                    </p:anim>
                                  </p:childTnLst>
                                </p:cTn>
                              </p:par>
                              <p:par>
                                <p:cTn id="166" presetID="2" presetClass="entr" presetSubtype="9" fill="hold" grpId="0" nodeType="withEffect">
                                  <p:stCondLst>
                                    <p:cond delay="0"/>
                                  </p:stCondLst>
                                  <p:iterate type="lt">
                                    <p:tmPct val="10000"/>
                                  </p:iterate>
                                  <p:childTnLst>
                                    <p:set>
                                      <p:cBhvr>
                                        <p:cTn id="167" dur="1" fill="hold">
                                          <p:stCondLst>
                                            <p:cond delay="0"/>
                                          </p:stCondLst>
                                        </p:cTn>
                                        <p:tgtEl>
                                          <p:spTgt spid="29">
                                            <p:txEl>
                                              <p:pRg st="0" end="0"/>
                                            </p:txEl>
                                          </p:spTgt>
                                        </p:tgtEl>
                                        <p:attrNameLst>
                                          <p:attrName>style.visibility</p:attrName>
                                        </p:attrNameLst>
                                      </p:cBhvr>
                                      <p:to>
                                        <p:strVal val="visible"/>
                                      </p:to>
                                    </p:set>
                                    <p:anim calcmode="lin" valueType="num">
                                      <p:cBhvr additive="base">
                                        <p:cTn id="168"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69" dur="500" fill="hold"/>
                                        <p:tgtEl>
                                          <p:spTgt spid="2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9" fill="hold" grpId="0" nodeType="clickEffect">
                                  <p:stCondLst>
                                    <p:cond delay="0"/>
                                  </p:stCondLst>
                                  <p:iterate type="lt">
                                    <p:tmPct val="10000"/>
                                  </p:iterate>
                                  <p:childTnLst>
                                    <p:set>
                                      <p:cBhvr>
                                        <p:cTn id="173" dur="1" fill="hold">
                                          <p:stCondLst>
                                            <p:cond delay="0"/>
                                          </p:stCondLst>
                                        </p:cTn>
                                        <p:tgtEl>
                                          <p:spTgt spid="30">
                                            <p:txEl>
                                              <p:pRg st="0" end="0"/>
                                            </p:txEl>
                                          </p:spTgt>
                                        </p:tgtEl>
                                        <p:attrNameLst>
                                          <p:attrName>style.visibility</p:attrName>
                                        </p:attrNameLst>
                                      </p:cBhvr>
                                      <p:to>
                                        <p:strVal val="visible"/>
                                      </p:to>
                                    </p:set>
                                    <p:anim calcmode="lin" valueType="num">
                                      <p:cBhvr additive="base">
                                        <p:cTn id="174" dur="500" fill="hold"/>
                                        <p:tgtEl>
                                          <p:spTgt spid="30">
                                            <p:txEl>
                                              <p:pRg st="0" end="0"/>
                                            </p:txEl>
                                          </p:spTgt>
                                        </p:tgtEl>
                                        <p:attrNameLst>
                                          <p:attrName>ppt_x</p:attrName>
                                        </p:attrNameLst>
                                      </p:cBhvr>
                                      <p:tavLst>
                                        <p:tav tm="0">
                                          <p:val>
                                            <p:strVal val="0-#ppt_w/2"/>
                                          </p:val>
                                        </p:tav>
                                        <p:tav tm="100000">
                                          <p:val>
                                            <p:strVal val="#ppt_x"/>
                                          </p:val>
                                        </p:tav>
                                      </p:tavLst>
                                    </p:anim>
                                    <p:anim calcmode="lin" valueType="num">
                                      <p:cBhvr additive="base">
                                        <p:cTn id="175" dur="500" fill="hold"/>
                                        <p:tgtEl>
                                          <p:spTgt spid="30">
                                            <p:txEl>
                                              <p:pRg st="0" end="0"/>
                                            </p:txEl>
                                          </p:spTgt>
                                        </p:tgtEl>
                                        <p:attrNameLst>
                                          <p:attrName>ppt_y</p:attrName>
                                        </p:attrNameLst>
                                      </p:cBhvr>
                                      <p:tavLst>
                                        <p:tav tm="0">
                                          <p:val>
                                            <p:strVal val="0-#ppt_h/2"/>
                                          </p:val>
                                        </p:tav>
                                        <p:tav tm="100000">
                                          <p:val>
                                            <p:strVal val="#ppt_y"/>
                                          </p:val>
                                        </p:tav>
                                      </p:tavLst>
                                    </p:anim>
                                  </p:childTnLst>
                                </p:cTn>
                              </p:par>
                              <p:par>
                                <p:cTn id="176" presetID="2" presetClass="entr" presetSubtype="9" fill="hold" grpId="0" nodeType="withEffect">
                                  <p:stCondLst>
                                    <p:cond delay="0"/>
                                  </p:stCondLst>
                                  <p:iterate type="lt">
                                    <p:tmPct val="10000"/>
                                  </p:iterate>
                                  <p:childTnLst>
                                    <p:set>
                                      <p:cBhvr>
                                        <p:cTn id="177" dur="1" fill="hold">
                                          <p:stCondLst>
                                            <p:cond delay="0"/>
                                          </p:stCondLst>
                                        </p:cTn>
                                        <p:tgtEl>
                                          <p:spTgt spid="31">
                                            <p:txEl>
                                              <p:pRg st="0" end="0"/>
                                            </p:txEl>
                                          </p:spTgt>
                                        </p:tgtEl>
                                        <p:attrNameLst>
                                          <p:attrName>style.visibility</p:attrName>
                                        </p:attrNameLst>
                                      </p:cBhvr>
                                      <p:to>
                                        <p:strVal val="visible"/>
                                      </p:to>
                                    </p:set>
                                    <p:anim calcmode="lin" valueType="num">
                                      <p:cBhvr additive="base">
                                        <p:cTn id="178"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179" dur="500" fill="hold"/>
                                        <p:tgtEl>
                                          <p:spTgt spid="3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 presetClass="entr" presetSubtype="9" fill="hold" grpId="0" nodeType="clickEffect">
                                  <p:stCondLst>
                                    <p:cond delay="0"/>
                                  </p:stCondLst>
                                  <p:iterate type="lt">
                                    <p:tmPct val="10000"/>
                                  </p:iterate>
                                  <p:childTnLst>
                                    <p:set>
                                      <p:cBhvr>
                                        <p:cTn id="183" dur="1" fill="hold">
                                          <p:stCondLst>
                                            <p:cond delay="0"/>
                                          </p:stCondLst>
                                        </p:cTn>
                                        <p:tgtEl>
                                          <p:spTgt spid="32">
                                            <p:txEl>
                                              <p:pRg st="0" end="0"/>
                                            </p:txEl>
                                          </p:spTgt>
                                        </p:tgtEl>
                                        <p:attrNameLst>
                                          <p:attrName>style.visibility</p:attrName>
                                        </p:attrNameLst>
                                      </p:cBhvr>
                                      <p:to>
                                        <p:strVal val="visible"/>
                                      </p:to>
                                    </p:set>
                                    <p:anim calcmode="lin" valueType="num">
                                      <p:cBhvr additive="base">
                                        <p:cTn id="184"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185" dur="500" fill="hold"/>
                                        <p:tgtEl>
                                          <p:spTgt spid="32">
                                            <p:txEl>
                                              <p:pRg st="0" end="0"/>
                                            </p:txEl>
                                          </p:spTgt>
                                        </p:tgtEl>
                                        <p:attrNameLst>
                                          <p:attrName>ppt_y</p:attrName>
                                        </p:attrNameLst>
                                      </p:cBhvr>
                                      <p:tavLst>
                                        <p:tav tm="0">
                                          <p:val>
                                            <p:strVal val="0-#ppt_h/2"/>
                                          </p:val>
                                        </p:tav>
                                        <p:tav tm="100000">
                                          <p:val>
                                            <p:strVal val="#ppt_y"/>
                                          </p:val>
                                        </p:tav>
                                      </p:tavLst>
                                    </p:anim>
                                  </p:childTnLst>
                                </p:cTn>
                              </p:par>
                              <p:par>
                                <p:cTn id="186" presetID="2" presetClass="entr" presetSubtype="9" fill="hold" grpId="0" nodeType="withEffect">
                                  <p:stCondLst>
                                    <p:cond delay="0"/>
                                  </p:stCondLst>
                                  <p:iterate type="lt">
                                    <p:tmPct val="10000"/>
                                  </p:iterate>
                                  <p:childTnLst>
                                    <p:set>
                                      <p:cBhvr>
                                        <p:cTn id="187" dur="1" fill="hold">
                                          <p:stCondLst>
                                            <p:cond delay="0"/>
                                          </p:stCondLst>
                                        </p:cTn>
                                        <p:tgtEl>
                                          <p:spTgt spid="33">
                                            <p:txEl>
                                              <p:pRg st="0" end="0"/>
                                            </p:txEl>
                                          </p:spTgt>
                                        </p:tgtEl>
                                        <p:attrNameLst>
                                          <p:attrName>style.visibility</p:attrName>
                                        </p:attrNameLst>
                                      </p:cBhvr>
                                      <p:to>
                                        <p:strVal val="visible"/>
                                      </p:to>
                                    </p:set>
                                    <p:anim calcmode="lin" valueType="num">
                                      <p:cBhvr additive="base">
                                        <p:cTn id="188" dur="500" fill="hold"/>
                                        <p:tgtEl>
                                          <p:spTgt spid="33">
                                            <p:txEl>
                                              <p:pRg st="0" end="0"/>
                                            </p:txEl>
                                          </p:spTgt>
                                        </p:tgtEl>
                                        <p:attrNameLst>
                                          <p:attrName>ppt_x</p:attrName>
                                        </p:attrNameLst>
                                      </p:cBhvr>
                                      <p:tavLst>
                                        <p:tav tm="0">
                                          <p:val>
                                            <p:strVal val="0-#ppt_w/2"/>
                                          </p:val>
                                        </p:tav>
                                        <p:tav tm="100000">
                                          <p:val>
                                            <p:strVal val="#ppt_x"/>
                                          </p:val>
                                        </p:tav>
                                      </p:tavLst>
                                    </p:anim>
                                    <p:anim calcmode="lin" valueType="num">
                                      <p:cBhvr additive="base">
                                        <p:cTn id="189" dur="500" fill="hold"/>
                                        <p:tgtEl>
                                          <p:spTgt spid="3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2" presetClass="entr" presetSubtype="9" fill="hold" grpId="0" nodeType="clickEffect">
                                  <p:stCondLst>
                                    <p:cond delay="0"/>
                                  </p:stCondLst>
                                  <p:iterate type="lt">
                                    <p:tmPct val="10000"/>
                                  </p:iterate>
                                  <p:childTnLst>
                                    <p:set>
                                      <p:cBhvr>
                                        <p:cTn id="193" dur="1" fill="hold">
                                          <p:stCondLst>
                                            <p:cond delay="0"/>
                                          </p:stCondLst>
                                        </p:cTn>
                                        <p:tgtEl>
                                          <p:spTgt spid="34">
                                            <p:txEl>
                                              <p:pRg st="0" end="0"/>
                                            </p:txEl>
                                          </p:spTgt>
                                        </p:tgtEl>
                                        <p:attrNameLst>
                                          <p:attrName>style.visibility</p:attrName>
                                        </p:attrNameLst>
                                      </p:cBhvr>
                                      <p:to>
                                        <p:strVal val="visible"/>
                                      </p:to>
                                    </p:set>
                                    <p:anim calcmode="lin" valueType="num">
                                      <p:cBhvr additive="base">
                                        <p:cTn id="194"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195" dur="500" fill="hold"/>
                                        <p:tgtEl>
                                          <p:spTgt spid="34">
                                            <p:txEl>
                                              <p:pRg st="0" end="0"/>
                                            </p:txEl>
                                          </p:spTgt>
                                        </p:tgtEl>
                                        <p:attrNameLst>
                                          <p:attrName>ppt_y</p:attrName>
                                        </p:attrNameLst>
                                      </p:cBhvr>
                                      <p:tavLst>
                                        <p:tav tm="0">
                                          <p:val>
                                            <p:strVal val="0-#ppt_h/2"/>
                                          </p:val>
                                        </p:tav>
                                        <p:tav tm="100000">
                                          <p:val>
                                            <p:strVal val="#ppt_y"/>
                                          </p:val>
                                        </p:tav>
                                      </p:tavLst>
                                    </p:anim>
                                  </p:childTnLst>
                                </p:cTn>
                              </p:par>
                              <p:par>
                                <p:cTn id="196" presetID="2" presetClass="entr" presetSubtype="9" fill="hold" grpId="0" nodeType="withEffect">
                                  <p:stCondLst>
                                    <p:cond delay="0"/>
                                  </p:stCondLst>
                                  <p:iterate type="lt">
                                    <p:tmPct val="10000"/>
                                  </p:iterate>
                                  <p:childTnLst>
                                    <p:set>
                                      <p:cBhvr>
                                        <p:cTn id="197" dur="1" fill="hold">
                                          <p:stCondLst>
                                            <p:cond delay="0"/>
                                          </p:stCondLst>
                                        </p:cTn>
                                        <p:tgtEl>
                                          <p:spTgt spid="35">
                                            <p:txEl>
                                              <p:pRg st="0" end="0"/>
                                            </p:txEl>
                                          </p:spTgt>
                                        </p:tgtEl>
                                        <p:attrNameLst>
                                          <p:attrName>style.visibility</p:attrName>
                                        </p:attrNameLst>
                                      </p:cBhvr>
                                      <p:to>
                                        <p:strVal val="visible"/>
                                      </p:to>
                                    </p:set>
                                    <p:anim calcmode="lin" valueType="num">
                                      <p:cBhvr additive="base">
                                        <p:cTn id="198" dur="500" fill="hold"/>
                                        <p:tgtEl>
                                          <p:spTgt spid="35">
                                            <p:txEl>
                                              <p:pRg st="0" end="0"/>
                                            </p:txEl>
                                          </p:spTgt>
                                        </p:tgtEl>
                                        <p:attrNameLst>
                                          <p:attrName>ppt_x</p:attrName>
                                        </p:attrNameLst>
                                      </p:cBhvr>
                                      <p:tavLst>
                                        <p:tav tm="0">
                                          <p:val>
                                            <p:strVal val="0-#ppt_w/2"/>
                                          </p:val>
                                        </p:tav>
                                        <p:tav tm="100000">
                                          <p:val>
                                            <p:strVal val="#ppt_x"/>
                                          </p:val>
                                        </p:tav>
                                      </p:tavLst>
                                    </p:anim>
                                    <p:anim calcmode="lin" valueType="num">
                                      <p:cBhvr additive="base">
                                        <p:cTn id="199" dur="500" fill="hold"/>
                                        <p:tgtEl>
                                          <p:spTgt spid="3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animBg="1"/>
      <p:bldP spid="16" grpId="0" animBg="1"/>
      <p:bldP spid="17" grpId="0"/>
      <p:bldP spid="18" grpId="0" animBg="1"/>
      <p:bldP spid="19" grpId="0"/>
      <p:bldP spid="24" grpId="0" animBg="1"/>
      <p:bldP spid="25" grpId="0" animBg="1"/>
      <p:bldP spid="26" grpId="0"/>
      <p:bldP spid="27" grpId="0"/>
      <p:bldP spid="28" grpId="0" build="p"/>
      <p:bldP spid="29" grpId="0" build="p"/>
      <p:bldP spid="30" grpId="0" build="p"/>
      <p:bldP spid="31" grpId="0" build="p"/>
      <p:bldP spid="32" grpId="0" build="p"/>
      <p:bldP spid="33" grpId="0" build="p"/>
      <p:bldP spid="34" grpId="0" build="p"/>
      <p:bldP spid="35"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教学反思</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23"/>
          <p:cNvSpPr>
            <a:spLocks noChangeArrowheads="1"/>
          </p:cNvSpPr>
          <p:nvPr/>
        </p:nvSpPr>
        <p:spPr bwMode="auto">
          <a:xfrm>
            <a:off x="4458246" y="4453991"/>
            <a:ext cx="288925" cy="690304"/>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rgbClr val="71C3E3"/>
          </a:solidFill>
          <a:ln>
            <a:noFill/>
          </a:ln>
        </p:spPr>
        <p:txBody>
          <a:bodyPr anchor="ctr"/>
          <a:lstStyle/>
          <a:p>
            <a:endParaRPr lang="zh-CN" altLang="en-US" sz="1050" dirty="0">
              <a:ea typeface="微软雅黑" panose="020B0503020204020204" pitchFamily="34" charset="-122"/>
            </a:endParaRPr>
          </a:p>
        </p:txBody>
      </p:sp>
      <p:grpSp>
        <p:nvGrpSpPr>
          <p:cNvPr id="10" name="Group 6"/>
          <p:cNvGrpSpPr/>
          <p:nvPr/>
        </p:nvGrpSpPr>
        <p:grpSpPr bwMode="auto">
          <a:xfrm rot="-744809">
            <a:off x="1362621" y="4139666"/>
            <a:ext cx="6480175" cy="288925"/>
            <a:chOff x="0" y="0"/>
            <a:chExt cx="6480000" cy="288000"/>
          </a:xfrm>
        </p:grpSpPr>
        <p:sp>
          <p:nvSpPr>
            <p:cNvPr id="11" name="矩形 7"/>
            <p:cNvSpPr>
              <a:spLocks noChangeArrowheads="1"/>
            </p:cNvSpPr>
            <p:nvPr/>
          </p:nvSpPr>
          <p:spPr bwMode="auto">
            <a:xfrm>
              <a:off x="0" y="71992"/>
              <a:ext cx="6480000" cy="144016"/>
            </a:xfrm>
            <a:prstGeom prst="rect">
              <a:avLst/>
            </a:prstGeom>
            <a:solidFill>
              <a:srgbClr val="71C3E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sym typeface="微软雅黑" panose="020B0503020204020204" pitchFamily="34" charset="-122"/>
              </a:endParaRPr>
            </a:p>
          </p:txBody>
        </p:sp>
        <p:sp>
          <p:nvSpPr>
            <p:cNvPr id="12" name="椭圆 8"/>
            <p:cNvSpPr>
              <a:spLocks noChangeArrowheads="1"/>
            </p:cNvSpPr>
            <p:nvPr/>
          </p:nvSpPr>
          <p:spPr bwMode="auto">
            <a:xfrm>
              <a:off x="3095984" y="0"/>
              <a:ext cx="288000" cy="288000"/>
            </a:xfrm>
            <a:prstGeom prst="ellipse">
              <a:avLst/>
            </a:prstGeom>
            <a:solidFill>
              <a:srgbClr val="71C3E3"/>
            </a:solidFill>
            <a:ln w="38100">
              <a:solidFill>
                <a:srgbClr val="F8EAE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sym typeface="微软雅黑" panose="020B0503020204020204" pitchFamily="34" charset="-122"/>
              </a:endParaRPr>
            </a:p>
          </p:txBody>
        </p:sp>
      </p:grpSp>
      <p:sp>
        <p:nvSpPr>
          <p:cNvPr id="13" name="TextBox 15"/>
          <p:cNvSpPr>
            <a:spLocks noChangeArrowheads="1"/>
          </p:cNvSpPr>
          <p:nvPr/>
        </p:nvSpPr>
        <p:spPr bwMode="auto">
          <a:xfrm rot="-709074">
            <a:off x="1210411" y="4024461"/>
            <a:ext cx="1569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E71F19"/>
                </a:solidFill>
                <a:sym typeface="Impact" panose="020B0806030902050204" pitchFamily="34" charset="0"/>
              </a:rPr>
              <a:t>关键字</a:t>
            </a:r>
          </a:p>
        </p:txBody>
      </p:sp>
      <p:sp>
        <p:nvSpPr>
          <p:cNvPr id="14" name="TextBox 45"/>
          <p:cNvSpPr>
            <a:spLocks noChangeArrowheads="1"/>
          </p:cNvSpPr>
          <p:nvPr/>
        </p:nvSpPr>
        <p:spPr bwMode="auto">
          <a:xfrm rot="-709074">
            <a:off x="6219767" y="2959249"/>
            <a:ext cx="1569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62AB71"/>
                </a:solidFill>
                <a:sym typeface="Impact" panose="020B0806030902050204" pitchFamily="34" charset="0"/>
              </a:rPr>
              <a:t>关键字</a:t>
            </a:r>
          </a:p>
        </p:txBody>
      </p:sp>
      <p:grpSp>
        <p:nvGrpSpPr>
          <p:cNvPr id="15" name="Group 11"/>
          <p:cNvGrpSpPr/>
          <p:nvPr/>
        </p:nvGrpSpPr>
        <p:grpSpPr bwMode="auto">
          <a:xfrm>
            <a:off x="1118146" y="1932261"/>
            <a:ext cx="2593975" cy="1466855"/>
            <a:chOff x="0" y="-174063"/>
            <a:chExt cx="2594714" cy="1467327"/>
          </a:xfrm>
        </p:grpSpPr>
        <p:sp>
          <p:nvSpPr>
            <p:cNvPr id="16" name="矩形 46"/>
            <p:cNvSpPr>
              <a:spLocks noChangeArrowheads="1"/>
            </p:cNvSpPr>
            <p:nvPr/>
          </p:nvSpPr>
          <p:spPr bwMode="auto">
            <a:xfrm>
              <a:off x="0" y="-174063"/>
              <a:ext cx="1904560" cy="3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添加主题</a:t>
              </a:r>
              <a:endParaRPr lang="zh-CN" altLang="en-US" sz="1800" dirty="0">
                <a:solidFill>
                  <a:schemeClr val="tx1">
                    <a:lumMod val="75000"/>
                    <a:lumOff val="25000"/>
                  </a:schemeClr>
                </a:solidFill>
                <a:latin typeface="Arial" panose="020B0604020202020204" pitchFamily="34" charset="0"/>
              </a:endParaRPr>
            </a:p>
          </p:txBody>
        </p:sp>
        <p:sp>
          <p:nvSpPr>
            <p:cNvPr id="17" name="矩形 47"/>
            <p:cNvSpPr>
              <a:spLocks noChangeArrowheads="1"/>
            </p:cNvSpPr>
            <p:nvPr/>
          </p:nvSpPr>
          <p:spPr bwMode="auto">
            <a:xfrm>
              <a:off x="0" y="90611"/>
              <a:ext cx="2594714" cy="101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100" dirty="0">
                  <a:solidFill>
                    <a:schemeClr val="tx1">
                      <a:lumMod val="75000"/>
                      <a:lumOff val="25000"/>
                    </a:schemeClr>
                  </a:solidFill>
                  <a:sym typeface="微软雅黑" panose="020B0503020204020204" pitchFamily="34" charset="-122"/>
                </a:rPr>
                <a:t>在此录入上述图片的描述说明，在此录入上述图片的描述说明，在此录入上述图片的描述说明，在此录入上述图片的描述说明。</a:t>
              </a:r>
            </a:p>
          </p:txBody>
        </p:sp>
        <p:sp>
          <p:nvSpPr>
            <p:cNvPr id="18" name="等腰三角形 1"/>
            <p:cNvSpPr>
              <a:spLocks noChangeAspect="1" noChangeArrowheads="1"/>
            </p:cNvSpPr>
            <p:nvPr/>
          </p:nvSpPr>
          <p:spPr bwMode="auto">
            <a:xfrm flipV="1">
              <a:off x="862280" y="1138091"/>
              <a:ext cx="180000" cy="155173"/>
            </a:xfrm>
            <a:prstGeom prst="triangle">
              <a:avLst>
                <a:gd name="adj" fmla="val 50000"/>
              </a:avLst>
            </a:prstGeom>
            <a:solidFill>
              <a:srgbClr val="E71F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3BBE"/>
                </a:solidFill>
                <a:sym typeface="微软雅黑" panose="020B0503020204020204" pitchFamily="34" charset="-122"/>
              </a:endParaRPr>
            </a:p>
          </p:txBody>
        </p:sp>
      </p:grpSp>
      <p:grpSp>
        <p:nvGrpSpPr>
          <p:cNvPr id="19" name="Group 15"/>
          <p:cNvGrpSpPr/>
          <p:nvPr/>
        </p:nvGrpSpPr>
        <p:grpSpPr bwMode="auto">
          <a:xfrm>
            <a:off x="5896521" y="1120435"/>
            <a:ext cx="2593975" cy="1263650"/>
            <a:chOff x="0" y="0"/>
            <a:chExt cx="2594714" cy="1263610"/>
          </a:xfrm>
        </p:grpSpPr>
        <p:sp>
          <p:nvSpPr>
            <p:cNvPr id="24" name="矩形 48"/>
            <p:cNvSpPr>
              <a:spLocks noChangeArrowheads="1"/>
            </p:cNvSpPr>
            <p:nvPr/>
          </p:nvSpPr>
          <p:spPr bwMode="auto">
            <a:xfrm>
              <a:off x="0" y="0"/>
              <a:ext cx="1904560" cy="33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添加主题</a:t>
              </a:r>
              <a:endParaRPr lang="zh-CN" altLang="en-US" sz="1800" dirty="0">
                <a:solidFill>
                  <a:schemeClr val="tx1">
                    <a:lumMod val="75000"/>
                    <a:lumOff val="25000"/>
                  </a:schemeClr>
                </a:solidFill>
                <a:latin typeface="Arial" panose="020B0604020202020204" pitchFamily="34" charset="0"/>
              </a:endParaRPr>
            </a:p>
          </p:txBody>
        </p:sp>
        <p:sp>
          <p:nvSpPr>
            <p:cNvPr id="25" name="矩形 49"/>
            <p:cNvSpPr>
              <a:spLocks noChangeArrowheads="1"/>
            </p:cNvSpPr>
            <p:nvPr/>
          </p:nvSpPr>
          <p:spPr bwMode="auto">
            <a:xfrm>
              <a:off x="0" y="264679"/>
              <a:ext cx="2594714" cy="78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100" dirty="0">
                  <a:solidFill>
                    <a:schemeClr val="tx1">
                      <a:lumMod val="75000"/>
                      <a:lumOff val="25000"/>
                    </a:schemeClr>
                  </a:solidFill>
                  <a:sym typeface="微软雅黑" panose="020B0503020204020204" pitchFamily="34" charset="-122"/>
                </a:rPr>
                <a:t>在此录入上述图片的描述说明，在此录入上述图片的描述说明，在此录入上述图片的描述说明。</a:t>
              </a:r>
            </a:p>
          </p:txBody>
        </p:sp>
        <p:sp>
          <p:nvSpPr>
            <p:cNvPr id="26" name="等腰三角形 18"/>
            <p:cNvSpPr>
              <a:spLocks noChangeAspect="1" noChangeArrowheads="1"/>
            </p:cNvSpPr>
            <p:nvPr/>
          </p:nvSpPr>
          <p:spPr bwMode="auto">
            <a:xfrm flipV="1">
              <a:off x="862280" y="1108437"/>
              <a:ext cx="180000" cy="155173"/>
            </a:xfrm>
            <a:prstGeom prst="triangle">
              <a:avLst>
                <a:gd name="adj" fmla="val 50000"/>
              </a:avLst>
            </a:prstGeom>
            <a:solidFill>
              <a:srgbClr val="62AB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tx1">
                    <a:lumMod val="75000"/>
                    <a:lumOff val="25000"/>
                  </a:schemeClr>
                </a:solidFill>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42" presetClass="path" presetSubtype="0" autoRev="1" fill="hold" grpId="1" nodeType="withEffect">
                                  <p:stCondLst>
                                    <p:cond delay="1500"/>
                                  </p:stCondLst>
                                  <p:childTnLst>
                                    <p:animMotion origin="layout" path="M -0.00169 -0.22963 L 8.33333E-7 4.44444E-6 " pathEditMode="relative" rAng="0" ptsTypes="AA">
                                      <p:cBhvr>
                                        <p:cTn id="40" dur="750" spd="-100000" fill="hold"/>
                                        <p:tgtEl>
                                          <p:spTgt spid="13"/>
                                        </p:tgtEl>
                                        <p:attrNameLst>
                                          <p:attrName>ppt_x</p:attrName>
                                          <p:attrName>ppt_y</p:attrName>
                                        </p:attrNameLst>
                                      </p:cBhvr>
                                      <p:rCtr x="78" y="11481"/>
                                    </p:animMotion>
                                  </p:childTnLst>
                                </p:cTn>
                              </p:par>
                              <p:par>
                                <p:cTn id="41" presetID="42" presetClass="path" presetSubtype="0" autoRev="1" fill="hold" grpId="1" nodeType="withEffect">
                                  <p:stCondLst>
                                    <p:cond delay="1500"/>
                                  </p:stCondLst>
                                  <p:childTnLst>
                                    <p:animMotion origin="layout" path="M 4.375E-6 -1.11111E-6 L 4.375E-6 0.16134 " pathEditMode="relative" rAng="0" ptsTypes="AA">
                                      <p:cBhvr>
                                        <p:cTn id="42" dur="750" fill="hold"/>
                                        <p:tgtEl>
                                          <p:spTgt spid="14"/>
                                        </p:tgtEl>
                                        <p:attrNameLst>
                                          <p:attrName>ppt_x</p:attrName>
                                          <p:attrName>ppt_y</p:attrName>
                                        </p:attrNameLst>
                                      </p:cBhvr>
                                      <p:rCtr x="0" y="8056"/>
                                    </p:animMotion>
                                  </p:childTnLst>
                                </p:cTn>
                              </p:par>
                              <p:par>
                                <p:cTn id="43" presetID="8" presetClass="emph" presetSubtype="0" fill="hold" nodeType="withEffect">
                                  <p:stCondLst>
                                    <p:cond delay="1500"/>
                                  </p:stCondLst>
                                  <p:childTnLst>
                                    <p:animRot by="1440000">
                                      <p:cBhvr>
                                        <p:cTn id="44" dur="750" fill="hold"/>
                                        <p:tgtEl>
                                          <p:spTgt spid="10"/>
                                        </p:tgtEl>
                                        <p:attrNameLst>
                                          <p:attrName>r</p:attrName>
                                        </p:attrNameLst>
                                      </p:cBhvr>
                                    </p:animRot>
                                  </p:childTnLst>
                                </p:cTn>
                              </p:par>
                              <p:par>
                                <p:cTn id="45" presetID="8" presetClass="emph" presetSubtype="0" fill="hold" nodeType="withEffect">
                                  <p:stCondLst>
                                    <p:cond delay="2250"/>
                                  </p:stCondLst>
                                  <p:childTnLst>
                                    <p:animRot by="-1440000">
                                      <p:cBhvr>
                                        <p:cTn id="46" dur="750" fill="hold"/>
                                        <p:tgtEl>
                                          <p:spTgt spid="10"/>
                                        </p:tgtEl>
                                        <p:attrNameLst>
                                          <p:attrName>r</p:attrName>
                                        </p:attrNameLst>
                                      </p:cBhvr>
                                    </p:animRot>
                                  </p:childTnLst>
                                </p:cTn>
                              </p:par>
                            </p:childTnLst>
                          </p:cTn>
                        </p:par>
                        <p:par>
                          <p:cTn id="47" fill="hold">
                            <p:stCondLst>
                              <p:cond delay="2500"/>
                            </p:stCondLst>
                            <p:childTnLst>
                              <p:par>
                                <p:cTn id="48" presetID="22" presetClass="entr" presetSubtype="1"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750"/>
                                        <p:tgtEl>
                                          <p:spTgt spid="15"/>
                                        </p:tgtEl>
                                      </p:cBhvr>
                                    </p:animEffect>
                                  </p:childTnLst>
                                </p:cTn>
                              </p:par>
                            </p:childTnLst>
                          </p:cTn>
                        </p:par>
                        <p:par>
                          <p:cTn id="51" fill="hold">
                            <p:stCondLst>
                              <p:cond delay="3500"/>
                            </p:stCondLst>
                            <p:childTnLst>
                              <p:par>
                                <p:cTn id="52" presetID="22" presetClass="entr" presetSubtype="1"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3" grpId="0"/>
      <p:bldP spid="13" grpId="1"/>
      <p:bldP spid="14" grpId="0"/>
      <p:bldP spid="1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9"/>
          <p:cNvGrpSpPr/>
          <p:nvPr/>
        </p:nvGrpSpPr>
        <p:grpSpPr>
          <a:xfrm>
            <a:off x="973469" y="1939886"/>
            <a:ext cx="7308060" cy="1099348"/>
            <a:chOff x="1212082" y="2089253"/>
            <a:chExt cx="5401827" cy="812594"/>
          </a:xfrm>
          <a:solidFill>
            <a:srgbClr val="FF9400"/>
          </a:solidFill>
        </p:grpSpPr>
        <p:sp>
          <p:nvSpPr>
            <p:cNvPr id="10" name="Freeform 15"/>
            <p:cNvSpPr>
              <a:spLocks noChangeAspect="1"/>
            </p:cNvSpPr>
            <p:nvPr/>
          </p:nvSpPr>
          <p:spPr>
            <a:xfrm>
              <a:off x="5166109"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6"/>
            <p:cNvSpPr>
              <a:spLocks noChangeAspect="1"/>
            </p:cNvSpPr>
            <p:nvPr/>
          </p:nvSpPr>
          <p:spPr>
            <a:xfrm>
              <a:off x="3848100"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7"/>
            <p:cNvSpPr>
              <a:spLocks noChangeAspect="1"/>
            </p:cNvSpPr>
            <p:nvPr/>
          </p:nvSpPr>
          <p:spPr>
            <a:xfrm>
              <a:off x="2530091"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8"/>
            <p:cNvSpPr>
              <a:spLocks noChangeAspect="1"/>
            </p:cNvSpPr>
            <p:nvPr/>
          </p:nvSpPr>
          <p:spPr>
            <a:xfrm>
              <a:off x="1212082"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71C3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Oval 20"/>
          <p:cNvSpPr>
            <a:spLocks noChangeAspect="1"/>
          </p:cNvSpPr>
          <p:nvPr/>
        </p:nvSpPr>
        <p:spPr>
          <a:xfrm>
            <a:off x="1633479" y="1640855"/>
            <a:ext cx="679434" cy="691369"/>
          </a:xfrm>
          <a:prstGeom prst="ellipse">
            <a:avLst/>
          </a:prstGeom>
          <a:solidFill>
            <a:srgbClr val="71C3E3"/>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01</a:t>
            </a:r>
          </a:p>
        </p:txBody>
      </p:sp>
      <p:sp>
        <p:nvSpPr>
          <p:cNvPr id="15" name="Oval 21"/>
          <p:cNvSpPr>
            <a:spLocks noChangeAspect="1"/>
          </p:cNvSpPr>
          <p:nvPr/>
        </p:nvSpPr>
        <p:spPr>
          <a:xfrm>
            <a:off x="3467167" y="1640855"/>
            <a:ext cx="679434" cy="691369"/>
          </a:xfrm>
          <a:prstGeom prst="ellipse">
            <a:avLst/>
          </a:prstGeom>
          <a:solidFill>
            <a:srgbClr val="E71F19"/>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02</a:t>
            </a:r>
          </a:p>
        </p:txBody>
      </p:sp>
      <p:sp>
        <p:nvSpPr>
          <p:cNvPr id="16" name="Oval 22"/>
          <p:cNvSpPr>
            <a:spLocks noChangeAspect="1"/>
          </p:cNvSpPr>
          <p:nvPr/>
        </p:nvSpPr>
        <p:spPr>
          <a:xfrm>
            <a:off x="5251597" y="1640855"/>
            <a:ext cx="679434" cy="691369"/>
          </a:xfrm>
          <a:prstGeom prst="ellipse">
            <a:avLst/>
          </a:prstGeom>
          <a:solidFill>
            <a:srgbClr val="62AB7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03</a:t>
            </a:r>
          </a:p>
        </p:txBody>
      </p:sp>
      <p:sp>
        <p:nvSpPr>
          <p:cNvPr id="17" name="Oval 23"/>
          <p:cNvSpPr>
            <a:spLocks noChangeAspect="1"/>
          </p:cNvSpPr>
          <p:nvPr/>
        </p:nvSpPr>
        <p:spPr>
          <a:xfrm>
            <a:off x="7023797" y="1640855"/>
            <a:ext cx="679434" cy="691369"/>
          </a:xfrm>
          <a:prstGeom prst="ellipse">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04</a:t>
            </a:r>
          </a:p>
        </p:txBody>
      </p:sp>
      <p:sp>
        <p:nvSpPr>
          <p:cNvPr id="18" name="TextBox 23"/>
          <p:cNvSpPr txBox="1"/>
          <p:nvPr/>
        </p:nvSpPr>
        <p:spPr>
          <a:xfrm>
            <a:off x="869159"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9" name="TextBox 24"/>
          <p:cNvSpPr txBox="1"/>
          <p:nvPr/>
        </p:nvSpPr>
        <p:spPr>
          <a:xfrm>
            <a:off x="869158"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4" name="TextBox 23"/>
          <p:cNvSpPr txBox="1"/>
          <p:nvPr/>
        </p:nvSpPr>
        <p:spPr>
          <a:xfrm>
            <a:off x="2910191"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5" name="TextBox 24"/>
          <p:cNvSpPr txBox="1"/>
          <p:nvPr/>
        </p:nvSpPr>
        <p:spPr>
          <a:xfrm>
            <a:off x="2910190"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6" name="TextBox 23"/>
          <p:cNvSpPr txBox="1"/>
          <p:nvPr/>
        </p:nvSpPr>
        <p:spPr>
          <a:xfrm>
            <a:off x="4815755"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7" name="TextBox 24"/>
          <p:cNvSpPr txBox="1"/>
          <p:nvPr/>
        </p:nvSpPr>
        <p:spPr>
          <a:xfrm>
            <a:off x="4815754"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8" name="TextBox 23"/>
          <p:cNvSpPr txBox="1"/>
          <p:nvPr/>
        </p:nvSpPr>
        <p:spPr>
          <a:xfrm>
            <a:off x="6856786"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9" name="TextBox 24"/>
          <p:cNvSpPr txBox="1"/>
          <p:nvPr/>
        </p:nvSpPr>
        <p:spPr>
          <a:xfrm>
            <a:off x="6856785"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edge">
                                      <p:cBhvr>
                                        <p:cTn id="21" dur="200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par>
                          <p:cTn id="47" fill="hold">
                            <p:stCondLst>
                              <p:cond delay="1500"/>
                            </p:stCondLst>
                            <p:childTnLst>
                              <p:par>
                                <p:cTn id="48" presetID="1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p:tgtEl>
                                          <p:spTgt spid="18"/>
                                        </p:tgtEl>
                                        <p:attrNameLst>
                                          <p:attrName>ppt_y</p:attrName>
                                        </p:attrNameLst>
                                      </p:cBhvr>
                                      <p:tavLst>
                                        <p:tav tm="0">
                                          <p:val>
                                            <p:strVal val="#ppt_y+#ppt_h*1.125000"/>
                                          </p:val>
                                        </p:tav>
                                        <p:tav tm="100000">
                                          <p:val>
                                            <p:strVal val="#ppt_y"/>
                                          </p:val>
                                        </p:tav>
                                      </p:tavLst>
                                    </p:anim>
                                    <p:animEffect transition="in" filter="wipe(up)">
                                      <p:cBhvr>
                                        <p:cTn id="51" dur="500"/>
                                        <p:tgtEl>
                                          <p:spTgt spid="18"/>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ppt_y</p:attrName>
                                        </p:attrNameLst>
                                      </p:cBhvr>
                                      <p:tavLst>
                                        <p:tav tm="0">
                                          <p:val>
                                            <p:strVal val="#ppt_y-#ppt_h*1.125000"/>
                                          </p:val>
                                        </p:tav>
                                        <p:tav tm="100000">
                                          <p:val>
                                            <p:strVal val="#ppt_y"/>
                                          </p:val>
                                        </p:tav>
                                      </p:tavLst>
                                    </p:anim>
                                    <p:animEffect transition="in" filter="wipe(down)">
                                      <p:cBhvr>
                                        <p:cTn id="55" dur="500"/>
                                        <p:tgtEl>
                                          <p:spTgt spid="19"/>
                                        </p:tgtEl>
                                      </p:cBhvr>
                                    </p:animEffect>
                                  </p:childTnLst>
                                </p:cTn>
                              </p:par>
                            </p:childTnLst>
                          </p:cTn>
                        </p:par>
                        <p:par>
                          <p:cTn id="56" fill="hold">
                            <p:stCondLst>
                              <p:cond delay="2000"/>
                            </p:stCondLst>
                            <p:childTnLst>
                              <p:par>
                                <p:cTn id="57" presetID="1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p:tgtEl>
                                          <p:spTgt spid="24"/>
                                        </p:tgtEl>
                                        <p:attrNameLst>
                                          <p:attrName>ppt_y</p:attrName>
                                        </p:attrNameLst>
                                      </p:cBhvr>
                                      <p:tavLst>
                                        <p:tav tm="0">
                                          <p:val>
                                            <p:strVal val="#ppt_y+#ppt_h*1.125000"/>
                                          </p:val>
                                        </p:tav>
                                        <p:tav tm="100000">
                                          <p:val>
                                            <p:strVal val="#ppt_y"/>
                                          </p:val>
                                        </p:tav>
                                      </p:tavLst>
                                    </p:anim>
                                    <p:animEffect transition="in" filter="wipe(up)">
                                      <p:cBhvr>
                                        <p:cTn id="60" dur="500"/>
                                        <p:tgtEl>
                                          <p:spTgt spid="24"/>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down)">
                                      <p:cBhvr>
                                        <p:cTn id="64" dur="500"/>
                                        <p:tgtEl>
                                          <p:spTgt spid="25"/>
                                        </p:tgtEl>
                                      </p:cBhvr>
                                    </p:animEffect>
                                  </p:childTnLst>
                                </p:cTn>
                              </p:par>
                            </p:childTnLst>
                          </p:cTn>
                        </p:par>
                        <p:par>
                          <p:cTn id="65" fill="hold">
                            <p:stCondLst>
                              <p:cond delay="2500"/>
                            </p:stCondLst>
                            <p:childTnLst>
                              <p:par>
                                <p:cTn id="66" presetID="1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down)">
                                      <p:cBhvr>
                                        <p:cTn id="73" dur="500"/>
                                        <p:tgtEl>
                                          <p:spTgt spid="27"/>
                                        </p:tgtEl>
                                      </p:cBhvr>
                                    </p:animEffect>
                                  </p:childTnLst>
                                </p:cTn>
                              </p:par>
                            </p:childTnLst>
                          </p:cTn>
                        </p:par>
                        <p:par>
                          <p:cTn id="74" fill="hold">
                            <p:stCondLst>
                              <p:cond delay="3000"/>
                            </p:stCondLst>
                            <p:childTnLst>
                              <p:par>
                                <p:cTn id="75" presetID="12" presetClass="entr" presetSubtype="4"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p:tgtEl>
                                          <p:spTgt spid="28"/>
                                        </p:tgtEl>
                                        <p:attrNameLst>
                                          <p:attrName>ppt_y</p:attrName>
                                        </p:attrNameLst>
                                      </p:cBhvr>
                                      <p:tavLst>
                                        <p:tav tm="0">
                                          <p:val>
                                            <p:strVal val="#ppt_y+#ppt_h*1.125000"/>
                                          </p:val>
                                        </p:tav>
                                        <p:tav tm="100000">
                                          <p:val>
                                            <p:strVal val="#ppt_y"/>
                                          </p:val>
                                        </p:tav>
                                      </p:tavLst>
                                    </p:anim>
                                    <p:animEffect transition="in" filter="wipe(up)">
                                      <p:cBhvr>
                                        <p:cTn id="78" dur="500"/>
                                        <p:tgtEl>
                                          <p:spTgt spid="28"/>
                                        </p:tgtEl>
                                      </p:cBhvr>
                                    </p:animEffect>
                                  </p:childTnLst>
                                </p:cTn>
                              </p:par>
                              <p:par>
                                <p:cTn id="79" presetID="12" presetClass="entr" presetSubtype="1"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p:tgtEl>
                                          <p:spTgt spid="29"/>
                                        </p:tgtEl>
                                        <p:attrNameLst>
                                          <p:attrName>ppt_y</p:attrName>
                                        </p:attrNameLst>
                                      </p:cBhvr>
                                      <p:tavLst>
                                        <p:tav tm="0">
                                          <p:val>
                                            <p:strVal val="#ppt_y-#ppt_h*1.125000"/>
                                          </p:val>
                                        </p:tav>
                                        <p:tav tm="100000">
                                          <p:val>
                                            <p:strVal val="#ppt_y"/>
                                          </p:val>
                                        </p:tav>
                                      </p:tavLst>
                                    </p:anim>
                                    <p:animEffect transition="in" filter="wipe(down)">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animBg="1"/>
      <p:bldP spid="17" grpId="0" animBg="1"/>
      <p:bldP spid="18" grpId="0"/>
      <p:bldP spid="19" grpId="0"/>
      <p:bldP spid="24" grpId="0"/>
      <p:bldP spid="25" grpId="0"/>
      <p:bldP spid="26" grpId="0"/>
      <p:bldP spid="27" grpId="0"/>
      <p:bldP spid="28" grpId="0"/>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矩形 8"/>
          <p:cNvSpPr/>
          <p:nvPr/>
        </p:nvSpPr>
        <p:spPr>
          <a:xfrm>
            <a:off x="4356808" y="1084028"/>
            <a:ext cx="3940107" cy="32487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0" name="矩形 9"/>
          <p:cNvSpPr/>
          <p:nvPr/>
        </p:nvSpPr>
        <p:spPr>
          <a:xfrm>
            <a:off x="4356808" y="2353765"/>
            <a:ext cx="3940107" cy="323681"/>
          </a:xfrm>
          <a:prstGeom prst="rect">
            <a:avLst/>
          </a:pr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p>
        </p:txBody>
      </p:sp>
      <p:sp>
        <p:nvSpPr>
          <p:cNvPr id="11" name="矩形 10"/>
          <p:cNvSpPr/>
          <p:nvPr/>
        </p:nvSpPr>
        <p:spPr>
          <a:xfrm>
            <a:off x="4356808" y="3734171"/>
            <a:ext cx="3940107" cy="323681"/>
          </a:xfrm>
          <a:prstGeom prst="rect">
            <a:avLst/>
          </a:pr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2" name="TextBox 7"/>
          <p:cNvSpPr txBox="1"/>
          <p:nvPr/>
        </p:nvSpPr>
        <p:spPr>
          <a:xfrm>
            <a:off x="4356808" y="1084029"/>
            <a:ext cx="3292745" cy="323037"/>
          </a:xfrm>
          <a:prstGeom prst="rect">
            <a:avLst/>
          </a:prstGeom>
          <a:solidFill>
            <a:srgbClr val="FFC000"/>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执行力有所增强</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3" name="Freeform 6"/>
          <p:cNvSpPr/>
          <p:nvPr/>
        </p:nvSpPr>
        <p:spPr>
          <a:xfrm>
            <a:off x="4033127" y="1097119"/>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4" name="Freeform 6"/>
          <p:cNvSpPr/>
          <p:nvPr/>
        </p:nvSpPr>
        <p:spPr>
          <a:xfrm>
            <a:off x="4033127" y="2365665"/>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5" name="Freeform 6"/>
          <p:cNvSpPr/>
          <p:nvPr/>
        </p:nvSpPr>
        <p:spPr>
          <a:xfrm>
            <a:off x="4033127" y="3736551"/>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6" name="TextBox 11"/>
          <p:cNvSpPr txBox="1"/>
          <p:nvPr/>
        </p:nvSpPr>
        <p:spPr>
          <a:xfrm>
            <a:off x="4356808" y="2363285"/>
            <a:ext cx="3292745" cy="323037"/>
          </a:xfrm>
          <a:prstGeom prst="rect">
            <a:avLst/>
          </a:prstGeom>
          <a:solidFill>
            <a:srgbClr val="E71F19"/>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放牧式管理有所改善</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4356808" y="3734171"/>
            <a:ext cx="3292745" cy="323037"/>
          </a:xfrm>
          <a:prstGeom prst="rect">
            <a:avLst/>
          </a:prstGeom>
          <a:solidFill>
            <a:srgbClr val="62AB71"/>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积极性有所提高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8" name="TextBox 13"/>
          <p:cNvSpPr txBox="1"/>
          <p:nvPr/>
        </p:nvSpPr>
        <p:spPr>
          <a:xfrm>
            <a:off x="4354428" y="1408900"/>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坚持“让能干事者有机会、干成事者有舞台”的原则，进行一系列人事改革，团队的执行力，积极性均有所提高。</a:t>
            </a:r>
          </a:p>
        </p:txBody>
      </p:sp>
      <p:sp>
        <p:nvSpPr>
          <p:cNvPr id="19" name="TextBox 14"/>
          <p:cNvSpPr txBox="1"/>
          <p:nvPr/>
        </p:nvSpPr>
        <p:spPr>
          <a:xfrm>
            <a:off x="4354428" y="2796446"/>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强化考核，严明纪律，精细化管理，销售人员的“放牧式”现象基本消除，营销团队的管理加强。</a:t>
            </a:r>
          </a:p>
        </p:txBody>
      </p:sp>
      <p:sp>
        <p:nvSpPr>
          <p:cNvPr id="24" name="TextBox 15"/>
          <p:cNvSpPr txBox="1"/>
          <p:nvPr/>
        </p:nvSpPr>
        <p:spPr>
          <a:xfrm>
            <a:off x="4354428" y="4147102"/>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待遇方面，基本消费了“大锅饭现象”，薪资待遇的挑战性增强，标准更科学合理。</a:t>
            </a:r>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111" y="1377281"/>
            <a:ext cx="3520035" cy="2919249"/>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49" presetClass="path" presetSubtype="0" accel="50000" decel="50000" fill="hold" nodeType="withEffect">
                                  <p:stCondLst>
                                    <p:cond delay="0"/>
                                  </p:stCondLst>
                                  <p:childTnLst>
                                    <p:animMotion origin="layout" path="M -4.72222E-6 -2.1012E-6 L 0.09011 -2.1012E-6 " pathEditMode="relative" rAng="0" ptsTypes="AA">
                                      <p:cBhvr>
                                        <p:cTn id="36" dur="500" spd="-100000" fill="hold"/>
                                        <p:tgtEl>
                                          <p:spTgt spid="13"/>
                                        </p:tgtEl>
                                        <p:attrNameLst>
                                          <p:attrName>ppt_x</p:attrName>
                                          <p:attrName>ppt_y</p:attrName>
                                        </p:attrNameLst>
                                      </p:cBhvr>
                                      <p:rCtr x="4497" y="0"/>
                                    </p:animMotion>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49" presetClass="path" presetSubtype="0" accel="50000" decel="50000" fill="hold" nodeType="withEffect">
                                  <p:stCondLst>
                                    <p:cond delay="0"/>
                                  </p:stCondLst>
                                  <p:childTnLst>
                                    <p:animMotion origin="layout" path="M -4.72222E-6 -9.50324E-7 L 0.09011 -9.50324E-7 " pathEditMode="relative" rAng="0" ptsTypes="AA">
                                      <p:cBhvr>
                                        <p:cTn id="40" dur="500" spd="-100000" fill="hold"/>
                                        <p:tgtEl>
                                          <p:spTgt spid="14"/>
                                        </p:tgtEl>
                                        <p:attrNameLst>
                                          <p:attrName>ppt_x</p:attrName>
                                          <p:attrName>ppt_y</p:attrName>
                                        </p:attrNameLst>
                                      </p:cBhvr>
                                      <p:rCtr x="4497" y="0"/>
                                    </p:animMotion>
                                  </p:childTnLst>
                                </p:cTn>
                              </p:par>
                              <p:par>
                                <p:cTn id="41" presetID="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49" presetClass="path" presetSubtype="0" accel="50000" decel="50000" fill="hold" nodeType="withEffect">
                                  <p:stCondLst>
                                    <p:cond delay="0"/>
                                  </p:stCondLst>
                                  <p:childTnLst>
                                    <p:animMotion origin="layout" path="M -4.72222E-6 3.20889E-6 L 0.09011 3.20889E-6 " pathEditMode="relative" rAng="0" ptsTypes="AA">
                                      <p:cBhvr>
                                        <p:cTn id="44" dur="500" spd="-100000" fill="hold"/>
                                        <p:tgtEl>
                                          <p:spTgt spid="15"/>
                                        </p:tgtEl>
                                        <p:attrNameLst>
                                          <p:attrName>ppt_x</p:attrName>
                                          <p:attrName>ppt_y</p:attrName>
                                        </p:attrNameLst>
                                      </p:cBhvr>
                                      <p:rCtr x="4497" y="0"/>
                                    </p:animMotion>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3000"/>
                            </p:stCondLst>
                            <p:childTnLst>
                              <p:par>
                                <p:cTn id="66" presetID="42" presetClass="entr" presetSubtype="0"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anim calcmode="lin" valueType="num">
                                      <p:cBhvr>
                                        <p:cTn id="69" dur="500" fill="hold"/>
                                        <p:tgtEl>
                                          <p:spTgt spid="25"/>
                                        </p:tgtEl>
                                        <p:attrNameLst>
                                          <p:attrName>ppt_x</p:attrName>
                                        </p:attrNameLst>
                                      </p:cBhvr>
                                      <p:tavLst>
                                        <p:tav tm="0">
                                          <p:val>
                                            <p:strVal val="#ppt_x"/>
                                          </p:val>
                                        </p:tav>
                                        <p:tav tm="100000">
                                          <p:val>
                                            <p:strVal val="#ppt_x"/>
                                          </p:val>
                                        </p:tav>
                                      </p:tavLst>
                                    </p:anim>
                                    <p:anim calcmode="lin" valueType="num">
                                      <p:cBhvr>
                                        <p:cTn id="7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6" grpId="0" animBg="1"/>
      <p:bldP spid="17" grpId="0" animBg="1"/>
      <p:bldP spid="18" grpId="0"/>
      <p:bldP spid="19"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Straight Connector 5"/>
          <p:cNvCxnSpPr/>
          <p:nvPr/>
        </p:nvCxnSpPr>
        <p:spPr>
          <a:xfrm>
            <a:off x="3124280" y="2250885"/>
            <a:ext cx="801644"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7"/>
          <p:cNvCxnSpPr/>
          <p:nvPr/>
        </p:nvCxnSpPr>
        <p:spPr>
          <a:xfrm>
            <a:off x="5141882" y="2250885"/>
            <a:ext cx="792119"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11" name="组合 10"/>
          <p:cNvGrpSpPr/>
          <p:nvPr/>
        </p:nvGrpSpPr>
        <p:grpSpPr>
          <a:xfrm>
            <a:off x="1143188" y="2060396"/>
            <a:ext cx="1295329" cy="365105"/>
            <a:chOff x="1607608" y="3504711"/>
            <a:chExt cx="1821556" cy="513429"/>
          </a:xfrm>
        </p:grpSpPr>
        <p:cxnSp>
          <p:nvCxnSpPr>
            <p:cNvPr id="12" name="Straight Connector 25"/>
            <p:cNvCxnSpPr/>
            <p:nvPr/>
          </p:nvCxnSpPr>
          <p:spPr>
            <a:xfrm>
              <a:off x="1607608"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26"/>
            <p:cNvCxnSpPr/>
            <p:nvPr/>
          </p:nvCxnSpPr>
          <p:spPr>
            <a:xfrm>
              <a:off x="1607608"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638812" y="2060396"/>
            <a:ext cx="1295329" cy="365105"/>
            <a:chOff x="9335829" y="3504711"/>
            <a:chExt cx="1821556" cy="513429"/>
          </a:xfrm>
        </p:grpSpPr>
        <p:cxnSp>
          <p:nvCxnSpPr>
            <p:cNvPr id="15" name="Straight Connector 27"/>
            <p:cNvCxnSpPr/>
            <p:nvPr/>
          </p:nvCxnSpPr>
          <p:spPr>
            <a:xfrm>
              <a:off x="9335829"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28"/>
            <p:cNvCxnSpPr/>
            <p:nvPr/>
          </p:nvCxnSpPr>
          <p:spPr>
            <a:xfrm>
              <a:off x="11143991"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3925925" y="1530199"/>
            <a:ext cx="1215958" cy="1411211"/>
            <a:chOff x="5520831" y="2759122"/>
            <a:chExt cx="1709941" cy="1984515"/>
          </a:xfrm>
          <a:solidFill>
            <a:srgbClr val="FF6F67"/>
          </a:solidFill>
        </p:grpSpPr>
        <p:sp>
          <p:nvSpPr>
            <p:cNvPr id="18" name="Hexagon 4"/>
            <p:cNvSpPr/>
            <p:nvPr/>
          </p:nvSpPr>
          <p:spPr>
            <a:xfrm rot="5400000">
              <a:off x="5383544" y="2896409"/>
              <a:ext cx="1984515" cy="1709941"/>
            </a:xfrm>
            <a:prstGeom prst="hexagon">
              <a:avLst/>
            </a:prstGeom>
            <a:solidFill>
              <a:srgbClr val="62AB7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anose="020B0604020202020204" pitchFamily="34" charset="0"/>
              </a:endParaRPr>
            </a:p>
          </p:txBody>
        </p:sp>
        <p:sp>
          <p:nvSpPr>
            <p:cNvPr id="19" name="Rectangle 35"/>
            <p:cNvSpPr>
              <a:spLocks noChangeArrowheads="1"/>
            </p:cNvSpPr>
            <p:nvPr/>
          </p:nvSpPr>
          <p:spPr bwMode="auto">
            <a:xfrm>
              <a:off x="5770848" y="3399556"/>
              <a:ext cx="1245623" cy="12984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dirty="0">
                  <a:solidFill>
                    <a:schemeClr val="bg1"/>
                  </a:solidFill>
                  <a:ea typeface="微软雅黑" panose="020B0503020204020204" pitchFamily="34" charset="-122"/>
                </a:rPr>
                <a:t>请替换文字内容</a:t>
              </a:r>
            </a:p>
          </p:txBody>
        </p:sp>
      </p:grpSp>
      <p:grpSp>
        <p:nvGrpSpPr>
          <p:cNvPr id="24" name="组合 23"/>
          <p:cNvGrpSpPr/>
          <p:nvPr/>
        </p:nvGrpSpPr>
        <p:grpSpPr>
          <a:xfrm>
            <a:off x="914600" y="1225416"/>
            <a:ext cx="503211" cy="538133"/>
            <a:chOff x="1286157" y="2330521"/>
            <a:chExt cx="707640" cy="756750"/>
          </a:xfrm>
          <a:solidFill>
            <a:srgbClr val="4E9F42"/>
          </a:solidFill>
        </p:grpSpPr>
        <p:sp>
          <p:nvSpPr>
            <p:cNvPr id="25" name="Hexagon 9"/>
            <p:cNvSpPr/>
            <p:nvPr/>
          </p:nvSpPr>
          <p:spPr>
            <a:xfrm rot="5400000">
              <a:off x="1261602" y="2355076"/>
              <a:ext cx="756750" cy="707640"/>
            </a:xfrm>
            <a:prstGeom prst="hexagon">
              <a:avLst/>
            </a:prstGeom>
            <a:solidFill>
              <a:srgbClr val="E71F19"/>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26" name="Picture 29" descr="hear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6794" y="2493480"/>
              <a:ext cx="404045" cy="4062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914600" y="2596941"/>
            <a:ext cx="503211" cy="538133"/>
            <a:chOff x="1286157" y="4259228"/>
            <a:chExt cx="707640" cy="756750"/>
          </a:xfrm>
          <a:solidFill>
            <a:srgbClr val="4E9F42"/>
          </a:solidFill>
        </p:grpSpPr>
        <p:sp>
          <p:nvSpPr>
            <p:cNvPr id="28" name="Hexagon 31"/>
            <p:cNvSpPr/>
            <p:nvPr/>
          </p:nvSpPr>
          <p:spPr>
            <a:xfrm rot="5400000">
              <a:off x="1261602" y="4283783"/>
              <a:ext cx="756750" cy="707640"/>
            </a:xfrm>
            <a:prstGeom prst="hexagon">
              <a:avLst/>
            </a:prstGeom>
            <a:solidFill>
              <a:srgbClr val="E71F19"/>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29" name="Picture 30" descr="pla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93308" y="4433347"/>
              <a:ext cx="468783" cy="4687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428993" y="1911179"/>
            <a:ext cx="704811" cy="752434"/>
            <a:chOff x="3415770" y="3294875"/>
            <a:chExt cx="991141" cy="1058110"/>
          </a:xfrm>
          <a:solidFill>
            <a:srgbClr val="FF8A80"/>
          </a:solidFill>
        </p:grpSpPr>
        <p:sp>
          <p:nvSpPr>
            <p:cNvPr id="31" name="Hexagon 6"/>
            <p:cNvSpPr/>
            <p:nvPr/>
          </p:nvSpPr>
          <p:spPr>
            <a:xfrm rot="5400000">
              <a:off x="3382286" y="3328359"/>
              <a:ext cx="1058110" cy="991141"/>
            </a:xfrm>
            <a:prstGeom prst="hexagon">
              <a:avLst/>
            </a:prstGeom>
            <a:solidFill>
              <a:srgbClr val="FFC000"/>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2" name="Picture 32" descr="gif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9093" y="3571680"/>
              <a:ext cx="504500" cy="5067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5934000" y="1911179"/>
            <a:ext cx="704811" cy="752434"/>
            <a:chOff x="8344687" y="3294875"/>
            <a:chExt cx="991141" cy="1058110"/>
          </a:xfrm>
          <a:solidFill>
            <a:srgbClr val="FFD237"/>
          </a:solidFill>
        </p:grpSpPr>
        <p:sp>
          <p:nvSpPr>
            <p:cNvPr id="34" name="Hexagon 8"/>
            <p:cNvSpPr/>
            <p:nvPr/>
          </p:nvSpPr>
          <p:spPr>
            <a:xfrm rot="5400000">
              <a:off x="8311203" y="3328359"/>
              <a:ext cx="1058110" cy="991141"/>
            </a:xfrm>
            <a:prstGeom prst="hexagon">
              <a:avLst/>
            </a:prstGeom>
            <a:solidFill>
              <a:srgbClr val="FFC000"/>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5" name="Picture 37" descr="settings.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61222" y="3547125"/>
              <a:ext cx="558075" cy="5558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a:xfrm>
            <a:off x="7696028" y="1225416"/>
            <a:ext cx="503211" cy="538133"/>
            <a:chOff x="10822540" y="2330521"/>
            <a:chExt cx="707640" cy="756750"/>
          </a:xfrm>
          <a:solidFill>
            <a:srgbClr val="4E9F42"/>
          </a:solidFill>
        </p:grpSpPr>
        <p:sp>
          <p:nvSpPr>
            <p:cNvPr id="37" name="Hexagon 11"/>
            <p:cNvSpPr/>
            <p:nvPr/>
          </p:nvSpPr>
          <p:spPr>
            <a:xfrm rot="5400000">
              <a:off x="10797985" y="2355076"/>
              <a:ext cx="756750" cy="707640"/>
            </a:xfrm>
            <a:prstGeom prst="hexagon">
              <a:avLst/>
            </a:prstGeom>
            <a:solidFill>
              <a:srgbClr val="71C3E3"/>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8" name="Picture 38" descr="comments.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974336" y="2506874"/>
              <a:ext cx="404047" cy="4040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a:xfrm>
            <a:off x="7676979" y="2596941"/>
            <a:ext cx="503211" cy="538133"/>
            <a:chOff x="10795752" y="4259228"/>
            <a:chExt cx="707640" cy="756750"/>
          </a:xfrm>
          <a:solidFill>
            <a:srgbClr val="4E9F42"/>
          </a:solidFill>
        </p:grpSpPr>
        <p:sp>
          <p:nvSpPr>
            <p:cNvPr id="40" name="Hexagon 12"/>
            <p:cNvSpPr/>
            <p:nvPr/>
          </p:nvSpPr>
          <p:spPr>
            <a:xfrm rot="5400000">
              <a:off x="10771197" y="4283783"/>
              <a:ext cx="756750" cy="707640"/>
            </a:xfrm>
            <a:prstGeom prst="hexagon">
              <a:avLst/>
            </a:prstGeom>
            <a:solidFill>
              <a:srgbClr val="71C3E3"/>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41" name="Picture 39" descr="portfolio.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936388" y="4422186"/>
              <a:ext cx="428601" cy="4286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42" name="TextBox 23"/>
          <p:cNvSpPr txBox="1"/>
          <p:nvPr/>
        </p:nvSpPr>
        <p:spPr>
          <a:xfrm>
            <a:off x="776012"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3" name="TextBox 24"/>
          <p:cNvSpPr txBox="1"/>
          <p:nvPr/>
        </p:nvSpPr>
        <p:spPr>
          <a:xfrm>
            <a:off x="776012"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44" name="TextBox 23"/>
          <p:cNvSpPr txBox="1"/>
          <p:nvPr/>
        </p:nvSpPr>
        <p:spPr>
          <a:xfrm>
            <a:off x="3705444"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5" name="TextBox 24"/>
          <p:cNvSpPr txBox="1"/>
          <p:nvPr/>
        </p:nvSpPr>
        <p:spPr>
          <a:xfrm>
            <a:off x="3705443"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46" name="TextBox 23"/>
          <p:cNvSpPr txBox="1"/>
          <p:nvPr/>
        </p:nvSpPr>
        <p:spPr>
          <a:xfrm>
            <a:off x="6246717"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7" name="TextBox 24"/>
          <p:cNvSpPr txBox="1"/>
          <p:nvPr/>
        </p:nvSpPr>
        <p:spPr>
          <a:xfrm>
            <a:off x="6246716"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3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 calcmode="lin" valueType="num">
                                      <p:cBhvr>
                                        <p:cTn id="35" dur="500" fill="hold"/>
                                        <p:tgtEl>
                                          <p:spTgt spid="27"/>
                                        </p:tgtEl>
                                        <p:attrNameLst>
                                          <p:attrName>style.rotation</p:attrName>
                                        </p:attrNameLst>
                                      </p:cBhvr>
                                      <p:tavLst>
                                        <p:tav tm="0">
                                          <p:val>
                                            <p:fltVal val="90"/>
                                          </p:val>
                                        </p:tav>
                                        <p:tav tm="100000">
                                          <p:val>
                                            <p:fltVal val="0"/>
                                          </p:val>
                                        </p:tav>
                                      </p:tavLst>
                                    </p:anim>
                                    <p:animEffect transition="in" filter="fade">
                                      <p:cBhvr>
                                        <p:cTn id="36" dur="500"/>
                                        <p:tgtEl>
                                          <p:spTgt spid="27"/>
                                        </p:tgtEl>
                                      </p:cBhvr>
                                    </p:animEffect>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 calcmode="lin" valueType="num">
                                      <p:cBhvr>
                                        <p:cTn id="42" dur="500" fill="hold"/>
                                        <p:tgtEl>
                                          <p:spTgt spid="30"/>
                                        </p:tgtEl>
                                        <p:attrNameLst>
                                          <p:attrName>style.rotation</p:attrName>
                                        </p:attrNameLst>
                                      </p:cBhvr>
                                      <p:tavLst>
                                        <p:tav tm="0">
                                          <p:val>
                                            <p:fltVal val="90"/>
                                          </p:val>
                                        </p:tav>
                                        <p:tav tm="100000">
                                          <p:val>
                                            <p:fltVal val="0"/>
                                          </p:val>
                                        </p:tav>
                                      </p:tavLst>
                                    </p:anim>
                                    <p:animEffect transition="in" filter="fade">
                                      <p:cBhvr>
                                        <p:cTn id="43" dur="500"/>
                                        <p:tgtEl>
                                          <p:spTgt spid="30"/>
                                        </p:tgtEl>
                                      </p:cBhvr>
                                    </p:animEffect>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31"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 calcmode="lin" valueType="num">
                                      <p:cBhvr>
                                        <p:cTn id="54" dur="500" fill="hold"/>
                                        <p:tgtEl>
                                          <p:spTgt spid="17"/>
                                        </p:tgtEl>
                                        <p:attrNameLst>
                                          <p:attrName>style.rotation</p:attrName>
                                        </p:attrNameLst>
                                      </p:cBhvr>
                                      <p:tavLst>
                                        <p:tav tm="0">
                                          <p:val>
                                            <p:fltVal val="90"/>
                                          </p:val>
                                        </p:tav>
                                        <p:tav tm="100000">
                                          <p:val>
                                            <p:fltVal val="0"/>
                                          </p:val>
                                        </p:tav>
                                      </p:tavLst>
                                    </p:anim>
                                    <p:animEffect transition="in" filter="fade">
                                      <p:cBhvr>
                                        <p:cTn id="55" dur="500"/>
                                        <p:tgtEl>
                                          <p:spTgt spid="17"/>
                                        </p:tgtEl>
                                      </p:cBhvr>
                                    </p:animEffect>
                                  </p:childTnLst>
                                </p:cTn>
                              </p:par>
                            </p:childTnLst>
                          </p:cTn>
                        </p:par>
                        <p:par>
                          <p:cTn id="56" fill="hold">
                            <p:stCondLst>
                              <p:cond delay="4000"/>
                            </p:stCondLst>
                            <p:childTnLst>
                              <p:par>
                                <p:cTn id="57" presetID="2" presetClass="entr" presetSubtype="8"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31" presetClass="entr" presetSubtype="0"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 calcmode="lin" valueType="num">
                                      <p:cBhvr>
                                        <p:cTn id="66" dur="500" fill="hold"/>
                                        <p:tgtEl>
                                          <p:spTgt spid="33"/>
                                        </p:tgtEl>
                                        <p:attrNameLst>
                                          <p:attrName>style.rotation</p:attrName>
                                        </p:attrNameLst>
                                      </p:cBhvr>
                                      <p:tavLst>
                                        <p:tav tm="0">
                                          <p:val>
                                            <p:fltVal val="90"/>
                                          </p:val>
                                        </p:tav>
                                        <p:tav tm="100000">
                                          <p:val>
                                            <p:fltVal val="0"/>
                                          </p:val>
                                        </p:tav>
                                      </p:tavLst>
                                    </p:anim>
                                    <p:animEffect transition="in" filter="fade">
                                      <p:cBhvr>
                                        <p:cTn id="67" dur="500"/>
                                        <p:tgtEl>
                                          <p:spTgt spid="33"/>
                                        </p:tgtEl>
                                      </p:cBhvr>
                                    </p:animEffect>
                                  </p:childTnLst>
                                </p:cTn>
                              </p:par>
                            </p:childTnLst>
                          </p:cTn>
                        </p:par>
                        <p:par>
                          <p:cTn id="68" fill="hold">
                            <p:stCondLst>
                              <p:cond delay="5000"/>
                            </p:stCondLst>
                            <p:childTnLst>
                              <p:par>
                                <p:cTn id="69" presetID="2" presetClass="entr" presetSubtype="8"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0-#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5500"/>
                            </p:stCondLst>
                            <p:childTnLst>
                              <p:par>
                                <p:cTn id="74" presetID="31" presetClass="entr" presetSubtype="0"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p:cTn id="76" dur="500" fill="hold"/>
                                        <p:tgtEl>
                                          <p:spTgt spid="36"/>
                                        </p:tgtEl>
                                        <p:attrNameLst>
                                          <p:attrName>ppt_w</p:attrName>
                                        </p:attrNameLst>
                                      </p:cBhvr>
                                      <p:tavLst>
                                        <p:tav tm="0">
                                          <p:val>
                                            <p:fltVal val="0"/>
                                          </p:val>
                                        </p:tav>
                                        <p:tav tm="100000">
                                          <p:val>
                                            <p:strVal val="#ppt_w"/>
                                          </p:val>
                                        </p:tav>
                                      </p:tavLst>
                                    </p:anim>
                                    <p:anim calcmode="lin" valueType="num">
                                      <p:cBhvr>
                                        <p:cTn id="77" dur="500" fill="hold"/>
                                        <p:tgtEl>
                                          <p:spTgt spid="36"/>
                                        </p:tgtEl>
                                        <p:attrNameLst>
                                          <p:attrName>ppt_h</p:attrName>
                                        </p:attrNameLst>
                                      </p:cBhvr>
                                      <p:tavLst>
                                        <p:tav tm="0">
                                          <p:val>
                                            <p:fltVal val="0"/>
                                          </p:val>
                                        </p:tav>
                                        <p:tav tm="100000">
                                          <p:val>
                                            <p:strVal val="#ppt_h"/>
                                          </p:val>
                                        </p:tav>
                                      </p:tavLst>
                                    </p:anim>
                                    <p:anim calcmode="lin" valueType="num">
                                      <p:cBhvr>
                                        <p:cTn id="78" dur="500" fill="hold"/>
                                        <p:tgtEl>
                                          <p:spTgt spid="36"/>
                                        </p:tgtEl>
                                        <p:attrNameLst>
                                          <p:attrName>style.rotation</p:attrName>
                                        </p:attrNameLst>
                                      </p:cBhvr>
                                      <p:tavLst>
                                        <p:tav tm="0">
                                          <p:val>
                                            <p:fltVal val="90"/>
                                          </p:val>
                                        </p:tav>
                                        <p:tav tm="100000">
                                          <p:val>
                                            <p:fltVal val="0"/>
                                          </p:val>
                                        </p:tav>
                                      </p:tavLst>
                                    </p:anim>
                                    <p:animEffect transition="in" filter="fade">
                                      <p:cBhvr>
                                        <p:cTn id="79" dur="500"/>
                                        <p:tgtEl>
                                          <p:spTgt spid="36"/>
                                        </p:tgtEl>
                                      </p:cBhvr>
                                    </p:animEffect>
                                  </p:childTnLst>
                                </p:cTn>
                              </p:par>
                              <p:par>
                                <p:cTn id="80" presetID="31"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 calcmode="lin" valueType="num">
                                      <p:cBhvr>
                                        <p:cTn id="84" dur="500" fill="hold"/>
                                        <p:tgtEl>
                                          <p:spTgt spid="39"/>
                                        </p:tgtEl>
                                        <p:attrNameLst>
                                          <p:attrName>style.rotation</p:attrName>
                                        </p:attrNameLst>
                                      </p:cBhvr>
                                      <p:tavLst>
                                        <p:tav tm="0">
                                          <p:val>
                                            <p:fltVal val="90"/>
                                          </p:val>
                                        </p:tav>
                                        <p:tav tm="100000">
                                          <p:val>
                                            <p:fltVal val="0"/>
                                          </p:val>
                                        </p:tav>
                                      </p:tavLst>
                                    </p:anim>
                                    <p:animEffect transition="in" filter="fade">
                                      <p:cBhvr>
                                        <p:cTn id="85" dur="500"/>
                                        <p:tgtEl>
                                          <p:spTgt spid="39"/>
                                        </p:tgtEl>
                                      </p:cBhvr>
                                    </p:animEffect>
                                  </p:childTnLst>
                                </p:cTn>
                              </p:par>
                            </p:childTnLst>
                          </p:cTn>
                        </p:par>
                        <p:par>
                          <p:cTn id="86" fill="hold">
                            <p:stCondLst>
                              <p:cond delay="6000"/>
                            </p:stCondLst>
                            <p:childTnLst>
                              <p:par>
                                <p:cTn id="87" presetID="12" presetClass="entr" presetSubtype="4"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ppt_y</p:attrName>
                                        </p:attrNameLst>
                                      </p:cBhvr>
                                      <p:tavLst>
                                        <p:tav tm="0">
                                          <p:val>
                                            <p:strVal val="#ppt_y+#ppt_h*1.125000"/>
                                          </p:val>
                                        </p:tav>
                                        <p:tav tm="100000">
                                          <p:val>
                                            <p:strVal val="#ppt_y"/>
                                          </p:val>
                                        </p:tav>
                                      </p:tavLst>
                                    </p:anim>
                                    <p:animEffect transition="in" filter="wipe(up)">
                                      <p:cBhvr>
                                        <p:cTn id="90" dur="500"/>
                                        <p:tgtEl>
                                          <p:spTgt spid="42"/>
                                        </p:tgtEl>
                                      </p:cBhvr>
                                    </p:animEffect>
                                  </p:childTnLst>
                                </p:cTn>
                              </p:par>
                              <p:par>
                                <p:cTn id="91" presetID="12" presetClass="entr" presetSubtype="1"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additive="base">
                                        <p:cTn id="93" dur="500"/>
                                        <p:tgtEl>
                                          <p:spTgt spid="43"/>
                                        </p:tgtEl>
                                        <p:attrNameLst>
                                          <p:attrName>ppt_y</p:attrName>
                                        </p:attrNameLst>
                                      </p:cBhvr>
                                      <p:tavLst>
                                        <p:tav tm="0">
                                          <p:val>
                                            <p:strVal val="#ppt_y-#ppt_h*1.125000"/>
                                          </p:val>
                                        </p:tav>
                                        <p:tav tm="100000">
                                          <p:val>
                                            <p:strVal val="#ppt_y"/>
                                          </p:val>
                                        </p:tav>
                                      </p:tavLst>
                                    </p:anim>
                                    <p:animEffect transition="in" filter="wipe(down)">
                                      <p:cBhvr>
                                        <p:cTn id="94" dur="500"/>
                                        <p:tgtEl>
                                          <p:spTgt spid="43"/>
                                        </p:tgtEl>
                                      </p:cBhvr>
                                    </p:animEffect>
                                  </p:childTnLst>
                                </p:cTn>
                              </p:par>
                            </p:childTnLst>
                          </p:cTn>
                        </p:par>
                        <p:par>
                          <p:cTn id="95" fill="hold">
                            <p:stCondLst>
                              <p:cond delay="6500"/>
                            </p:stCondLst>
                            <p:childTnLst>
                              <p:par>
                                <p:cTn id="96" presetID="1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 calcmode="lin" valueType="num">
                                      <p:cBhvr additive="base">
                                        <p:cTn id="98" dur="500"/>
                                        <p:tgtEl>
                                          <p:spTgt spid="44"/>
                                        </p:tgtEl>
                                        <p:attrNameLst>
                                          <p:attrName>ppt_y</p:attrName>
                                        </p:attrNameLst>
                                      </p:cBhvr>
                                      <p:tavLst>
                                        <p:tav tm="0">
                                          <p:val>
                                            <p:strVal val="#ppt_y+#ppt_h*1.125000"/>
                                          </p:val>
                                        </p:tav>
                                        <p:tav tm="100000">
                                          <p:val>
                                            <p:strVal val="#ppt_y"/>
                                          </p:val>
                                        </p:tav>
                                      </p:tavLst>
                                    </p:anim>
                                    <p:animEffect transition="in" filter="wipe(up)">
                                      <p:cBhvr>
                                        <p:cTn id="99" dur="500"/>
                                        <p:tgtEl>
                                          <p:spTgt spid="44"/>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p:tgtEl>
                                          <p:spTgt spid="45"/>
                                        </p:tgtEl>
                                        <p:attrNameLst>
                                          <p:attrName>ppt_y</p:attrName>
                                        </p:attrNameLst>
                                      </p:cBhvr>
                                      <p:tavLst>
                                        <p:tav tm="0">
                                          <p:val>
                                            <p:strVal val="#ppt_y-#ppt_h*1.125000"/>
                                          </p:val>
                                        </p:tav>
                                        <p:tav tm="100000">
                                          <p:val>
                                            <p:strVal val="#ppt_y"/>
                                          </p:val>
                                        </p:tav>
                                      </p:tavLst>
                                    </p:anim>
                                    <p:animEffect transition="in" filter="wipe(down)">
                                      <p:cBhvr>
                                        <p:cTn id="103" dur="500"/>
                                        <p:tgtEl>
                                          <p:spTgt spid="45"/>
                                        </p:tgtEl>
                                      </p:cBhvr>
                                    </p:animEffect>
                                  </p:childTnLst>
                                </p:cTn>
                              </p:par>
                            </p:childTnLst>
                          </p:cTn>
                        </p:par>
                        <p:par>
                          <p:cTn id="104" fill="hold">
                            <p:stCondLst>
                              <p:cond delay="7000"/>
                            </p:stCondLst>
                            <p:childTnLst>
                              <p:par>
                                <p:cTn id="105" presetID="12" presetClass="entr" presetSubtype="4" fill="hold" grpId="0" nodeType="after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p:tgtEl>
                                          <p:spTgt spid="46"/>
                                        </p:tgtEl>
                                        <p:attrNameLst>
                                          <p:attrName>ppt_y</p:attrName>
                                        </p:attrNameLst>
                                      </p:cBhvr>
                                      <p:tavLst>
                                        <p:tav tm="0">
                                          <p:val>
                                            <p:strVal val="#ppt_y+#ppt_h*1.125000"/>
                                          </p:val>
                                        </p:tav>
                                        <p:tav tm="100000">
                                          <p:val>
                                            <p:strVal val="#ppt_y"/>
                                          </p:val>
                                        </p:tav>
                                      </p:tavLst>
                                    </p:anim>
                                    <p:animEffect transition="in" filter="wipe(up)">
                                      <p:cBhvr>
                                        <p:cTn id="108" dur="500"/>
                                        <p:tgtEl>
                                          <p:spTgt spid="46"/>
                                        </p:tgtEl>
                                      </p:cBhvr>
                                    </p:animEffect>
                                  </p:childTnLst>
                                </p:cTn>
                              </p:par>
                              <p:par>
                                <p:cTn id="109" presetID="12" presetClass="entr" presetSubtype="1"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p:tgtEl>
                                          <p:spTgt spid="47"/>
                                        </p:tgtEl>
                                        <p:attrNameLst>
                                          <p:attrName>ppt_y</p:attrName>
                                        </p:attrNameLst>
                                      </p:cBhvr>
                                      <p:tavLst>
                                        <p:tav tm="0">
                                          <p:val>
                                            <p:strVal val="#ppt_y-#ppt_h*1.125000"/>
                                          </p:val>
                                        </p:tav>
                                        <p:tav tm="100000">
                                          <p:val>
                                            <p:strVal val="#ppt_y"/>
                                          </p:val>
                                        </p:tav>
                                      </p:tavLst>
                                    </p:anim>
                                    <p:animEffect transition="in" filter="wipe(down)">
                                      <p:cBhvr>
                                        <p:cTn id="1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2" grpId="0"/>
      <p:bldP spid="43" grpId="0"/>
      <p:bldP spid="44" grpId="0"/>
      <p:bldP spid="45" grpId="0"/>
      <p:bldP spid="46"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883577" y="1683930"/>
            <a:ext cx="2262561" cy="2762125"/>
            <a:chOff x="957524" y="1596571"/>
            <a:chExt cx="2468570" cy="3013620"/>
          </a:xfrm>
        </p:grpSpPr>
        <p:sp>
          <p:nvSpPr>
            <p:cNvPr id="10" name="任意多边形 9"/>
            <p:cNvSpPr/>
            <p:nvPr/>
          </p:nvSpPr>
          <p:spPr>
            <a:xfrm rot="2526481" flipH="1">
              <a:off x="957524" y="1596571"/>
              <a:ext cx="2358286" cy="3013620"/>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flipH="1">
              <a:off x="1293945" y="1774825"/>
              <a:ext cx="2132149" cy="21312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grpSp>
      <p:sp>
        <p:nvSpPr>
          <p:cNvPr id="12" name="椭圆 11"/>
          <p:cNvSpPr/>
          <p:nvPr/>
        </p:nvSpPr>
        <p:spPr>
          <a:xfrm>
            <a:off x="3707529" y="1089462"/>
            <a:ext cx="647280" cy="647280"/>
          </a:xfrm>
          <a:prstGeom prst="ellipse">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销售岗位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3707529" y="1988759"/>
            <a:ext cx="647280" cy="6472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客服岗位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3707529" y="2888056"/>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IT</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3707529" y="3787354"/>
            <a:ext cx="647280" cy="6472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JAVA</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Rectangle 5">
            <a:hlinkClick r:id="rId4"/>
          </p:cNvPr>
          <p:cNvSpPr>
            <a:spLocks noChangeArrowheads="1"/>
          </p:cNvSpPr>
          <p:nvPr/>
        </p:nvSpPr>
        <p:spPr bwMode="gray">
          <a:xfrm>
            <a:off x="4478790" y="997770"/>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Rectangle 5">
            <a:hlinkClick r:id="rId4"/>
          </p:cNvPr>
          <p:cNvSpPr>
            <a:spLocks noChangeArrowheads="1"/>
          </p:cNvSpPr>
          <p:nvPr/>
        </p:nvSpPr>
        <p:spPr bwMode="gray">
          <a:xfrm>
            <a:off x="4478790" y="1918412"/>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8" name="Rectangle 5">
            <a:hlinkClick r:id="rId4"/>
          </p:cNvPr>
          <p:cNvSpPr>
            <a:spLocks noChangeArrowheads="1"/>
          </p:cNvSpPr>
          <p:nvPr/>
        </p:nvSpPr>
        <p:spPr bwMode="gray">
          <a:xfrm>
            <a:off x="4478790" y="2779736"/>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9" name="Rectangle 5">
            <a:hlinkClick r:id="rId4"/>
          </p:cNvPr>
          <p:cNvSpPr>
            <a:spLocks noChangeArrowheads="1"/>
          </p:cNvSpPr>
          <p:nvPr/>
        </p:nvSpPr>
        <p:spPr bwMode="gray">
          <a:xfrm>
            <a:off x="4478790" y="3717007"/>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809" y="1856076"/>
            <a:ext cx="1504435" cy="19446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P spid="14" grpId="0" animBg="1"/>
      <p:bldP spid="15" grpId="0" animBg="1"/>
      <p:bldP spid="16" grpId="0"/>
      <p:bldP spid="17" grpId="0"/>
      <p:bldP spid="18"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2380" y="1590075"/>
            <a:ext cx="3276600" cy="2412652"/>
          </a:xfrm>
          <a:prstGeom prst="rect">
            <a:avLst/>
          </a:prstGeom>
          <a:noFill/>
          <a:ln w="9525">
            <a:noFill/>
          </a:ln>
        </p:spPr>
      </p:pic>
      <p:sp>
        <p:nvSpPr>
          <p:cNvPr id="10" name="文本占位符 2"/>
          <p:cNvSpPr txBox="1"/>
          <p:nvPr/>
        </p:nvSpPr>
        <p:spPr>
          <a:xfrm>
            <a:off x="1517058" y="1739873"/>
            <a:ext cx="3330825" cy="646331"/>
          </a:xfrm>
          <a:prstGeom prst="rect">
            <a:avLst/>
          </a:prstGeom>
          <a:noFill/>
          <a:ln w="9525">
            <a:noFill/>
          </a:ln>
        </p:spPr>
        <p:txBody>
          <a:bodyPr>
            <a:spAutoFit/>
          </a:bodyPr>
          <a:lstStyle/>
          <a:p>
            <a:pPr lvl="0" algn="just" eaLnBrk="1" hangingPunct="1"/>
            <a:r>
              <a:rPr lang="zh-CN" altLang="en-US" sz="1200" dirty="0">
                <a:solidFill>
                  <a:srgbClr val="42494D"/>
                </a:solidFill>
                <a:latin typeface="微软雅黑" panose="020B0503020204020204" pitchFamily="34" charset="-122"/>
                <a:ea typeface="微软雅黑" panose="020B0503020204020204" pitchFamily="34" charset="-122"/>
              </a:rPr>
              <a:t>我们的职务的目的是为公司创造剩余价值、所以应当是员工主动帮老板分析问题，解决问题，把老板“藏到幕后”。</a:t>
            </a:r>
          </a:p>
        </p:txBody>
      </p:sp>
      <p:grpSp>
        <p:nvGrpSpPr>
          <p:cNvPr id="11" name="组合 10"/>
          <p:cNvGrpSpPr/>
          <p:nvPr/>
        </p:nvGrpSpPr>
        <p:grpSpPr>
          <a:xfrm>
            <a:off x="1133877" y="1798184"/>
            <a:ext cx="412932" cy="425786"/>
            <a:chOff x="890988" y="1767939"/>
            <a:chExt cx="551018" cy="568172"/>
          </a:xfrm>
        </p:grpSpPr>
        <p:sp>
          <p:nvSpPr>
            <p:cNvPr id="12" name="椭圆 6"/>
            <p:cNvSpPr/>
            <p:nvPr/>
          </p:nvSpPr>
          <p:spPr>
            <a:xfrm>
              <a:off x="890988" y="1767939"/>
              <a:ext cx="551018" cy="551018"/>
            </a:xfrm>
            <a:prstGeom prst="ellipse">
              <a:avLst/>
            </a:prstGeom>
            <a:solidFill>
              <a:srgbClr val="62AB71"/>
            </a:solidFill>
            <a:ln w="9525">
              <a:noFill/>
            </a:ln>
          </p:spPr>
          <p:txBody>
            <a:bodyPr/>
            <a:lstStyle/>
            <a:p>
              <a:pPr lvl="0" eaLnBrk="1" hangingPunct="1"/>
              <a:endParaRPr lang="zh-CN" altLang="en-US" sz="1010" dirty="0">
                <a:solidFill>
                  <a:schemeClr val="bg1"/>
                </a:solidFill>
              </a:endParaRPr>
            </a:p>
          </p:txBody>
        </p:sp>
        <p:sp>
          <p:nvSpPr>
            <p:cNvPr id="13" name="TextBox 7"/>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1</a:t>
              </a:r>
              <a:endParaRPr lang="zh-CN" altLang="en-US" sz="2100" b="1" dirty="0">
                <a:solidFill>
                  <a:schemeClr val="bg1"/>
                </a:solidFill>
                <a:latin typeface="+mj-ea"/>
                <a:ea typeface="+mj-ea"/>
                <a:cs typeface="+mn-cs"/>
              </a:endParaRPr>
            </a:p>
          </p:txBody>
        </p:sp>
      </p:grpSp>
      <p:sp>
        <p:nvSpPr>
          <p:cNvPr id="14" name="文本占位符 2"/>
          <p:cNvSpPr txBox="1"/>
          <p:nvPr/>
        </p:nvSpPr>
        <p:spPr>
          <a:xfrm>
            <a:off x="1580913" y="2699943"/>
            <a:ext cx="3312974" cy="461665"/>
          </a:xfrm>
          <a:prstGeom prst="rect">
            <a:avLst/>
          </a:prstGeom>
          <a:noFill/>
          <a:ln w="9525">
            <a:noFill/>
          </a:ln>
        </p:spPr>
        <p:txBody>
          <a:bodyPr>
            <a:spAutoFit/>
          </a:bodyPr>
          <a:lstStyle/>
          <a:p>
            <a:pPr lvl="0" algn="just" eaLnBrk="1" hangingPunct="1"/>
            <a:r>
              <a:rPr lang="zh-CN" altLang="en-US" sz="1200" dirty="0">
                <a:latin typeface="微软雅黑" panose="020B0503020204020204" pitchFamily="34" charset="-122"/>
                <a:ea typeface="微软雅黑" panose="020B0503020204020204" pitchFamily="34" charset="-122"/>
              </a:rPr>
              <a:t>管理人员应当各司其职，主动为老板承提相应的责任。</a:t>
            </a:r>
          </a:p>
        </p:txBody>
      </p:sp>
      <p:grpSp>
        <p:nvGrpSpPr>
          <p:cNvPr id="15" name="组合 14"/>
          <p:cNvGrpSpPr/>
          <p:nvPr/>
        </p:nvGrpSpPr>
        <p:grpSpPr>
          <a:xfrm>
            <a:off x="1157130" y="2706421"/>
            <a:ext cx="412932" cy="425786"/>
            <a:chOff x="890988" y="1767939"/>
            <a:chExt cx="551018" cy="568170"/>
          </a:xfrm>
        </p:grpSpPr>
        <p:sp>
          <p:nvSpPr>
            <p:cNvPr id="16" name="椭圆 15"/>
            <p:cNvSpPr/>
            <p:nvPr/>
          </p:nvSpPr>
          <p:spPr bwMode="auto">
            <a:xfrm>
              <a:off x="890988" y="1767939"/>
              <a:ext cx="551018" cy="551018"/>
            </a:xfrm>
            <a:prstGeom prst="ellipse">
              <a:avLst/>
            </a:prstGeom>
            <a:solidFill>
              <a:srgbClr val="E71F19"/>
            </a:solidFill>
            <a:ln w="9525" cap="flat" cmpd="sng" algn="ctr">
              <a:no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solidFill>
                  <a:schemeClr val="bg1"/>
                </a:solidFill>
                <a:cs typeface="+mn-cs"/>
              </a:endParaRPr>
            </a:p>
          </p:txBody>
        </p:sp>
        <p:sp>
          <p:nvSpPr>
            <p:cNvPr id="17" name="TextBox 11"/>
            <p:cNvSpPr txBox="1"/>
            <p:nvPr/>
          </p:nvSpPr>
          <p:spPr>
            <a:xfrm>
              <a:off x="952377" y="1781838"/>
              <a:ext cx="428240" cy="554271"/>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2</a:t>
              </a:r>
              <a:endParaRPr lang="zh-CN" altLang="en-US" sz="2100" b="1" dirty="0">
                <a:solidFill>
                  <a:schemeClr val="bg1"/>
                </a:solidFill>
                <a:latin typeface="+mj-ea"/>
                <a:ea typeface="+mj-ea"/>
                <a:cs typeface="+mn-cs"/>
              </a:endParaRPr>
            </a:p>
          </p:txBody>
        </p:sp>
      </p:grpSp>
      <p:sp>
        <p:nvSpPr>
          <p:cNvPr id="18" name="文本占位符 2"/>
          <p:cNvSpPr txBox="1"/>
          <p:nvPr/>
        </p:nvSpPr>
        <p:spPr>
          <a:xfrm>
            <a:off x="1517058" y="3528592"/>
            <a:ext cx="3330825" cy="461665"/>
          </a:xfrm>
          <a:prstGeom prst="rect">
            <a:avLst/>
          </a:prstGeom>
          <a:noFill/>
          <a:ln w="9525">
            <a:noFill/>
          </a:ln>
        </p:spPr>
        <p:txBody>
          <a:bodyPr>
            <a:spAutoFit/>
          </a:bodyPr>
          <a:lstStyle/>
          <a:p>
            <a:pPr lvl="0" algn="just" eaLnBrk="1" hangingPunct="1"/>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制度制定后要落实到实处，如果制度执行难，要么是制度问题，要么是人的问题。</a:t>
            </a:r>
          </a:p>
        </p:txBody>
      </p:sp>
      <p:grpSp>
        <p:nvGrpSpPr>
          <p:cNvPr id="19" name="组合 18"/>
          <p:cNvGrpSpPr/>
          <p:nvPr/>
        </p:nvGrpSpPr>
        <p:grpSpPr>
          <a:xfrm>
            <a:off x="1167981" y="3547811"/>
            <a:ext cx="412932" cy="425786"/>
            <a:chOff x="890988" y="1767939"/>
            <a:chExt cx="551018" cy="568172"/>
          </a:xfrm>
        </p:grpSpPr>
        <p:sp>
          <p:nvSpPr>
            <p:cNvPr id="24" name="椭圆 14"/>
            <p:cNvSpPr/>
            <p:nvPr/>
          </p:nvSpPr>
          <p:spPr>
            <a:xfrm>
              <a:off x="890988" y="1767939"/>
              <a:ext cx="551018" cy="551018"/>
            </a:xfrm>
            <a:prstGeom prst="ellipse">
              <a:avLst/>
            </a:prstGeom>
            <a:solidFill>
              <a:srgbClr val="71C3E3"/>
            </a:solidFill>
            <a:ln w="9525">
              <a:noFill/>
            </a:ln>
          </p:spPr>
          <p:txBody>
            <a:bodyPr/>
            <a:lstStyle/>
            <a:p>
              <a:pPr lvl="0" eaLnBrk="1" hangingPunct="1"/>
              <a:endParaRPr lang="zh-CN" altLang="en-US" sz="1010" dirty="0">
                <a:solidFill>
                  <a:schemeClr val="bg1"/>
                </a:solidFill>
              </a:endParaRPr>
            </a:p>
          </p:txBody>
        </p:sp>
        <p:sp>
          <p:nvSpPr>
            <p:cNvPr id="25" name="TextBox 15"/>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3</a:t>
              </a:r>
              <a:endParaRPr lang="zh-CN" altLang="en-US" sz="2100" b="1" dirty="0">
                <a:solidFill>
                  <a:schemeClr val="bg1"/>
                </a:solidFill>
                <a:latin typeface="+mj-ea"/>
                <a:ea typeface="+mj-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0-#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4"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矩形 8"/>
          <p:cNvSpPr>
            <a:spLocks noChangeArrowheads="1"/>
          </p:cNvSpPr>
          <p:nvPr/>
        </p:nvSpPr>
        <p:spPr bwMode="auto">
          <a:xfrm>
            <a:off x="3556635" y="1846184"/>
            <a:ext cx="5076825" cy="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a:spLocks noChangeArrowheads="1"/>
          </p:cNvSpPr>
          <p:nvPr/>
        </p:nvSpPr>
        <p:spPr bwMode="auto">
          <a:xfrm>
            <a:off x="3556636" y="1311592"/>
            <a:ext cx="598885" cy="30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1" name="文本框 6"/>
          <p:cNvSpPr txBox="1">
            <a:spLocks noChangeArrowheads="1"/>
          </p:cNvSpPr>
          <p:nvPr/>
        </p:nvSpPr>
        <p:spPr bwMode="auto">
          <a:xfrm>
            <a:off x="3556637" y="1568769"/>
            <a:ext cx="216482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添加您的副标题</a:t>
            </a:r>
          </a:p>
        </p:txBody>
      </p:sp>
      <p:sp>
        <p:nvSpPr>
          <p:cNvPr id="12" name="文本框 7"/>
          <p:cNvSpPr txBox="1">
            <a:spLocks noChangeArrowheads="1"/>
          </p:cNvSpPr>
          <p:nvPr/>
        </p:nvSpPr>
        <p:spPr bwMode="auto">
          <a:xfrm>
            <a:off x="3856672" y="2859406"/>
            <a:ext cx="2026444" cy="346249"/>
          </a:xfrm>
          <a:prstGeom prst="rect">
            <a:avLst/>
          </a:prstGeom>
          <a:solidFill>
            <a:srgbClr val="71C3E3"/>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点击添加您的文本</a:t>
            </a:r>
          </a:p>
        </p:txBody>
      </p:sp>
      <p:sp>
        <p:nvSpPr>
          <p:cNvPr id="13" name="文本框 8"/>
          <p:cNvSpPr txBox="1">
            <a:spLocks noChangeArrowheads="1"/>
          </p:cNvSpPr>
          <p:nvPr/>
        </p:nvSpPr>
        <p:spPr bwMode="auto">
          <a:xfrm>
            <a:off x="6684407" y="2859406"/>
            <a:ext cx="2027634" cy="346249"/>
          </a:xfrm>
          <a:prstGeom prst="rect">
            <a:avLst/>
          </a:prstGeom>
          <a:solidFill>
            <a:srgbClr val="E71F19"/>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点击添加您的文本</a:t>
            </a:r>
          </a:p>
        </p:txBody>
      </p:sp>
      <p:sp>
        <p:nvSpPr>
          <p:cNvPr id="14" name="TextBox 35"/>
          <p:cNvSpPr txBox="1">
            <a:spLocks noChangeArrowheads="1"/>
          </p:cNvSpPr>
          <p:nvPr/>
        </p:nvSpPr>
        <p:spPr bwMode="auto">
          <a:xfrm>
            <a:off x="3856077" y="3250948"/>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35"/>
          <p:cNvSpPr txBox="1">
            <a:spLocks noChangeArrowheads="1"/>
          </p:cNvSpPr>
          <p:nvPr/>
        </p:nvSpPr>
        <p:spPr bwMode="auto">
          <a:xfrm>
            <a:off x="6684407" y="3250948"/>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38367" y="1891729"/>
            <a:ext cx="2499263" cy="212095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1000"/>
                                        <p:tgtEl>
                                          <p:spTgt spid="16"/>
                                        </p:tgtEl>
                                      </p:cBhvr>
                                    </p:animEffect>
                                  </p:childTnLst>
                                </p:cTn>
                              </p:par>
                            </p:childTnLst>
                          </p:cTn>
                        </p:par>
                        <p:par>
                          <p:cTn id="23" fill="hold">
                            <p:stCondLst>
                              <p:cond delay="2500"/>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0"/>
                                        </p:tgtEl>
                                        <p:attrNameLst>
                                          <p:attrName>style.visibility</p:attrName>
                                        </p:attrNameLst>
                                      </p:cBhvr>
                                      <p:to>
                                        <p:strVal val="visible"/>
                                      </p:to>
                                    </p:set>
                                    <p:set>
                                      <p:cBhvr>
                                        <p:cTn id="26" dur="227" fill="hold">
                                          <p:stCondLst>
                                            <p:cond delay="0"/>
                                          </p:stCondLst>
                                        </p:cTn>
                                        <p:tgtEl>
                                          <p:spTgt spid="10"/>
                                        </p:tgtEl>
                                        <p:attrNameLst>
                                          <p:attrName>style.rotation</p:attrName>
                                        </p:attrNameLst>
                                      </p:cBhvr>
                                      <p:to>
                                        <p:strVal val="-45.0"/>
                                      </p:to>
                                    </p:set>
                                    <p:anim calcmode="lin" valueType="num">
                                      <p:cBhvr>
                                        <p:cTn id="27" dur="227" fill="hold">
                                          <p:stCondLst>
                                            <p:cond delay="227"/>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750"/>
                            </p:stCondLst>
                            <p:childTnLst>
                              <p:par>
                                <p:cTn id="36" presetID="1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000"/>
                                        <p:tgtEl>
                                          <p:spTgt spid="9"/>
                                        </p:tgtEl>
                                        <p:attrNameLst>
                                          <p:attrName>ppt_y</p:attrName>
                                        </p:attrNameLst>
                                      </p:cBhvr>
                                      <p:tavLst>
                                        <p:tav tm="0">
                                          <p:val>
                                            <p:strVal val="#ppt_y+#ppt_h*1.125000"/>
                                          </p:val>
                                        </p:tav>
                                        <p:tav tm="100000">
                                          <p:val>
                                            <p:strVal val="#ppt_y"/>
                                          </p:val>
                                        </p:tav>
                                      </p:tavLst>
                                    </p:anim>
                                    <p:animEffect transition="in" filter="wipe(up)">
                                      <p:cBhvr>
                                        <p:cTn id="39" dur="1000"/>
                                        <p:tgtEl>
                                          <p:spTgt spid="9"/>
                                        </p:tgtEl>
                                      </p:cBhvr>
                                    </p:animEffect>
                                  </p:childTnLst>
                                </p:cTn>
                              </p:par>
                            </p:childTnLst>
                          </p:cTn>
                        </p:par>
                        <p:par>
                          <p:cTn id="40" fill="hold">
                            <p:stCondLst>
                              <p:cond delay="4750"/>
                            </p:stCondLst>
                            <p:childTnLst>
                              <p:par>
                                <p:cTn id="41" presetID="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575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625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animBg="1"/>
      <p:bldP spid="13" grpId="0" animBg="1"/>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Oval 69"/>
          <p:cNvSpPr/>
          <p:nvPr/>
        </p:nvSpPr>
        <p:spPr>
          <a:xfrm>
            <a:off x="5599899" y="2667701"/>
            <a:ext cx="508000" cy="508000"/>
          </a:xfrm>
          <a:prstGeom prst="ellipse">
            <a:avLst/>
          </a:prstGeom>
          <a:solidFill>
            <a:srgbClr val="FFC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0" name="Oval 70"/>
          <p:cNvSpPr/>
          <p:nvPr/>
        </p:nvSpPr>
        <p:spPr>
          <a:xfrm>
            <a:off x="3035300" y="2667701"/>
            <a:ext cx="508000" cy="508000"/>
          </a:xfrm>
          <a:prstGeom prst="ellipse">
            <a:avLst/>
          </a:prstGeom>
          <a:solidFill>
            <a:srgbClr val="71C3E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1" name="Oval 66"/>
          <p:cNvSpPr/>
          <p:nvPr/>
        </p:nvSpPr>
        <p:spPr>
          <a:xfrm>
            <a:off x="3412332" y="1767358"/>
            <a:ext cx="508000" cy="508000"/>
          </a:xfrm>
          <a:prstGeom prst="ellipse">
            <a:avLst/>
          </a:prstGeom>
          <a:solidFill>
            <a:srgbClr val="E71F19"/>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2" name="Oval 68"/>
          <p:cNvSpPr/>
          <p:nvPr/>
        </p:nvSpPr>
        <p:spPr>
          <a:xfrm>
            <a:off x="5223670" y="1767358"/>
            <a:ext cx="508000" cy="508000"/>
          </a:xfrm>
          <a:prstGeom prst="ellipse">
            <a:avLst/>
          </a:prstGeom>
          <a:solidFill>
            <a:srgbClr val="71C3E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3" name="Oval 71"/>
          <p:cNvSpPr/>
          <p:nvPr/>
        </p:nvSpPr>
        <p:spPr>
          <a:xfrm>
            <a:off x="3412332" y="3569548"/>
            <a:ext cx="508000" cy="508000"/>
          </a:xfrm>
          <a:prstGeom prst="ellipse">
            <a:avLst/>
          </a:prstGeom>
          <a:solidFill>
            <a:srgbClr val="FFC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4" name="Oval 72"/>
          <p:cNvSpPr/>
          <p:nvPr/>
        </p:nvSpPr>
        <p:spPr>
          <a:xfrm>
            <a:off x="5223670" y="3569548"/>
            <a:ext cx="508000" cy="508000"/>
          </a:xfrm>
          <a:prstGeom prst="ellipse">
            <a:avLst/>
          </a:prstGeom>
          <a:solidFill>
            <a:srgbClr val="E71F19"/>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cxnSp>
        <p:nvCxnSpPr>
          <p:cNvPr id="15" name="Straight Connector 80"/>
          <p:cNvCxnSpPr>
            <a:endCxn id="11" idx="5"/>
          </p:cNvCxnSpPr>
          <p:nvPr/>
        </p:nvCxnSpPr>
        <p:spPr>
          <a:xfrm flipH="1" flipV="1">
            <a:off x="3845936" y="2200962"/>
            <a:ext cx="146071"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6" name="Straight Connector 82"/>
          <p:cNvCxnSpPr>
            <a:endCxn id="12" idx="3"/>
          </p:cNvCxnSpPr>
          <p:nvPr/>
        </p:nvCxnSpPr>
        <p:spPr>
          <a:xfrm flipV="1">
            <a:off x="5142470" y="2200962"/>
            <a:ext cx="155594"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7" name="Straight Connector 86"/>
          <p:cNvCxnSpPr>
            <a:stCxn id="10" idx="6"/>
            <a:endCxn id="51" idx="11"/>
          </p:cNvCxnSpPr>
          <p:nvPr/>
        </p:nvCxnSpPr>
        <p:spPr>
          <a:xfrm flipV="1">
            <a:off x="3543300" y="2920246"/>
            <a:ext cx="211749" cy="1454"/>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8" name="Straight Connector 88"/>
          <p:cNvCxnSpPr>
            <a:stCxn id="9" idx="2"/>
          </p:cNvCxnSpPr>
          <p:nvPr/>
        </p:nvCxnSpPr>
        <p:spPr>
          <a:xfrm flipH="1">
            <a:off x="5380740" y="2921701"/>
            <a:ext cx="219159" cy="752"/>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9" name="Straight Connector 90"/>
          <p:cNvCxnSpPr>
            <a:stCxn id="13" idx="7"/>
          </p:cNvCxnSpPr>
          <p:nvPr/>
        </p:nvCxnSpPr>
        <p:spPr>
          <a:xfrm flipV="1">
            <a:off x="3845936" y="3497684"/>
            <a:ext cx="146071"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24" name="Straight Connector 92"/>
          <p:cNvCxnSpPr>
            <a:stCxn id="14" idx="1"/>
          </p:cNvCxnSpPr>
          <p:nvPr/>
        </p:nvCxnSpPr>
        <p:spPr>
          <a:xfrm flipH="1" flipV="1">
            <a:off x="5142470" y="3497684"/>
            <a:ext cx="155594"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sp>
        <p:nvSpPr>
          <p:cNvPr id="25" name="Freeform 71"/>
          <p:cNvSpPr>
            <a:spLocks noEditPoints="1"/>
          </p:cNvSpPr>
          <p:nvPr/>
        </p:nvSpPr>
        <p:spPr bwMode="auto">
          <a:xfrm>
            <a:off x="5354791" y="3706286"/>
            <a:ext cx="234524" cy="234523"/>
          </a:xfrm>
          <a:custGeom>
            <a:avLst/>
            <a:gdLst/>
            <a:ahLst/>
            <a:cxnLst>
              <a:cxn ang="0">
                <a:pos x="228" y="58"/>
              </a:cxn>
              <a:cxn ang="0">
                <a:pos x="224" y="16"/>
              </a:cxn>
              <a:cxn ang="0">
                <a:pos x="214" y="2"/>
              </a:cxn>
              <a:cxn ang="0">
                <a:pos x="48" y="0"/>
              </a:cxn>
              <a:cxn ang="0">
                <a:pos x="34" y="10"/>
              </a:cxn>
              <a:cxn ang="0">
                <a:pos x="32" y="54"/>
              </a:cxn>
              <a:cxn ang="0">
                <a:pos x="4" y="90"/>
              </a:cxn>
              <a:cxn ang="0">
                <a:pos x="0" y="112"/>
              </a:cxn>
              <a:cxn ang="0">
                <a:pos x="8" y="128"/>
              </a:cxn>
              <a:cxn ang="0">
                <a:pos x="24" y="240"/>
              </a:cxn>
              <a:cxn ang="0">
                <a:pos x="28" y="252"/>
              </a:cxn>
              <a:cxn ang="0">
                <a:pos x="216" y="256"/>
              </a:cxn>
              <a:cxn ang="0">
                <a:pos x="228" y="252"/>
              </a:cxn>
              <a:cxn ang="0">
                <a:pos x="232" y="136"/>
              </a:cxn>
              <a:cxn ang="0">
                <a:pos x="248" y="128"/>
              </a:cxn>
              <a:cxn ang="0">
                <a:pos x="256" y="104"/>
              </a:cxn>
              <a:cxn ang="0">
                <a:pos x="252" y="90"/>
              </a:cxn>
              <a:cxn ang="0">
                <a:pos x="48" y="48"/>
              </a:cxn>
              <a:cxn ang="0">
                <a:pos x="82" y="120"/>
              </a:cxn>
              <a:cxn ang="0">
                <a:pos x="98" y="64"/>
              </a:cxn>
              <a:cxn ang="0">
                <a:pos x="124" y="64"/>
              </a:cxn>
              <a:cxn ang="0">
                <a:pos x="106" y="64"/>
              </a:cxn>
              <a:cxn ang="0">
                <a:pos x="166" y="120"/>
              </a:cxn>
              <a:cxn ang="0">
                <a:pos x="158" y="64"/>
              </a:cxn>
              <a:cxn ang="0">
                <a:pos x="174" y="120"/>
              </a:cxn>
              <a:cxn ang="0">
                <a:pos x="16" y="104"/>
              </a:cxn>
              <a:cxn ang="0">
                <a:pos x="42" y="68"/>
              </a:cxn>
              <a:cxn ang="0">
                <a:pos x="48" y="64"/>
              </a:cxn>
              <a:cxn ang="0">
                <a:pos x="24" y="120"/>
              </a:cxn>
              <a:cxn ang="0">
                <a:pos x="18" y="118"/>
              </a:cxn>
              <a:cxn ang="0">
                <a:pos x="160" y="240"/>
              </a:cxn>
              <a:cxn ang="0">
                <a:pos x="160" y="160"/>
              </a:cxn>
              <a:cxn ang="0">
                <a:pos x="168" y="240"/>
              </a:cxn>
              <a:cxn ang="0">
                <a:pos x="168" y="156"/>
              </a:cxn>
              <a:cxn ang="0">
                <a:pos x="160" y="152"/>
              </a:cxn>
              <a:cxn ang="0">
                <a:pos x="96" y="152"/>
              </a:cxn>
              <a:cxn ang="0">
                <a:pos x="92" y="160"/>
              </a:cxn>
              <a:cxn ang="0">
                <a:pos x="40" y="136"/>
              </a:cxn>
              <a:cxn ang="0">
                <a:pos x="240" y="112"/>
              </a:cxn>
              <a:cxn ang="0">
                <a:pos x="238" y="118"/>
              </a:cxn>
              <a:cxn ang="0">
                <a:pos x="218" y="120"/>
              </a:cxn>
              <a:cxn ang="0">
                <a:pos x="208" y="64"/>
              </a:cxn>
              <a:cxn ang="0">
                <a:pos x="238" y="100"/>
              </a:cxn>
              <a:cxn ang="0">
                <a:pos x="240" y="112"/>
              </a:cxn>
            </a:cxnLst>
            <a:rect l="0" t="0" r="r" b="b"/>
            <a:pathLst>
              <a:path w="256" h="256">
                <a:moveTo>
                  <a:pt x="252" y="90"/>
                </a:moveTo>
                <a:lnTo>
                  <a:pt x="228" y="58"/>
                </a:lnTo>
                <a:lnTo>
                  <a:pt x="228" y="58"/>
                </a:lnTo>
                <a:lnTo>
                  <a:pt x="224" y="54"/>
                </a:lnTo>
                <a:lnTo>
                  <a:pt x="224" y="16"/>
                </a:lnTo>
                <a:lnTo>
                  <a:pt x="224" y="16"/>
                </a:lnTo>
                <a:lnTo>
                  <a:pt x="222" y="10"/>
                </a:lnTo>
                <a:lnTo>
                  <a:pt x="220" y="4"/>
                </a:lnTo>
                <a:lnTo>
                  <a:pt x="214" y="2"/>
                </a:lnTo>
                <a:lnTo>
                  <a:pt x="208" y="0"/>
                </a:lnTo>
                <a:lnTo>
                  <a:pt x="48" y="0"/>
                </a:lnTo>
                <a:lnTo>
                  <a:pt x="48" y="0"/>
                </a:lnTo>
                <a:lnTo>
                  <a:pt x="42" y="2"/>
                </a:lnTo>
                <a:lnTo>
                  <a:pt x="36" y="4"/>
                </a:lnTo>
                <a:lnTo>
                  <a:pt x="34" y="10"/>
                </a:lnTo>
                <a:lnTo>
                  <a:pt x="32" y="16"/>
                </a:lnTo>
                <a:lnTo>
                  <a:pt x="32" y="54"/>
                </a:lnTo>
                <a:lnTo>
                  <a:pt x="32" y="54"/>
                </a:lnTo>
                <a:lnTo>
                  <a:pt x="28" y="58"/>
                </a:lnTo>
                <a:lnTo>
                  <a:pt x="4" y="90"/>
                </a:lnTo>
                <a:lnTo>
                  <a:pt x="4" y="90"/>
                </a:lnTo>
                <a:lnTo>
                  <a:pt x="2" y="96"/>
                </a:lnTo>
                <a:lnTo>
                  <a:pt x="0" y="104"/>
                </a:lnTo>
                <a:lnTo>
                  <a:pt x="0" y="112"/>
                </a:lnTo>
                <a:lnTo>
                  <a:pt x="0" y="112"/>
                </a:lnTo>
                <a:lnTo>
                  <a:pt x="2" y="122"/>
                </a:lnTo>
                <a:lnTo>
                  <a:pt x="8" y="128"/>
                </a:lnTo>
                <a:lnTo>
                  <a:pt x="14" y="134"/>
                </a:lnTo>
                <a:lnTo>
                  <a:pt x="24" y="136"/>
                </a:lnTo>
                <a:lnTo>
                  <a:pt x="24" y="240"/>
                </a:lnTo>
                <a:lnTo>
                  <a:pt x="24" y="240"/>
                </a:lnTo>
                <a:lnTo>
                  <a:pt x="26" y="246"/>
                </a:lnTo>
                <a:lnTo>
                  <a:pt x="28" y="252"/>
                </a:lnTo>
                <a:lnTo>
                  <a:pt x="34" y="254"/>
                </a:lnTo>
                <a:lnTo>
                  <a:pt x="40" y="256"/>
                </a:lnTo>
                <a:lnTo>
                  <a:pt x="216" y="256"/>
                </a:lnTo>
                <a:lnTo>
                  <a:pt x="216" y="256"/>
                </a:lnTo>
                <a:lnTo>
                  <a:pt x="222" y="254"/>
                </a:lnTo>
                <a:lnTo>
                  <a:pt x="228" y="252"/>
                </a:lnTo>
                <a:lnTo>
                  <a:pt x="230" y="246"/>
                </a:lnTo>
                <a:lnTo>
                  <a:pt x="232" y="240"/>
                </a:lnTo>
                <a:lnTo>
                  <a:pt x="232" y="136"/>
                </a:lnTo>
                <a:lnTo>
                  <a:pt x="232" y="136"/>
                </a:lnTo>
                <a:lnTo>
                  <a:pt x="242" y="134"/>
                </a:lnTo>
                <a:lnTo>
                  <a:pt x="248" y="128"/>
                </a:lnTo>
                <a:lnTo>
                  <a:pt x="254" y="122"/>
                </a:lnTo>
                <a:lnTo>
                  <a:pt x="256" y="112"/>
                </a:lnTo>
                <a:lnTo>
                  <a:pt x="256" y="104"/>
                </a:lnTo>
                <a:lnTo>
                  <a:pt x="256" y="104"/>
                </a:lnTo>
                <a:lnTo>
                  <a:pt x="254" y="96"/>
                </a:lnTo>
                <a:lnTo>
                  <a:pt x="252" y="90"/>
                </a:lnTo>
                <a:close/>
                <a:moveTo>
                  <a:pt x="208" y="16"/>
                </a:moveTo>
                <a:lnTo>
                  <a:pt x="208" y="48"/>
                </a:lnTo>
                <a:lnTo>
                  <a:pt x="48" y="48"/>
                </a:lnTo>
                <a:lnTo>
                  <a:pt x="48" y="16"/>
                </a:lnTo>
                <a:lnTo>
                  <a:pt x="208" y="16"/>
                </a:lnTo>
                <a:close/>
                <a:moveTo>
                  <a:pt x="82" y="120"/>
                </a:moveTo>
                <a:lnTo>
                  <a:pt x="48" y="120"/>
                </a:lnTo>
                <a:lnTo>
                  <a:pt x="80" y="64"/>
                </a:lnTo>
                <a:lnTo>
                  <a:pt x="98" y="64"/>
                </a:lnTo>
                <a:lnTo>
                  <a:pt x="82" y="120"/>
                </a:lnTo>
                <a:close/>
                <a:moveTo>
                  <a:pt x="106" y="64"/>
                </a:moveTo>
                <a:lnTo>
                  <a:pt x="124" y="64"/>
                </a:lnTo>
                <a:lnTo>
                  <a:pt x="124" y="120"/>
                </a:lnTo>
                <a:lnTo>
                  <a:pt x="90" y="120"/>
                </a:lnTo>
                <a:lnTo>
                  <a:pt x="106" y="64"/>
                </a:lnTo>
                <a:close/>
                <a:moveTo>
                  <a:pt x="132" y="64"/>
                </a:moveTo>
                <a:lnTo>
                  <a:pt x="150" y="64"/>
                </a:lnTo>
                <a:lnTo>
                  <a:pt x="166" y="120"/>
                </a:lnTo>
                <a:lnTo>
                  <a:pt x="132" y="120"/>
                </a:lnTo>
                <a:lnTo>
                  <a:pt x="132" y="64"/>
                </a:lnTo>
                <a:close/>
                <a:moveTo>
                  <a:pt x="158" y="64"/>
                </a:moveTo>
                <a:lnTo>
                  <a:pt x="176" y="64"/>
                </a:lnTo>
                <a:lnTo>
                  <a:pt x="208" y="120"/>
                </a:lnTo>
                <a:lnTo>
                  <a:pt x="174" y="120"/>
                </a:lnTo>
                <a:lnTo>
                  <a:pt x="158" y="64"/>
                </a:lnTo>
                <a:close/>
                <a:moveTo>
                  <a:pt x="16" y="112"/>
                </a:moveTo>
                <a:lnTo>
                  <a:pt x="16" y="104"/>
                </a:lnTo>
                <a:lnTo>
                  <a:pt x="16" y="104"/>
                </a:lnTo>
                <a:lnTo>
                  <a:pt x="18" y="100"/>
                </a:lnTo>
                <a:lnTo>
                  <a:pt x="42" y="68"/>
                </a:lnTo>
                <a:lnTo>
                  <a:pt x="42" y="68"/>
                </a:lnTo>
                <a:lnTo>
                  <a:pt x="44" y="64"/>
                </a:lnTo>
                <a:lnTo>
                  <a:pt x="48" y="64"/>
                </a:lnTo>
                <a:lnTo>
                  <a:pt x="70" y="64"/>
                </a:lnTo>
                <a:lnTo>
                  <a:pt x="38" y="120"/>
                </a:lnTo>
                <a:lnTo>
                  <a:pt x="24" y="120"/>
                </a:lnTo>
                <a:lnTo>
                  <a:pt x="24" y="120"/>
                </a:lnTo>
                <a:lnTo>
                  <a:pt x="20" y="120"/>
                </a:lnTo>
                <a:lnTo>
                  <a:pt x="18" y="118"/>
                </a:lnTo>
                <a:lnTo>
                  <a:pt x="16" y="116"/>
                </a:lnTo>
                <a:lnTo>
                  <a:pt x="16" y="112"/>
                </a:lnTo>
                <a:close/>
                <a:moveTo>
                  <a:pt x="160" y="240"/>
                </a:moveTo>
                <a:lnTo>
                  <a:pt x="100" y="240"/>
                </a:lnTo>
                <a:lnTo>
                  <a:pt x="100" y="160"/>
                </a:lnTo>
                <a:lnTo>
                  <a:pt x="160" y="160"/>
                </a:lnTo>
                <a:lnTo>
                  <a:pt x="160" y="240"/>
                </a:lnTo>
                <a:close/>
                <a:moveTo>
                  <a:pt x="216" y="240"/>
                </a:moveTo>
                <a:lnTo>
                  <a:pt x="168" y="240"/>
                </a:lnTo>
                <a:lnTo>
                  <a:pt x="168" y="160"/>
                </a:lnTo>
                <a:lnTo>
                  <a:pt x="168" y="160"/>
                </a:lnTo>
                <a:lnTo>
                  <a:pt x="168" y="156"/>
                </a:lnTo>
                <a:lnTo>
                  <a:pt x="166" y="154"/>
                </a:lnTo>
                <a:lnTo>
                  <a:pt x="164" y="152"/>
                </a:lnTo>
                <a:lnTo>
                  <a:pt x="160" y="152"/>
                </a:lnTo>
                <a:lnTo>
                  <a:pt x="100" y="152"/>
                </a:lnTo>
                <a:lnTo>
                  <a:pt x="100" y="152"/>
                </a:lnTo>
                <a:lnTo>
                  <a:pt x="96" y="152"/>
                </a:lnTo>
                <a:lnTo>
                  <a:pt x="94" y="154"/>
                </a:lnTo>
                <a:lnTo>
                  <a:pt x="92" y="156"/>
                </a:lnTo>
                <a:lnTo>
                  <a:pt x="92" y="160"/>
                </a:lnTo>
                <a:lnTo>
                  <a:pt x="92" y="240"/>
                </a:lnTo>
                <a:lnTo>
                  <a:pt x="40" y="240"/>
                </a:lnTo>
                <a:lnTo>
                  <a:pt x="40" y="136"/>
                </a:lnTo>
                <a:lnTo>
                  <a:pt x="216" y="136"/>
                </a:lnTo>
                <a:lnTo>
                  <a:pt x="216" y="240"/>
                </a:lnTo>
                <a:close/>
                <a:moveTo>
                  <a:pt x="240" y="112"/>
                </a:moveTo>
                <a:lnTo>
                  <a:pt x="240" y="112"/>
                </a:lnTo>
                <a:lnTo>
                  <a:pt x="240" y="116"/>
                </a:lnTo>
                <a:lnTo>
                  <a:pt x="238" y="118"/>
                </a:lnTo>
                <a:lnTo>
                  <a:pt x="236" y="120"/>
                </a:lnTo>
                <a:lnTo>
                  <a:pt x="232" y="120"/>
                </a:lnTo>
                <a:lnTo>
                  <a:pt x="218" y="120"/>
                </a:lnTo>
                <a:lnTo>
                  <a:pt x="186" y="64"/>
                </a:lnTo>
                <a:lnTo>
                  <a:pt x="208" y="64"/>
                </a:lnTo>
                <a:lnTo>
                  <a:pt x="208" y="64"/>
                </a:lnTo>
                <a:lnTo>
                  <a:pt x="212" y="64"/>
                </a:lnTo>
                <a:lnTo>
                  <a:pt x="214" y="68"/>
                </a:lnTo>
                <a:lnTo>
                  <a:pt x="238" y="100"/>
                </a:lnTo>
                <a:lnTo>
                  <a:pt x="238" y="100"/>
                </a:lnTo>
                <a:lnTo>
                  <a:pt x="240" y="104"/>
                </a:lnTo>
                <a:lnTo>
                  <a:pt x="240" y="112"/>
                </a:lnTo>
                <a:close/>
              </a:path>
            </a:pathLst>
          </a:custGeom>
          <a:solidFill>
            <a:schemeClr val="bg1"/>
          </a:solidFill>
          <a:ln w="9525">
            <a:noFill/>
            <a:round/>
          </a:ln>
        </p:spPr>
        <p:txBody>
          <a:bodyPr vert="horz" wrap="square" lIns="91440" tIns="45720" rIns="91440" bIns="45720" numCol="1" anchor="t" anchorCtr="0" compatLnSpc="1"/>
          <a:lstStyle/>
          <a:p>
            <a:endParaRPr lang="ar-SA" sz="1585"/>
          </a:p>
        </p:txBody>
      </p:sp>
      <p:sp>
        <p:nvSpPr>
          <p:cNvPr id="26" name="Freeform 5"/>
          <p:cNvSpPr>
            <a:spLocks noEditPoints="1"/>
          </p:cNvSpPr>
          <p:nvPr/>
        </p:nvSpPr>
        <p:spPr bwMode="auto">
          <a:xfrm>
            <a:off x="5364072" y="1907762"/>
            <a:ext cx="227195" cy="227192"/>
          </a:xfrm>
          <a:custGeom>
            <a:avLst/>
            <a:gdLst/>
            <a:ahLst/>
            <a:cxnLst>
              <a:cxn ang="0">
                <a:pos x="100" y="2"/>
              </a:cxn>
              <a:cxn ang="0">
                <a:pos x="36" y="36"/>
              </a:cxn>
              <a:cxn ang="0">
                <a:pos x="2" y="100"/>
              </a:cxn>
              <a:cxn ang="0">
                <a:pos x="0" y="136"/>
              </a:cxn>
              <a:cxn ang="0">
                <a:pos x="22" y="194"/>
              </a:cxn>
              <a:cxn ang="0">
                <a:pos x="88" y="242"/>
              </a:cxn>
              <a:cxn ang="0">
                <a:pos x="124" y="248"/>
              </a:cxn>
              <a:cxn ang="0">
                <a:pos x="172" y="238"/>
              </a:cxn>
              <a:cxn ang="0">
                <a:pos x="238" y="172"/>
              </a:cxn>
              <a:cxn ang="0">
                <a:pos x="248" y="124"/>
              </a:cxn>
              <a:cxn ang="0">
                <a:pos x="242" y="88"/>
              </a:cxn>
              <a:cxn ang="0">
                <a:pos x="194" y="22"/>
              </a:cxn>
              <a:cxn ang="0">
                <a:pos x="136" y="0"/>
              </a:cxn>
              <a:cxn ang="0">
                <a:pos x="184" y="120"/>
              </a:cxn>
              <a:cxn ang="0">
                <a:pos x="190" y="62"/>
              </a:cxn>
              <a:cxn ang="0">
                <a:pos x="224" y="84"/>
              </a:cxn>
              <a:cxn ang="0">
                <a:pos x="120" y="232"/>
              </a:cxn>
              <a:cxn ang="0">
                <a:pos x="86" y="190"/>
              </a:cxn>
              <a:cxn ang="0">
                <a:pos x="120" y="232"/>
              </a:cxn>
              <a:cxn ang="0">
                <a:pos x="140" y="26"/>
              </a:cxn>
              <a:cxn ang="0">
                <a:pos x="164" y="66"/>
              </a:cxn>
              <a:cxn ang="0">
                <a:pos x="128" y="16"/>
              </a:cxn>
              <a:cxn ang="0">
                <a:pos x="158" y="22"/>
              </a:cxn>
              <a:cxn ang="0">
                <a:pos x="200" y="46"/>
              </a:cxn>
              <a:cxn ang="0">
                <a:pos x="166" y="50"/>
              </a:cxn>
              <a:cxn ang="0">
                <a:pos x="120" y="16"/>
              </a:cxn>
              <a:cxn ang="0">
                <a:pos x="84" y="66"/>
              </a:cxn>
              <a:cxn ang="0">
                <a:pos x="108" y="26"/>
              </a:cxn>
              <a:cxn ang="0">
                <a:pos x="76" y="62"/>
              </a:cxn>
              <a:cxn ang="0">
                <a:pos x="48" y="46"/>
              </a:cxn>
              <a:cxn ang="0">
                <a:pos x="106" y="18"/>
              </a:cxn>
              <a:cxn ang="0">
                <a:pos x="82" y="50"/>
              </a:cxn>
              <a:cxn ang="0">
                <a:pos x="100" y="78"/>
              </a:cxn>
              <a:cxn ang="0">
                <a:pos x="72" y="120"/>
              </a:cxn>
              <a:cxn ang="0">
                <a:pos x="120" y="176"/>
              </a:cxn>
              <a:cxn ang="0">
                <a:pos x="84" y="182"/>
              </a:cxn>
              <a:cxn ang="0">
                <a:pos x="72" y="128"/>
              </a:cxn>
              <a:cxn ang="0">
                <a:pos x="92" y="226"/>
              </a:cxn>
              <a:cxn ang="0">
                <a:pos x="54" y="206"/>
              </a:cxn>
              <a:cxn ang="0">
                <a:pos x="92" y="212"/>
              </a:cxn>
              <a:cxn ang="0">
                <a:pos x="128" y="184"/>
              </a:cxn>
              <a:cxn ang="0">
                <a:pos x="154" y="202"/>
              </a:cxn>
              <a:cxn ang="0">
                <a:pos x="128" y="232"/>
              </a:cxn>
              <a:cxn ang="0">
                <a:pos x="194" y="206"/>
              </a:cxn>
              <a:cxn ang="0">
                <a:pos x="156" y="226"/>
              </a:cxn>
              <a:cxn ang="0">
                <a:pos x="168" y="192"/>
              </a:cxn>
              <a:cxn ang="0">
                <a:pos x="128" y="176"/>
              </a:cxn>
              <a:cxn ang="0">
                <a:pos x="174" y="142"/>
              </a:cxn>
              <a:cxn ang="0">
                <a:pos x="128" y="120"/>
              </a:cxn>
              <a:cxn ang="0">
                <a:pos x="168" y="72"/>
              </a:cxn>
              <a:cxn ang="0">
                <a:pos x="128" y="120"/>
              </a:cxn>
              <a:cxn ang="0">
                <a:pos x="74" y="70"/>
              </a:cxn>
              <a:cxn ang="0">
                <a:pos x="16" y="120"/>
              </a:cxn>
              <a:cxn ang="0">
                <a:pos x="32" y="66"/>
              </a:cxn>
              <a:cxn ang="0">
                <a:pos x="64" y="128"/>
              </a:cxn>
              <a:cxn ang="0">
                <a:pos x="76" y="186"/>
              </a:cxn>
              <a:cxn ang="0">
                <a:pos x="48" y="200"/>
              </a:cxn>
              <a:cxn ang="0">
                <a:pos x="16" y="128"/>
              </a:cxn>
              <a:cxn ang="0">
                <a:pos x="172" y="186"/>
              </a:cxn>
              <a:cxn ang="0">
                <a:pos x="182" y="144"/>
              </a:cxn>
              <a:cxn ang="0">
                <a:pos x="230" y="148"/>
              </a:cxn>
            </a:cxnLst>
            <a:rect l="0" t="0" r="r" b="b"/>
            <a:pathLst>
              <a:path w="248" h="248">
                <a:moveTo>
                  <a:pt x="124" y="0"/>
                </a:moveTo>
                <a:lnTo>
                  <a:pt x="124" y="0"/>
                </a:lnTo>
                <a:lnTo>
                  <a:pt x="112" y="0"/>
                </a:lnTo>
                <a:lnTo>
                  <a:pt x="100" y="2"/>
                </a:lnTo>
                <a:lnTo>
                  <a:pt x="88" y="6"/>
                </a:lnTo>
                <a:lnTo>
                  <a:pt x="76" y="10"/>
                </a:lnTo>
                <a:lnTo>
                  <a:pt x="54" y="22"/>
                </a:lnTo>
                <a:lnTo>
                  <a:pt x="36" y="36"/>
                </a:lnTo>
                <a:lnTo>
                  <a:pt x="22" y="54"/>
                </a:lnTo>
                <a:lnTo>
                  <a:pt x="10" y="76"/>
                </a:lnTo>
                <a:lnTo>
                  <a:pt x="6" y="88"/>
                </a:lnTo>
                <a:lnTo>
                  <a:pt x="2" y="100"/>
                </a:lnTo>
                <a:lnTo>
                  <a:pt x="0" y="112"/>
                </a:lnTo>
                <a:lnTo>
                  <a:pt x="0" y="124"/>
                </a:lnTo>
                <a:lnTo>
                  <a:pt x="0" y="124"/>
                </a:lnTo>
                <a:lnTo>
                  <a:pt x="0" y="136"/>
                </a:lnTo>
                <a:lnTo>
                  <a:pt x="2" y="148"/>
                </a:lnTo>
                <a:lnTo>
                  <a:pt x="6" y="160"/>
                </a:lnTo>
                <a:lnTo>
                  <a:pt x="10" y="172"/>
                </a:lnTo>
                <a:lnTo>
                  <a:pt x="22" y="194"/>
                </a:lnTo>
                <a:lnTo>
                  <a:pt x="36" y="212"/>
                </a:lnTo>
                <a:lnTo>
                  <a:pt x="54" y="226"/>
                </a:lnTo>
                <a:lnTo>
                  <a:pt x="76" y="238"/>
                </a:lnTo>
                <a:lnTo>
                  <a:pt x="88" y="242"/>
                </a:lnTo>
                <a:lnTo>
                  <a:pt x="100" y="246"/>
                </a:lnTo>
                <a:lnTo>
                  <a:pt x="112" y="248"/>
                </a:lnTo>
                <a:lnTo>
                  <a:pt x="124" y="248"/>
                </a:lnTo>
                <a:lnTo>
                  <a:pt x="124" y="248"/>
                </a:lnTo>
                <a:lnTo>
                  <a:pt x="136" y="248"/>
                </a:lnTo>
                <a:lnTo>
                  <a:pt x="148" y="246"/>
                </a:lnTo>
                <a:lnTo>
                  <a:pt x="160" y="242"/>
                </a:lnTo>
                <a:lnTo>
                  <a:pt x="172" y="238"/>
                </a:lnTo>
                <a:lnTo>
                  <a:pt x="194" y="226"/>
                </a:lnTo>
                <a:lnTo>
                  <a:pt x="212" y="212"/>
                </a:lnTo>
                <a:lnTo>
                  <a:pt x="226" y="194"/>
                </a:lnTo>
                <a:lnTo>
                  <a:pt x="238" y="172"/>
                </a:lnTo>
                <a:lnTo>
                  <a:pt x="242" y="160"/>
                </a:lnTo>
                <a:lnTo>
                  <a:pt x="246" y="148"/>
                </a:lnTo>
                <a:lnTo>
                  <a:pt x="248" y="136"/>
                </a:lnTo>
                <a:lnTo>
                  <a:pt x="248" y="124"/>
                </a:lnTo>
                <a:lnTo>
                  <a:pt x="248" y="124"/>
                </a:lnTo>
                <a:lnTo>
                  <a:pt x="248" y="112"/>
                </a:lnTo>
                <a:lnTo>
                  <a:pt x="246" y="100"/>
                </a:lnTo>
                <a:lnTo>
                  <a:pt x="242" y="88"/>
                </a:lnTo>
                <a:lnTo>
                  <a:pt x="238" y="76"/>
                </a:lnTo>
                <a:lnTo>
                  <a:pt x="226" y="54"/>
                </a:lnTo>
                <a:lnTo>
                  <a:pt x="212" y="36"/>
                </a:lnTo>
                <a:lnTo>
                  <a:pt x="194" y="22"/>
                </a:lnTo>
                <a:lnTo>
                  <a:pt x="172" y="10"/>
                </a:lnTo>
                <a:lnTo>
                  <a:pt x="160" y="6"/>
                </a:lnTo>
                <a:lnTo>
                  <a:pt x="148" y="2"/>
                </a:lnTo>
                <a:lnTo>
                  <a:pt x="136" y="0"/>
                </a:lnTo>
                <a:lnTo>
                  <a:pt x="124" y="0"/>
                </a:lnTo>
                <a:close/>
                <a:moveTo>
                  <a:pt x="232" y="120"/>
                </a:moveTo>
                <a:lnTo>
                  <a:pt x="184" y="120"/>
                </a:lnTo>
                <a:lnTo>
                  <a:pt x="184" y="120"/>
                </a:lnTo>
                <a:lnTo>
                  <a:pt x="182" y="94"/>
                </a:lnTo>
                <a:lnTo>
                  <a:pt x="174" y="70"/>
                </a:lnTo>
                <a:lnTo>
                  <a:pt x="174" y="70"/>
                </a:lnTo>
                <a:lnTo>
                  <a:pt x="190" y="62"/>
                </a:lnTo>
                <a:lnTo>
                  <a:pt x="204" y="52"/>
                </a:lnTo>
                <a:lnTo>
                  <a:pt x="204" y="52"/>
                </a:lnTo>
                <a:lnTo>
                  <a:pt x="216" y="66"/>
                </a:lnTo>
                <a:lnTo>
                  <a:pt x="224" y="84"/>
                </a:lnTo>
                <a:lnTo>
                  <a:pt x="230" y="102"/>
                </a:lnTo>
                <a:lnTo>
                  <a:pt x="232" y="120"/>
                </a:lnTo>
                <a:close/>
                <a:moveTo>
                  <a:pt x="120" y="232"/>
                </a:moveTo>
                <a:lnTo>
                  <a:pt x="120" y="232"/>
                </a:lnTo>
                <a:lnTo>
                  <a:pt x="110" y="222"/>
                </a:lnTo>
                <a:lnTo>
                  <a:pt x="102" y="212"/>
                </a:lnTo>
                <a:lnTo>
                  <a:pt x="94" y="202"/>
                </a:lnTo>
                <a:lnTo>
                  <a:pt x="86" y="190"/>
                </a:lnTo>
                <a:lnTo>
                  <a:pt x="86" y="190"/>
                </a:lnTo>
                <a:lnTo>
                  <a:pt x="104" y="186"/>
                </a:lnTo>
                <a:lnTo>
                  <a:pt x="120" y="184"/>
                </a:lnTo>
                <a:lnTo>
                  <a:pt x="120" y="232"/>
                </a:lnTo>
                <a:lnTo>
                  <a:pt x="120" y="232"/>
                </a:lnTo>
                <a:close/>
                <a:moveTo>
                  <a:pt x="128" y="16"/>
                </a:moveTo>
                <a:lnTo>
                  <a:pt x="128" y="16"/>
                </a:lnTo>
                <a:lnTo>
                  <a:pt x="140" y="26"/>
                </a:lnTo>
                <a:lnTo>
                  <a:pt x="148" y="38"/>
                </a:lnTo>
                <a:lnTo>
                  <a:pt x="158" y="52"/>
                </a:lnTo>
                <a:lnTo>
                  <a:pt x="164" y="66"/>
                </a:lnTo>
                <a:lnTo>
                  <a:pt x="164" y="66"/>
                </a:lnTo>
                <a:lnTo>
                  <a:pt x="146" y="70"/>
                </a:lnTo>
                <a:lnTo>
                  <a:pt x="128" y="72"/>
                </a:lnTo>
                <a:lnTo>
                  <a:pt x="128" y="16"/>
                </a:lnTo>
                <a:lnTo>
                  <a:pt x="128" y="16"/>
                </a:lnTo>
                <a:lnTo>
                  <a:pt x="128" y="16"/>
                </a:lnTo>
                <a:close/>
                <a:moveTo>
                  <a:pt x="142" y="18"/>
                </a:moveTo>
                <a:lnTo>
                  <a:pt x="142" y="18"/>
                </a:lnTo>
                <a:lnTo>
                  <a:pt x="158" y="22"/>
                </a:lnTo>
                <a:lnTo>
                  <a:pt x="172" y="28"/>
                </a:lnTo>
                <a:lnTo>
                  <a:pt x="186" y="36"/>
                </a:lnTo>
                <a:lnTo>
                  <a:pt x="200" y="46"/>
                </a:lnTo>
                <a:lnTo>
                  <a:pt x="200" y="46"/>
                </a:lnTo>
                <a:lnTo>
                  <a:pt x="186" y="56"/>
                </a:lnTo>
                <a:lnTo>
                  <a:pt x="172" y="62"/>
                </a:lnTo>
                <a:lnTo>
                  <a:pt x="172" y="62"/>
                </a:lnTo>
                <a:lnTo>
                  <a:pt x="166" y="50"/>
                </a:lnTo>
                <a:lnTo>
                  <a:pt x="158" y="38"/>
                </a:lnTo>
                <a:lnTo>
                  <a:pt x="150" y="28"/>
                </a:lnTo>
                <a:lnTo>
                  <a:pt x="142" y="18"/>
                </a:lnTo>
                <a:close/>
                <a:moveTo>
                  <a:pt x="120" y="16"/>
                </a:moveTo>
                <a:lnTo>
                  <a:pt x="120" y="72"/>
                </a:lnTo>
                <a:lnTo>
                  <a:pt x="120" y="72"/>
                </a:lnTo>
                <a:lnTo>
                  <a:pt x="102" y="70"/>
                </a:lnTo>
                <a:lnTo>
                  <a:pt x="84" y="66"/>
                </a:lnTo>
                <a:lnTo>
                  <a:pt x="84" y="66"/>
                </a:lnTo>
                <a:lnTo>
                  <a:pt x="90" y="52"/>
                </a:lnTo>
                <a:lnTo>
                  <a:pt x="100" y="38"/>
                </a:lnTo>
                <a:lnTo>
                  <a:pt x="108" y="26"/>
                </a:lnTo>
                <a:lnTo>
                  <a:pt x="120" y="16"/>
                </a:lnTo>
                <a:lnTo>
                  <a:pt x="120" y="16"/>
                </a:lnTo>
                <a:lnTo>
                  <a:pt x="120" y="16"/>
                </a:lnTo>
                <a:close/>
                <a:moveTo>
                  <a:pt x="76" y="62"/>
                </a:moveTo>
                <a:lnTo>
                  <a:pt x="76" y="62"/>
                </a:lnTo>
                <a:lnTo>
                  <a:pt x="62" y="56"/>
                </a:lnTo>
                <a:lnTo>
                  <a:pt x="48" y="46"/>
                </a:lnTo>
                <a:lnTo>
                  <a:pt x="48" y="46"/>
                </a:lnTo>
                <a:lnTo>
                  <a:pt x="62" y="36"/>
                </a:lnTo>
                <a:lnTo>
                  <a:pt x="76" y="28"/>
                </a:lnTo>
                <a:lnTo>
                  <a:pt x="90" y="22"/>
                </a:lnTo>
                <a:lnTo>
                  <a:pt x="106" y="18"/>
                </a:lnTo>
                <a:lnTo>
                  <a:pt x="106" y="18"/>
                </a:lnTo>
                <a:lnTo>
                  <a:pt x="98" y="28"/>
                </a:lnTo>
                <a:lnTo>
                  <a:pt x="90" y="38"/>
                </a:lnTo>
                <a:lnTo>
                  <a:pt x="82" y="50"/>
                </a:lnTo>
                <a:lnTo>
                  <a:pt x="76" y="62"/>
                </a:lnTo>
                <a:close/>
                <a:moveTo>
                  <a:pt x="80" y="72"/>
                </a:moveTo>
                <a:lnTo>
                  <a:pt x="80" y="72"/>
                </a:lnTo>
                <a:lnTo>
                  <a:pt x="100" y="78"/>
                </a:lnTo>
                <a:lnTo>
                  <a:pt x="120" y="80"/>
                </a:lnTo>
                <a:lnTo>
                  <a:pt x="120" y="120"/>
                </a:lnTo>
                <a:lnTo>
                  <a:pt x="72" y="120"/>
                </a:lnTo>
                <a:lnTo>
                  <a:pt x="72" y="120"/>
                </a:lnTo>
                <a:lnTo>
                  <a:pt x="74" y="96"/>
                </a:lnTo>
                <a:lnTo>
                  <a:pt x="80" y="72"/>
                </a:lnTo>
                <a:close/>
                <a:moveTo>
                  <a:pt x="120" y="128"/>
                </a:moveTo>
                <a:lnTo>
                  <a:pt x="120" y="176"/>
                </a:lnTo>
                <a:lnTo>
                  <a:pt x="120" y="176"/>
                </a:lnTo>
                <a:lnTo>
                  <a:pt x="102" y="178"/>
                </a:lnTo>
                <a:lnTo>
                  <a:pt x="84" y="182"/>
                </a:lnTo>
                <a:lnTo>
                  <a:pt x="84" y="182"/>
                </a:lnTo>
                <a:lnTo>
                  <a:pt x="80" y="170"/>
                </a:lnTo>
                <a:lnTo>
                  <a:pt x="76" y="156"/>
                </a:lnTo>
                <a:lnTo>
                  <a:pt x="74" y="142"/>
                </a:lnTo>
                <a:lnTo>
                  <a:pt x="72" y="128"/>
                </a:lnTo>
                <a:lnTo>
                  <a:pt x="120" y="128"/>
                </a:lnTo>
                <a:close/>
                <a:moveTo>
                  <a:pt x="106" y="230"/>
                </a:moveTo>
                <a:lnTo>
                  <a:pt x="106" y="230"/>
                </a:lnTo>
                <a:lnTo>
                  <a:pt x="92" y="226"/>
                </a:lnTo>
                <a:lnTo>
                  <a:pt x="78" y="222"/>
                </a:lnTo>
                <a:lnTo>
                  <a:pt x="66" y="214"/>
                </a:lnTo>
                <a:lnTo>
                  <a:pt x="54" y="206"/>
                </a:lnTo>
                <a:lnTo>
                  <a:pt x="54" y="206"/>
                </a:lnTo>
                <a:lnTo>
                  <a:pt x="66" y="198"/>
                </a:lnTo>
                <a:lnTo>
                  <a:pt x="80" y="192"/>
                </a:lnTo>
                <a:lnTo>
                  <a:pt x="80" y="192"/>
                </a:lnTo>
                <a:lnTo>
                  <a:pt x="92" y="212"/>
                </a:lnTo>
                <a:lnTo>
                  <a:pt x="106" y="230"/>
                </a:lnTo>
                <a:close/>
                <a:moveTo>
                  <a:pt x="128" y="232"/>
                </a:moveTo>
                <a:lnTo>
                  <a:pt x="128" y="184"/>
                </a:lnTo>
                <a:lnTo>
                  <a:pt x="128" y="184"/>
                </a:lnTo>
                <a:lnTo>
                  <a:pt x="144" y="186"/>
                </a:lnTo>
                <a:lnTo>
                  <a:pt x="162" y="190"/>
                </a:lnTo>
                <a:lnTo>
                  <a:pt x="162" y="190"/>
                </a:lnTo>
                <a:lnTo>
                  <a:pt x="154" y="202"/>
                </a:lnTo>
                <a:lnTo>
                  <a:pt x="146" y="212"/>
                </a:lnTo>
                <a:lnTo>
                  <a:pt x="138" y="222"/>
                </a:lnTo>
                <a:lnTo>
                  <a:pt x="128" y="232"/>
                </a:lnTo>
                <a:lnTo>
                  <a:pt x="128" y="232"/>
                </a:lnTo>
                <a:close/>
                <a:moveTo>
                  <a:pt x="168" y="192"/>
                </a:moveTo>
                <a:lnTo>
                  <a:pt x="168" y="192"/>
                </a:lnTo>
                <a:lnTo>
                  <a:pt x="182" y="198"/>
                </a:lnTo>
                <a:lnTo>
                  <a:pt x="194" y="206"/>
                </a:lnTo>
                <a:lnTo>
                  <a:pt x="194" y="206"/>
                </a:lnTo>
                <a:lnTo>
                  <a:pt x="182" y="214"/>
                </a:lnTo>
                <a:lnTo>
                  <a:pt x="170" y="222"/>
                </a:lnTo>
                <a:lnTo>
                  <a:pt x="156" y="226"/>
                </a:lnTo>
                <a:lnTo>
                  <a:pt x="142" y="230"/>
                </a:lnTo>
                <a:lnTo>
                  <a:pt x="142" y="230"/>
                </a:lnTo>
                <a:lnTo>
                  <a:pt x="156" y="212"/>
                </a:lnTo>
                <a:lnTo>
                  <a:pt x="168" y="192"/>
                </a:lnTo>
                <a:close/>
                <a:moveTo>
                  <a:pt x="164" y="182"/>
                </a:moveTo>
                <a:lnTo>
                  <a:pt x="164" y="182"/>
                </a:lnTo>
                <a:lnTo>
                  <a:pt x="146" y="178"/>
                </a:lnTo>
                <a:lnTo>
                  <a:pt x="128" y="176"/>
                </a:lnTo>
                <a:lnTo>
                  <a:pt x="128" y="128"/>
                </a:lnTo>
                <a:lnTo>
                  <a:pt x="176" y="128"/>
                </a:lnTo>
                <a:lnTo>
                  <a:pt x="176" y="128"/>
                </a:lnTo>
                <a:lnTo>
                  <a:pt x="174" y="142"/>
                </a:lnTo>
                <a:lnTo>
                  <a:pt x="172" y="156"/>
                </a:lnTo>
                <a:lnTo>
                  <a:pt x="168" y="170"/>
                </a:lnTo>
                <a:lnTo>
                  <a:pt x="164" y="182"/>
                </a:lnTo>
                <a:close/>
                <a:moveTo>
                  <a:pt x="128" y="120"/>
                </a:moveTo>
                <a:lnTo>
                  <a:pt x="128" y="80"/>
                </a:lnTo>
                <a:lnTo>
                  <a:pt x="128" y="80"/>
                </a:lnTo>
                <a:lnTo>
                  <a:pt x="148" y="78"/>
                </a:lnTo>
                <a:lnTo>
                  <a:pt x="168" y="72"/>
                </a:lnTo>
                <a:lnTo>
                  <a:pt x="168" y="72"/>
                </a:lnTo>
                <a:lnTo>
                  <a:pt x="174" y="96"/>
                </a:lnTo>
                <a:lnTo>
                  <a:pt x="176" y="120"/>
                </a:lnTo>
                <a:lnTo>
                  <a:pt x="128" y="120"/>
                </a:lnTo>
                <a:close/>
                <a:moveTo>
                  <a:pt x="44" y="52"/>
                </a:moveTo>
                <a:lnTo>
                  <a:pt x="44" y="52"/>
                </a:lnTo>
                <a:lnTo>
                  <a:pt x="58" y="62"/>
                </a:lnTo>
                <a:lnTo>
                  <a:pt x="74" y="70"/>
                </a:lnTo>
                <a:lnTo>
                  <a:pt x="74" y="70"/>
                </a:lnTo>
                <a:lnTo>
                  <a:pt x="66" y="94"/>
                </a:lnTo>
                <a:lnTo>
                  <a:pt x="64" y="120"/>
                </a:lnTo>
                <a:lnTo>
                  <a:pt x="16" y="120"/>
                </a:lnTo>
                <a:lnTo>
                  <a:pt x="16" y="120"/>
                </a:lnTo>
                <a:lnTo>
                  <a:pt x="18" y="102"/>
                </a:lnTo>
                <a:lnTo>
                  <a:pt x="24" y="84"/>
                </a:lnTo>
                <a:lnTo>
                  <a:pt x="32" y="66"/>
                </a:lnTo>
                <a:lnTo>
                  <a:pt x="44" y="52"/>
                </a:lnTo>
                <a:close/>
                <a:moveTo>
                  <a:pt x="16" y="128"/>
                </a:moveTo>
                <a:lnTo>
                  <a:pt x="64" y="128"/>
                </a:lnTo>
                <a:lnTo>
                  <a:pt x="64" y="128"/>
                </a:lnTo>
                <a:lnTo>
                  <a:pt x="66" y="144"/>
                </a:lnTo>
                <a:lnTo>
                  <a:pt x="68" y="158"/>
                </a:lnTo>
                <a:lnTo>
                  <a:pt x="72" y="172"/>
                </a:lnTo>
                <a:lnTo>
                  <a:pt x="76" y="186"/>
                </a:lnTo>
                <a:lnTo>
                  <a:pt x="76" y="186"/>
                </a:lnTo>
                <a:lnTo>
                  <a:pt x="62" y="192"/>
                </a:lnTo>
                <a:lnTo>
                  <a:pt x="48" y="200"/>
                </a:lnTo>
                <a:lnTo>
                  <a:pt x="48" y="200"/>
                </a:lnTo>
                <a:lnTo>
                  <a:pt x="36" y="186"/>
                </a:lnTo>
                <a:lnTo>
                  <a:pt x="26" y="168"/>
                </a:lnTo>
                <a:lnTo>
                  <a:pt x="18" y="148"/>
                </a:lnTo>
                <a:lnTo>
                  <a:pt x="16" y="128"/>
                </a:lnTo>
                <a:close/>
                <a:moveTo>
                  <a:pt x="200" y="200"/>
                </a:moveTo>
                <a:lnTo>
                  <a:pt x="200" y="200"/>
                </a:lnTo>
                <a:lnTo>
                  <a:pt x="186" y="192"/>
                </a:lnTo>
                <a:lnTo>
                  <a:pt x="172" y="186"/>
                </a:lnTo>
                <a:lnTo>
                  <a:pt x="172" y="186"/>
                </a:lnTo>
                <a:lnTo>
                  <a:pt x="176" y="172"/>
                </a:lnTo>
                <a:lnTo>
                  <a:pt x="180" y="158"/>
                </a:lnTo>
                <a:lnTo>
                  <a:pt x="182" y="144"/>
                </a:lnTo>
                <a:lnTo>
                  <a:pt x="184" y="128"/>
                </a:lnTo>
                <a:lnTo>
                  <a:pt x="232" y="128"/>
                </a:lnTo>
                <a:lnTo>
                  <a:pt x="232" y="128"/>
                </a:lnTo>
                <a:lnTo>
                  <a:pt x="230" y="148"/>
                </a:lnTo>
                <a:lnTo>
                  <a:pt x="222" y="168"/>
                </a:lnTo>
                <a:lnTo>
                  <a:pt x="212" y="186"/>
                </a:lnTo>
                <a:lnTo>
                  <a:pt x="200" y="200"/>
                </a:lnTo>
                <a:close/>
              </a:path>
            </a:pathLst>
          </a:custGeom>
          <a:solidFill>
            <a:schemeClr val="bg1"/>
          </a:solidFill>
          <a:ln w="9525">
            <a:noFill/>
            <a:round/>
          </a:ln>
        </p:spPr>
        <p:txBody>
          <a:bodyPr vert="horz" wrap="square" lIns="91440" tIns="45720" rIns="91440" bIns="45720" numCol="1" anchor="t" anchorCtr="0" compatLnSpc="1"/>
          <a:lstStyle/>
          <a:p>
            <a:endParaRPr lang="ar-SA" sz="1585"/>
          </a:p>
        </p:txBody>
      </p:sp>
      <p:grpSp>
        <p:nvGrpSpPr>
          <p:cNvPr id="27" name="Group 250"/>
          <p:cNvGrpSpPr/>
          <p:nvPr/>
        </p:nvGrpSpPr>
        <p:grpSpPr>
          <a:xfrm>
            <a:off x="5736637" y="2824972"/>
            <a:ext cx="234524" cy="190550"/>
            <a:chOff x="5588000" y="3625850"/>
            <a:chExt cx="406400" cy="330200"/>
          </a:xfrm>
          <a:solidFill>
            <a:schemeClr val="bg1"/>
          </a:solidFill>
        </p:grpSpPr>
        <p:sp>
          <p:nvSpPr>
            <p:cNvPr id="28" name="Freeform 23"/>
            <p:cNvSpPr>
              <a:spLocks noEditPoints="1"/>
            </p:cNvSpPr>
            <p:nvPr/>
          </p:nvSpPr>
          <p:spPr bwMode="auto">
            <a:xfrm>
              <a:off x="5867400" y="3727450"/>
              <a:ext cx="76200" cy="101600"/>
            </a:xfrm>
            <a:custGeom>
              <a:avLst/>
              <a:gdLst/>
              <a:ahLst/>
              <a:cxnLst>
                <a:cxn ang="0">
                  <a:pos x="22" y="4"/>
                </a:cxn>
                <a:cxn ang="0">
                  <a:pos x="22" y="4"/>
                </a:cxn>
                <a:cxn ang="0">
                  <a:pos x="20" y="0"/>
                </a:cxn>
                <a:cxn ang="0">
                  <a:pos x="16" y="0"/>
                </a:cxn>
                <a:cxn ang="0">
                  <a:pos x="8" y="0"/>
                </a:cxn>
                <a:cxn ang="0">
                  <a:pos x="8" y="0"/>
                </a:cxn>
                <a:cxn ang="0">
                  <a:pos x="4" y="0"/>
                </a:cxn>
                <a:cxn ang="0">
                  <a:pos x="2" y="2"/>
                </a:cxn>
                <a:cxn ang="0">
                  <a:pos x="0" y="4"/>
                </a:cxn>
                <a:cxn ang="0">
                  <a:pos x="0" y="8"/>
                </a:cxn>
                <a:cxn ang="0">
                  <a:pos x="0" y="56"/>
                </a:cxn>
                <a:cxn ang="0">
                  <a:pos x="0" y="56"/>
                </a:cxn>
                <a:cxn ang="0">
                  <a:pos x="0" y="60"/>
                </a:cxn>
                <a:cxn ang="0">
                  <a:pos x="2" y="62"/>
                </a:cxn>
                <a:cxn ang="0">
                  <a:pos x="4" y="64"/>
                </a:cxn>
                <a:cxn ang="0">
                  <a:pos x="8" y="64"/>
                </a:cxn>
                <a:cxn ang="0">
                  <a:pos x="40" y="64"/>
                </a:cxn>
                <a:cxn ang="0">
                  <a:pos x="40" y="64"/>
                </a:cxn>
                <a:cxn ang="0">
                  <a:pos x="44" y="64"/>
                </a:cxn>
                <a:cxn ang="0">
                  <a:pos x="46" y="62"/>
                </a:cxn>
                <a:cxn ang="0">
                  <a:pos x="48" y="60"/>
                </a:cxn>
                <a:cxn ang="0">
                  <a:pos x="48" y="56"/>
                </a:cxn>
                <a:cxn ang="0">
                  <a:pos x="48" y="44"/>
                </a:cxn>
                <a:cxn ang="0">
                  <a:pos x="48" y="44"/>
                </a:cxn>
                <a:cxn ang="0">
                  <a:pos x="46" y="40"/>
                </a:cxn>
                <a:cxn ang="0">
                  <a:pos x="22" y="4"/>
                </a:cxn>
                <a:cxn ang="0">
                  <a:pos x="40" y="56"/>
                </a:cxn>
                <a:cxn ang="0">
                  <a:pos x="8" y="56"/>
                </a:cxn>
                <a:cxn ang="0">
                  <a:pos x="8" y="8"/>
                </a:cxn>
                <a:cxn ang="0">
                  <a:pos x="16" y="8"/>
                </a:cxn>
                <a:cxn ang="0">
                  <a:pos x="40" y="44"/>
                </a:cxn>
                <a:cxn ang="0">
                  <a:pos x="40" y="56"/>
                </a:cxn>
              </a:cxnLst>
              <a:rect l="0" t="0" r="r" b="b"/>
              <a:pathLst>
                <a:path w="48" h="64">
                  <a:moveTo>
                    <a:pt x="22" y="4"/>
                  </a:moveTo>
                  <a:lnTo>
                    <a:pt x="22" y="4"/>
                  </a:lnTo>
                  <a:lnTo>
                    <a:pt x="20" y="0"/>
                  </a:lnTo>
                  <a:lnTo>
                    <a:pt x="16" y="0"/>
                  </a:lnTo>
                  <a:lnTo>
                    <a:pt x="8" y="0"/>
                  </a:lnTo>
                  <a:lnTo>
                    <a:pt x="8" y="0"/>
                  </a:lnTo>
                  <a:lnTo>
                    <a:pt x="4" y="0"/>
                  </a:lnTo>
                  <a:lnTo>
                    <a:pt x="2" y="2"/>
                  </a:lnTo>
                  <a:lnTo>
                    <a:pt x="0" y="4"/>
                  </a:lnTo>
                  <a:lnTo>
                    <a:pt x="0" y="8"/>
                  </a:lnTo>
                  <a:lnTo>
                    <a:pt x="0" y="56"/>
                  </a:lnTo>
                  <a:lnTo>
                    <a:pt x="0" y="56"/>
                  </a:lnTo>
                  <a:lnTo>
                    <a:pt x="0" y="60"/>
                  </a:lnTo>
                  <a:lnTo>
                    <a:pt x="2" y="62"/>
                  </a:lnTo>
                  <a:lnTo>
                    <a:pt x="4" y="64"/>
                  </a:lnTo>
                  <a:lnTo>
                    <a:pt x="8" y="64"/>
                  </a:lnTo>
                  <a:lnTo>
                    <a:pt x="40" y="64"/>
                  </a:lnTo>
                  <a:lnTo>
                    <a:pt x="40" y="64"/>
                  </a:lnTo>
                  <a:lnTo>
                    <a:pt x="44" y="64"/>
                  </a:lnTo>
                  <a:lnTo>
                    <a:pt x="46" y="62"/>
                  </a:lnTo>
                  <a:lnTo>
                    <a:pt x="48" y="60"/>
                  </a:lnTo>
                  <a:lnTo>
                    <a:pt x="48" y="56"/>
                  </a:lnTo>
                  <a:lnTo>
                    <a:pt x="48" y="44"/>
                  </a:lnTo>
                  <a:lnTo>
                    <a:pt x="48" y="44"/>
                  </a:lnTo>
                  <a:lnTo>
                    <a:pt x="46" y="40"/>
                  </a:lnTo>
                  <a:lnTo>
                    <a:pt x="22" y="4"/>
                  </a:lnTo>
                  <a:close/>
                  <a:moveTo>
                    <a:pt x="40" y="56"/>
                  </a:moveTo>
                  <a:lnTo>
                    <a:pt x="8" y="56"/>
                  </a:lnTo>
                  <a:lnTo>
                    <a:pt x="8" y="8"/>
                  </a:lnTo>
                  <a:lnTo>
                    <a:pt x="16" y="8"/>
                  </a:lnTo>
                  <a:lnTo>
                    <a:pt x="40" y="44"/>
                  </a:lnTo>
                  <a:lnTo>
                    <a:pt x="40" y="56"/>
                  </a:lnTo>
                  <a:close/>
                </a:path>
              </a:pathLst>
            </a:custGeom>
            <a:grpFill/>
            <a:ln w="9525">
              <a:noFill/>
              <a:round/>
            </a:ln>
          </p:spPr>
          <p:txBody>
            <a:bodyPr vert="horz" wrap="square" lIns="91440" tIns="45720" rIns="91440" bIns="45720" numCol="1" anchor="t" anchorCtr="0" compatLnSpc="1"/>
            <a:lstStyle/>
            <a:p>
              <a:endParaRPr lang="ar-SA" sz="1585"/>
            </a:p>
          </p:txBody>
        </p:sp>
        <p:sp>
          <p:nvSpPr>
            <p:cNvPr id="29" name="Freeform 24"/>
            <p:cNvSpPr>
              <a:spLocks noEditPoints="1"/>
            </p:cNvSpPr>
            <p:nvPr/>
          </p:nvSpPr>
          <p:spPr bwMode="auto">
            <a:xfrm>
              <a:off x="5588000" y="3625850"/>
              <a:ext cx="406400" cy="330200"/>
            </a:xfrm>
            <a:custGeom>
              <a:avLst/>
              <a:gdLst/>
              <a:ahLst/>
              <a:cxnLst>
                <a:cxn ang="0">
                  <a:pos x="220" y="50"/>
                </a:cxn>
                <a:cxn ang="0">
                  <a:pos x="206" y="40"/>
                </a:cxn>
                <a:cxn ang="0">
                  <a:pos x="168" y="24"/>
                </a:cxn>
                <a:cxn ang="0">
                  <a:pos x="160" y="8"/>
                </a:cxn>
                <a:cxn ang="0">
                  <a:pos x="24" y="0"/>
                </a:cxn>
                <a:cxn ang="0">
                  <a:pos x="8" y="8"/>
                </a:cxn>
                <a:cxn ang="0">
                  <a:pos x="0" y="112"/>
                </a:cxn>
                <a:cxn ang="0">
                  <a:pos x="8" y="128"/>
                </a:cxn>
                <a:cxn ang="0">
                  <a:pos x="24" y="136"/>
                </a:cxn>
                <a:cxn ang="0">
                  <a:pos x="26" y="170"/>
                </a:cxn>
                <a:cxn ang="0">
                  <a:pos x="48" y="184"/>
                </a:cxn>
                <a:cxn ang="0">
                  <a:pos x="62" y="194"/>
                </a:cxn>
                <a:cxn ang="0">
                  <a:pos x="88" y="208"/>
                </a:cxn>
                <a:cxn ang="0">
                  <a:pos x="108" y="202"/>
                </a:cxn>
                <a:cxn ang="0">
                  <a:pos x="162" y="184"/>
                </a:cxn>
                <a:cxn ang="0">
                  <a:pos x="172" y="202"/>
                </a:cxn>
                <a:cxn ang="0">
                  <a:pos x="192" y="208"/>
                </a:cxn>
                <a:cxn ang="0">
                  <a:pos x="218" y="194"/>
                </a:cxn>
                <a:cxn ang="0">
                  <a:pos x="232" y="184"/>
                </a:cxn>
                <a:cxn ang="0">
                  <a:pos x="254" y="170"/>
                </a:cxn>
                <a:cxn ang="0">
                  <a:pos x="256" y="112"/>
                </a:cxn>
                <a:cxn ang="0">
                  <a:pos x="24" y="120"/>
                </a:cxn>
                <a:cxn ang="0">
                  <a:pos x="18" y="118"/>
                </a:cxn>
                <a:cxn ang="0">
                  <a:pos x="16" y="24"/>
                </a:cxn>
                <a:cxn ang="0">
                  <a:pos x="18" y="18"/>
                </a:cxn>
                <a:cxn ang="0">
                  <a:pos x="144" y="16"/>
                </a:cxn>
                <a:cxn ang="0">
                  <a:pos x="150" y="18"/>
                </a:cxn>
                <a:cxn ang="0">
                  <a:pos x="152" y="40"/>
                </a:cxn>
                <a:cxn ang="0">
                  <a:pos x="152" y="112"/>
                </a:cxn>
                <a:cxn ang="0">
                  <a:pos x="148" y="120"/>
                </a:cxn>
                <a:cxn ang="0">
                  <a:pos x="88" y="192"/>
                </a:cxn>
                <a:cxn ang="0">
                  <a:pos x="76" y="188"/>
                </a:cxn>
                <a:cxn ang="0">
                  <a:pos x="72" y="176"/>
                </a:cxn>
                <a:cxn ang="0">
                  <a:pos x="82" y="162"/>
                </a:cxn>
                <a:cxn ang="0">
                  <a:pos x="94" y="162"/>
                </a:cxn>
                <a:cxn ang="0">
                  <a:pos x="104" y="176"/>
                </a:cxn>
                <a:cxn ang="0">
                  <a:pos x="100" y="188"/>
                </a:cxn>
                <a:cxn ang="0">
                  <a:pos x="192" y="192"/>
                </a:cxn>
                <a:cxn ang="0">
                  <a:pos x="180" y="188"/>
                </a:cxn>
                <a:cxn ang="0">
                  <a:pos x="176" y="176"/>
                </a:cxn>
                <a:cxn ang="0">
                  <a:pos x="186" y="162"/>
                </a:cxn>
                <a:cxn ang="0">
                  <a:pos x="198" y="162"/>
                </a:cxn>
                <a:cxn ang="0">
                  <a:pos x="208" y="176"/>
                </a:cxn>
                <a:cxn ang="0">
                  <a:pos x="204" y="188"/>
                </a:cxn>
                <a:cxn ang="0">
                  <a:pos x="240" y="160"/>
                </a:cxn>
                <a:cxn ang="0">
                  <a:pos x="238" y="166"/>
                </a:cxn>
                <a:cxn ang="0">
                  <a:pos x="222" y="168"/>
                </a:cxn>
                <a:cxn ang="0">
                  <a:pos x="212" y="150"/>
                </a:cxn>
                <a:cxn ang="0">
                  <a:pos x="192" y="144"/>
                </a:cxn>
                <a:cxn ang="0">
                  <a:pos x="166" y="158"/>
                </a:cxn>
                <a:cxn ang="0">
                  <a:pos x="118" y="168"/>
                </a:cxn>
                <a:cxn ang="0">
                  <a:pos x="98" y="146"/>
                </a:cxn>
                <a:cxn ang="0">
                  <a:pos x="78" y="146"/>
                </a:cxn>
                <a:cxn ang="0">
                  <a:pos x="58" y="168"/>
                </a:cxn>
                <a:cxn ang="0">
                  <a:pos x="44" y="168"/>
                </a:cxn>
                <a:cxn ang="0">
                  <a:pos x="40" y="160"/>
                </a:cxn>
                <a:cxn ang="0">
                  <a:pos x="144" y="136"/>
                </a:cxn>
                <a:cxn ang="0">
                  <a:pos x="166" y="122"/>
                </a:cxn>
                <a:cxn ang="0">
                  <a:pos x="200" y="56"/>
                </a:cxn>
                <a:cxn ang="0">
                  <a:pos x="206" y="60"/>
                </a:cxn>
                <a:cxn ang="0">
                  <a:pos x="240" y="112"/>
                </a:cxn>
              </a:cxnLst>
              <a:rect l="0" t="0" r="r" b="b"/>
              <a:pathLst>
                <a:path w="256" h="208">
                  <a:moveTo>
                    <a:pt x="252" y="98"/>
                  </a:moveTo>
                  <a:lnTo>
                    <a:pt x="220" y="50"/>
                  </a:lnTo>
                  <a:lnTo>
                    <a:pt x="220" y="50"/>
                  </a:lnTo>
                  <a:lnTo>
                    <a:pt x="216" y="46"/>
                  </a:lnTo>
                  <a:lnTo>
                    <a:pt x="212" y="42"/>
                  </a:lnTo>
                  <a:lnTo>
                    <a:pt x="206" y="40"/>
                  </a:lnTo>
                  <a:lnTo>
                    <a:pt x="200" y="40"/>
                  </a:lnTo>
                  <a:lnTo>
                    <a:pt x="168" y="40"/>
                  </a:lnTo>
                  <a:lnTo>
                    <a:pt x="168" y="24"/>
                  </a:lnTo>
                  <a:lnTo>
                    <a:pt x="168" y="24"/>
                  </a:lnTo>
                  <a:lnTo>
                    <a:pt x="166" y="14"/>
                  </a:lnTo>
                  <a:lnTo>
                    <a:pt x="160" y="8"/>
                  </a:lnTo>
                  <a:lnTo>
                    <a:pt x="154" y="2"/>
                  </a:lnTo>
                  <a:lnTo>
                    <a:pt x="144" y="0"/>
                  </a:lnTo>
                  <a:lnTo>
                    <a:pt x="24" y="0"/>
                  </a:lnTo>
                  <a:lnTo>
                    <a:pt x="24" y="0"/>
                  </a:lnTo>
                  <a:lnTo>
                    <a:pt x="14" y="2"/>
                  </a:lnTo>
                  <a:lnTo>
                    <a:pt x="8" y="8"/>
                  </a:lnTo>
                  <a:lnTo>
                    <a:pt x="2" y="14"/>
                  </a:lnTo>
                  <a:lnTo>
                    <a:pt x="0" y="24"/>
                  </a:lnTo>
                  <a:lnTo>
                    <a:pt x="0" y="112"/>
                  </a:lnTo>
                  <a:lnTo>
                    <a:pt x="0" y="112"/>
                  </a:lnTo>
                  <a:lnTo>
                    <a:pt x="2" y="122"/>
                  </a:lnTo>
                  <a:lnTo>
                    <a:pt x="8" y="128"/>
                  </a:lnTo>
                  <a:lnTo>
                    <a:pt x="14" y="134"/>
                  </a:lnTo>
                  <a:lnTo>
                    <a:pt x="24" y="136"/>
                  </a:lnTo>
                  <a:lnTo>
                    <a:pt x="24" y="136"/>
                  </a:lnTo>
                  <a:lnTo>
                    <a:pt x="24" y="160"/>
                  </a:lnTo>
                  <a:lnTo>
                    <a:pt x="24" y="160"/>
                  </a:lnTo>
                  <a:lnTo>
                    <a:pt x="26" y="170"/>
                  </a:lnTo>
                  <a:lnTo>
                    <a:pt x="32" y="176"/>
                  </a:lnTo>
                  <a:lnTo>
                    <a:pt x="38" y="182"/>
                  </a:lnTo>
                  <a:lnTo>
                    <a:pt x="48" y="184"/>
                  </a:lnTo>
                  <a:lnTo>
                    <a:pt x="58" y="184"/>
                  </a:lnTo>
                  <a:lnTo>
                    <a:pt x="58" y="184"/>
                  </a:lnTo>
                  <a:lnTo>
                    <a:pt x="62" y="194"/>
                  </a:lnTo>
                  <a:lnTo>
                    <a:pt x="68" y="202"/>
                  </a:lnTo>
                  <a:lnTo>
                    <a:pt x="78" y="206"/>
                  </a:lnTo>
                  <a:lnTo>
                    <a:pt x="88" y="208"/>
                  </a:lnTo>
                  <a:lnTo>
                    <a:pt x="88" y="208"/>
                  </a:lnTo>
                  <a:lnTo>
                    <a:pt x="98" y="206"/>
                  </a:lnTo>
                  <a:lnTo>
                    <a:pt x="108" y="202"/>
                  </a:lnTo>
                  <a:lnTo>
                    <a:pt x="114" y="194"/>
                  </a:lnTo>
                  <a:lnTo>
                    <a:pt x="118" y="184"/>
                  </a:lnTo>
                  <a:lnTo>
                    <a:pt x="162" y="184"/>
                  </a:lnTo>
                  <a:lnTo>
                    <a:pt x="162" y="184"/>
                  </a:lnTo>
                  <a:lnTo>
                    <a:pt x="166" y="194"/>
                  </a:lnTo>
                  <a:lnTo>
                    <a:pt x="172" y="202"/>
                  </a:lnTo>
                  <a:lnTo>
                    <a:pt x="182" y="206"/>
                  </a:lnTo>
                  <a:lnTo>
                    <a:pt x="192" y="208"/>
                  </a:lnTo>
                  <a:lnTo>
                    <a:pt x="192" y="208"/>
                  </a:lnTo>
                  <a:lnTo>
                    <a:pt x="202" y="206"/>
                  </a:lnTo>
                  <a:lnTo>
                    <a:pt x="212" y="202"/>
                  </a:lnTo>
                  <a:lnTo>
                    <a:pt x="218" y="194"/>
                  </a:lnTo>
                  <a:lnTo>
                    <a:pt x="222" y="184"/>
                  </a:lnTo>
                  <a:lnTo>
                    <a:pt x="232" y="184"/>
                  </a:lnTo>
                  <a:lnTo>
                    <a:pt x="232" y="184"/>
                  </a:lnTo>
                  <a:lnTo>
                    <a:pt x="242" y="182"/>
                  </a:lnTo>
                  <a:lnTo>
                    <a:pt x="248" y="176"/>
                  </a:lnTo>
                  <a:lnTo>
                    <a:pt x="254" y="170"/>
                  </a:lnTo>
                  <a:lnTo>
                    <a:pt x="256" y="160"/>
                  </a:lnTo>
                  <a:lnTo>
                    <a:pt x="256" y="112"/>
                  </a:lnTo>
                  <a:lnTo>
                    <a:pt x="256" y="112"/>
                  </a:lnTo>
                  <a:lnTo>
                    <a:pt x="254" y="106"/>
                  </a:lnTo>
                  <a:lnTo>
                    <a:pt x="252" y="98"/>
                  </a:lnTo>
                  <a:close/>
                  <a:moveTo>
                    <a:pt x="24" y="120"/>
                  </a:moveTo>
                  <a:lnTo>
                    <a:pt x="24" y="120"/>
                  </a:lnTo>
                  <a:lnTo>
                    <a:pt x="20" y="120"/>
                  </a:lnTo>
                  <a:lnTo>
                    <a:pt x="18" y="118"/>
                  </a:lnTo>
                  <a:lnTo>
                    <a:pt x="16" y="116"/>
                  </a:lnTo>
                  <a:lnTo>
                    <a:pt x="16" y="112"/>
                  </a:lnTo>
                  <a:lnTo>
                    <a:pt x="16" y="24"/>
                  </a:lnTo>
                  <a:lnTo>
                    <a:pt x="16" y="24"/>
                  </a:lnTo>
                  <a:lnTo>
                    <a:pt x="16" y="20"/>
                  </a:lnTo>
                  <a:lnTo>
                    <a:pt x="18" y="18"/>
                  </a:lnTo>
                  <a:lnTo>
                    <a:pt x="20" y="16"/>
                  </a:lnTo>
                  <a:lnTo>
                    <a:pt x="24" y="16"/>
                  </a:lnTo>
                  <a:lnTo>
                    <a:pt x="144" y="16"/>
                  </a:lnTo>
                  <a:lnTo>
                    <a:pt x="144" y="16"/>
                  </a:lnTo>
                  <a:lnTo>
                    <a:pt x="148" y="16"/>
                  </a:lnTo>
                  <a:lnTo>
                    <a:pt x="150" y="18"/>
                  </a:lnTo>
                  <a:lnTo>
                    <a:pt x="152" y="20"/>
                  </a:lnTo>
                  <a:lnTo>
                    <a:pt x="152" y="24"/>
                  </a:lnTo>
                  <a:lnTo>
                    <a:pt x="152" y="40"/>
                  </a:lnTo>
                  <a:lnTo>
                    <a:pt x="152" y="56"/>
                  </a:lnTo>
                  <a:lnTo>
                    <a:pt x="152" y="112"/>
                  </a:lnTo>
                  <a:lnTo>
                    <a:pt x="152" y="112"/>
                  </a:lnTo>
                  <a:lnTo>
                    <a:pt x="152" y="116"/>
                  </a:lnTo>
                  <a:lnTo>
                    <a:pt x="150" y="118"/>
                  </a:lnTo>
                  <a:lnTo>
                    <a:pt x="148" y="120"/>
                  </a:lnTo>
                  <a:lnTo>
                    <a:pt x="144" y="120"/>
                  </a:lnTo>
                  <a:lnTo>
                    <a:pt x="24" y="120"/>
                  </a:lnTo>
                  <a:close/>
                  <a:moveTo>
                    <a:pt x="88" y="192"/>
                  </a:moveTo>
                  <a:lnTo>
                    <a:pt x="88" y="192"/>
                  </a:lnTo>
                  <a:lnTo>
                    <a:pt x="82" y="190"/>
                  </a:lnTo>
                  <a:lnTo>
                    <a:pt x="76" y="188"/>
                  </a:lnTo>
                  <a:lnTo>
                    <a:pt x="74" y="182"/>
                  </a:lnTo>
                  <a:lnTo>
                    <a:pt x="72" y="176"/>
                  </a:lnTo>
                  <a:lnTo>
                    <a:pt x="72" y="176"/>
                  </a:lnTo>
                  <a:lnTo>
                    <a:pt x="74" y="170"/>
                  </a:lnTo>
                  <a:lnTo>
                    <a:pt x="76" y="164"/>
                  </a:lnTo>
                  <a:lnTo>
                    <a:pt x="82" y="162"/>
                  </a:lnTo>
                  <a:lnTo>
                    <a:pt x="88" y="160"/>
                  </a:lnTo>
                  <a:lnTo>
                    <a:pt x="88" y="160"/>
                  </a:lnTo>
                  <a:lnTo>
                    <a:pt x="94" y="162"/>
                  </a:lnTo>
                  <a:lnTo>
                    <a:pt x="100" y="164"/>
                  </a:lnTo>
                  <a:lnTo>
                    <a:pt x="102" y="170"/>
                  </a:lnTo>
                  <a:lnTo>
                    <a:pt x="104" y="176"/>
                  </a:lnTo>
                  <a:lnTo>
                    <a:pt x="104" y="176"/>
                  </a:lnTo>
                  <a:lnTo>
                    <a:pt x="102" y="182"/>
                  </a:lnTo>
                  <a:lnTo>
                    <a:pt x="100" y="188"/>
                  </a:lnTo>
                  <a:lnTo>
                    <a:pt x="94" y="190"/>
                  </a:lnTo>
                  <a:lnTo>
                    <a:pt x="88" y="192"/>
                  </a:lnTo>
                  <a:close/>
                  <a:moveTo>
                    <a:pt x="192" y="192"/>
                  </a:moveTo>
                  <a:lnTo>
                    <a:pt x="192" y="192"/>
                  </a:lnTo>
                  <a:lnTo>
                    <a:pt x="186" y="190"/>
                  </a:lnTo>
                  <a:lnTo>
                    <a:pt x="180" y="188"/>
                  </a:lnTo>
                  <a:lnTo>
                    <a:pt x="178" y="182"/>
                  </a:lnTo>
                  <a:lnTo>
                    <a:pt x="176" y="176"/>
                  </a:lnTo>
                  <a:lnTo>
                    <a:pt x="176" y="176"/>
                  </a:lnTo>
                  <a:lnTo>
                    <a:pt x="178" y="170"/>
                  </a:lnTo>
                  <a:lnTo>
                    <a:pt x="180" y="164"/>
                  </a:lnTo>
                  <a:lnTo>
                    <a:pt x="186" y="162"/>
                  </a:lnTo>
                  <a:lnTo>
                    <a:pt x="192" y="160"/>
                  </a:lnTo>
                  <a:lnTo>
                    <a:pt x="192" y="160"/>
                  </a:lnTo>
                  <a:lnTo>
                    <a:pt x="198" y="162"/>
                  </a:lnTo>
                  <a:lnTo>
                    <a:pt x="204" y="164"/>
                  </a:lnTo>
                  <a:lnTo>
                    <a:pt x="206" y="170"/>
                  </a:lnTo>
                  <a:lnTo>
                    <a:pt x="208" y="176"/>
                  </a:lnTo>
                  <a:lnTo>
                    <a:pt x="208" y="176"/>
                  </a:lnTo>
                  <a:lnTo>
                    <a:pt x="206" y="182"/>
                  </a:lnTo>
                  <a:lnTo>
                    <a:pt x="204" y="188"/>
                  </a:lnTo>
                  <a:lnTo>
                    <a:pt x="198" y="190"/>
                  </a:lnTo>
                  <a:lnTo>
                    <a:pt x="192" y="192"/>
                  </a:lnTo>
                  <a:close/>
                  <a:moveTo>
                    <a:pt x="240" y="160"/>
                  </a:moveTo>
                  <a:lnTo>
                    <a:pt x="240" y="160"/>
                  </a:lnTo>
                  <a:lnTo>
                    <a:pt x="240" y="164"/>
                  </a:lnTo>
                  <a:lnTo>
                    <a:pt x="238" y="166"/>
                  </a:lnTo>
                  <a:lnTo>
                    <a:pt x="236" y="168"/>
                  </a:lnTo>
                  <a:lnTo>
                    <a:pt x="232" y="168"/>
                  </a:lnTo>
                  <a:lnTo>
                    <a:pt x="222" y="168"/>
                  </a:lnTo>
                  <a:lnTo>
                    <a:pt x="222" y="168"/>
                  </a:lnTo>
                  <a:lnTo>
                    <a:pt x="218" y="158"/>
                  </a:lnTo>
                  <a:lnTo>
                    <a:pt x="212" y="150"/>
                  </a:lnTo>
                  <a:lnTo>
                    <a:pt x="202" y="146"/>
                  </a:lnTo>
                  <a:lnTo>
                    <a:pt x="192" y="144"/>
                  </a:lnTo>
                  <a:lnTo>
                    <a:pt x="192" y="144"/>
                  </a:lnTo>
                  <a:lnTo>
                    <a:pt x="182" y="146"/>
                  </a:lnTo>
                  <a:lnTo>
                    <a:pt x="172" y="150"/>
                  </a:lnTo>
                  <a:lnTo>
                    <a:pt x="166" y="158"/>
                  </a:lnTo>
                  <a:lnTo>
                    <a:pt x="162" y="168"/>
                  </a:lnTo>
                  <a:lnTo>
                    <a:pt x="118" y="168"/>
                  </a:lnTo>
                  <a:lnTo>
                    <a:pt x="118" y="168"/>
                  </a:lnTo>
                  <a:lnTo>
                    <a:pt x="114" y="158"/>
                  </a:lnTo>
                  <a:lnTo>
                    <a:pt x="108" y="150"/>
                  </a:lnTo>
                  <a:lnTo>
                    <a:pt x="98" y="146"/>
                  </a:lnTo>
                  <a:lnTo>
                    <a:pt x="88" y="144"/>
                  </a:lnTo>
                  <a:lnTo>
                    <a:pt x="88" y="144"/>
                  </a:lnTo>
                  <a:lnTo>
                    <a:pt x="78" y="146"/>
                  </a:lnTo>
                  <a:lnTo>
                    <a:pt x="68" y="150"/>
                  </a:lnTo>
                  <a:lnTo>
                    <a:pt x="62" y="158"/>
                  </a:lnTo>
                  <a:lnTo>
                    <a:pt x="58" y="168"/>
                  </a:lnTo>
                  <a:lnTo>
                    <a:pt x="48" y="168"/>
                  </a:lnTo>
                  <a:lnTo>
                    <a:pt x="48" y="168"/>
                  </a:lnTo>
                  <a:lnTo>
                    <a:pt x="44" y="168"/>
                  </a:lnTo>
                  <a:lnTo>
                    <a:pt x="42" y="166"/>
                  </a:lnTo>
                  <a:lnTo>
                    <a:pt x="40" y="164"/>
                  </a:lnTo>
                  <a:lnTo>
                    <a:pt x="40" y="160"/>
                  </a:lnTo>
                  <a:lnTo>
                    <a:pt x="40" y="136"/>
                  </a:lnTo>
                  <a:lnTo>
                    <a:pt x="144" y="136"/>
                  </a:lnTo>
                  <a:lnTo>
                    <a:pt x="144" y="136"/>
                  </a:lnTo>
                  <a:lnTo>
                    <a:pt x="154" y="134"/>
                  </a:lnTo>
                  <a:lnTo>
                    <a:pt x="160" y="128"/>
                  </a:lnTo>
                  <a:lnTo>
                    <a:pt x="166" y="122"/>
                  </a:lnTo>
                  <a:lnTo>
                    <a:pt x="168" y="112"/>
                  </a:lnTo>
                  <a:lnTo>
                    <a:pt x="168" y="56"/>
                  </a:lnTo>
                  <a:lnTo>
                    <a:pt x="200" y="56"/>
                  </a:lnTo>
                  <a:lnTo>
                    <a:pt x="200" y="56"/>
                  </a:lnTo>
                  <a:lnTo>
                    <a:pt x="204" y="56"/>
                  </a:lnTo>
                  <a:lnTo>
                    <a:pt x="206" y="60"/>
                  </a:lnTo>
                  <a:lnTo>
                    <a:pt x="238" y="108"/>
                  </a:lnTo>
                  <a:lnTo>
                    <a:pt x="238" y="108"/>
                  </a:lnTo>
                  <a:lnTo>
                    <a:pt x="240" y="112"/>
                  </a:lnTo>
                  <a:lnTo>
                    <a:pt x="240" y="160"/>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30" name="Group 257"/>
          <p:cNvGrpSpPr/>
          <p:nvPr/>
        </p:nvGrpSpPr>
        <p:grpSpPr>
          <a:xfrm>
            <a:off x="3205282" y="2802985"/>
            <a:ext cx="161234" cy="234523"/>
            <a:chOff x="4838700" y="2774950"/>
            <a:chExt cx="279400" cy="406400"/>
          </a:xfrm>
          <a:solidFill>
            <a:schemeClr val="bg1"/>
          </a:solidFill>
        </p:grpSpPr>
        <p:sp>
          <p:nvSpPr>
            <p:cNvPr id="31" name="Freeform 60"/>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91440" tIns="45720" rIns="91440" bIns="45720" numCol="1" anchor="t" anchorCtr="0" compatLnSpc="1"/>
            <a:lstStyle/>
            <a:p>
              <a:endParaRPr lang="ar-SA" sz="1585"/>
            </a:p>
          </p:txBody>
        </p:sp>
        <p:sp>
          <p:nvSpPr>
            <p:cNvPr id="32" name="Freeform 66"/>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33" name="Freeform 67"/>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91440" tIns="45720" rIns="91440" bIns="45720" numCol="1" anchor="t" anchorCtr="0" compatLnSpc="1"/>
            <a:lstStyle/>
            <a:p>
              <a:endParaRPr lang="ar-SA" sz="1585"/>
            </a:p>
          </p:txBody>
        </p:sp>
      </p:grpSp>
      <p:grpSp>
        <p:nvGrpSpPr>
          <p:cNvPr id="34" name="Group 261"/>
          <p:cNvGrpSpPr/>
          <p:nvPr/>
        </p:nvGrpSpPr>
        <p:grpSpPr>
          <a:xfrm>
            <a:off x="3549070" y="3706286"/>
            <a:ext cx="234524" cy="234523"/>
            <a:chOff x="5588000" y="1962150"/>
            <a:chExt cx="406400" cy="406400"/>
          </a:xfrm>
          <a:solidFill>
            <a:schemeClr val="bg1"/>
          </a:solidFill>
        </p:grpSpPr>
        <p:sp>
          <p:nvSpPr>
            <p:cNvPr id="35"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ln>
          </p:spPr>
          <p:txBody>
            <a:bodyPr vert="horz" wrap="square" lIns="91440" tIns="45720" rIns="91440" bIns="45720" numCol="1" anchor="t" anchorCtr="0" compatLnSpc="1"/>
            <a:lstStyle/>
            <a:p>
              <a:endParaRPr lang="ar-SA" sz="1585"/>
            </a:p>
          </p:txBody>
        </p:sp>
        <p:sp>
          <p:nvSpPr>
            <p:cNvPr id="36"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ln>
          </p:spPr>
          <p:txBody>
            <a:bodyPr vert="horz" wrap="square" lIns="91440" tIns="45720" rIns="91440" bIns="45720" numCol="1" anchor="t" anchorCtr="0" compatLnSpc="1"/>
            <a:lstStyle/>
            <a:p>
              <a:endParaRPr lang="ar-SA" sz="1585"/>
            </a:p>
          </p:txBody>
        </p:sp>
        <p:sp>
          <p:nvSpPr>
            <p:cNvPr id="37" name="Freeform 11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38" name="Group 265"/>
          <p:cNvGrpSpPr/>
          <p:nvPr/>
        </p:nvGrpSpPr>
        <p:grpSpPr>
          <a:xfrm>
            <a:off x="3555023" y="1929874"/>
            <a:ext cx="234524" cy="183220"/>
            <a:chOff x="3962400" y="1200150"/>
            <a:chExt cx="406400" cy="317500"/>
          </a:xfrm>
          <a:solidFill>
            <a:schemeClr val="bg1"/>
          </a:solidFill>
        </p:grpSpPr>
        <p:sp>
          <p:nvSpPr>
            <p:cNvPr id="39" name="Freeform 157"/>
            <p:cNvSpPr>
              <a:spLocks noEditPoints="1"/>
            </p:cNvSpPr>
            <p:nvPr/>
          </p:nvSpPr>
          <p:spPr bwMode="auto">
            <a:xfrm>
              <a:off x="4013200" y="1247775"/>
              <a:ext cx="254000" cy="206375"/>
            </a:xfrm>
            <a:custGeom>
              <a:avLst/>
              <a:gdLst/>
              <a:ahLst/>
              <a:cxnLst>
                <a:cxn ang="0">
                  <a:pos x="146" y="6"/>
                </a:cxn>
                <a:cxn ang="0">
                  <a:pos x="146" y="6"/>
                </a:cxn>
                <a:cxn ang="0">
                  <a:pos x="112" y="2"/>
                </a:cxn>
                <a:cxn ang="0">
                  <a:pos x="80" y="0"/>
                </a:cxn>
                <a:cxn ang="0">
                  <a:pos x="80" y="0"/>
                </a:cxn>
                <a:cxn ang="0">
                  <a:pos x="48" y="2"/>
                </a:cxn>
                <a:cxn ang="0">
                  <a:pos x="14" y="6"/>
                </a:cxn>
                <a:cxn ang="0">
                  <a:pos x="14" y="6"/>
                </a:cxn>
                <a:cxn ang="0">
                  <a:pos x="10" y="8"/>
                </a:cxn>
                <a:cxn ang="0">
                  <a:pos x="8" y="12"/>
                </a:cxn>
                <a:cxn ang="0">
                  <a:pos x="8" y="12"/>
                </a:cxn>
                <a:cxn ang="0">
                  <a:pos x="2" y="38"/>
                </a:cxn>
                <a:cxn ang="0">
                  <a:pos x="0" y="66"/>
                </a:cxn>
                <a:cxn ang="0">
                  <a:pos x="2" y="92"/>
                </a:cxn>
                <a:cxn ang="0">
                  <a:pos x="8" y="118"/>
                </a:cxn>
                <a:cxn ang="0">
                  <a:pos x="8" y="118"/>
                </a:cxn>
                <a:cxn ang="0">
                  <a:pos x="10" y="122"/>
                </a:cxn>
                <a:cxn ang="0">
                  <a:pos x="14" y="124"/>
                </a:cxn>
                <a:cxn ang="0">
                  <a:pos x="14" y="124"/>
                </a:cxn>
                <a:cxn ang="0">
                  <a:pos x="48" y="128"/>
                </a:cxn>
                <a:cxn ang="0">
                  <a:pos x="80" y="130"/>
                </a:cxn>
                <a:cxn ang="0">
                  <a:pos x="80" y="130"/>
                </a:cxn>
                <a:cxn ang="0">
                  <a:pos x="112" y="128"/>
                </a:cxn>
                <a:cxn ang="0">
                  <a:pos x="146" y="124"/>
                </a:cxn>
                <a:cxn ang="0">
                  <a:pos x="146" y="124"/>
                </a:cxn>
                <a:cxn ang="0">
                  <a:pos x="148" y="122"/>
                </a:cxn>
                <a:cxn ang="0">
                  <a:pos x="152" y="118"/>
                </a:cxn>
                <a:cxn ang="0">
                  <a:pos x="152" y="118"/>
                </a:cxn>
                <a:cxn ang="0">
                  <a:pos x="158" y="92"/>
                </a:cxn>
                <a:cxn ang="0">
                  <a:pos x="160" y="66"/>
                </a:cxn>
                <a:cxn ang="0">
                  <a:pos x="158" y="38"/>
                </a:cxn>
                <a:cxn ang="0">
                  <a:pos x="152" y="12"/>
                </a:cxn>
                <a:cxn ang="0">
                  <a:pos x="152" y="12"/>
                </a:cxn>
                <a:cxn ang="0">
                  <a:pos x="148" y="8"/>
                </a:cxn>
                <a:cxn ang="0">
                  <a:pos x="146" y="6"/>
                </a:cxn>
                <a:cxn ang="0">
                  <a:pos x="144" y="116"/>
                </a:cxn>
                <a:cxn ang="0">
                  <a:pos x="144" y="116"/>
                </a:cxn>
                <a:cxn ang="0">
                  <a:pos x="112" y="120"/>
                </a:cxn>
                <a:cxn ang="0">
                  <a:pos x="80" y="122"/>
                </a:cxn>
                <a:cxn ang="0">
                  <a:pos x="48" y="120"/>
                </a:cxn>
                <a:cxn ang="0">
                  <a:pos x="16" y="116"/>
                </a:cxn>
                <a:cxn ang="0">
                  <a:pos x="16" y="116"/>
                </a:cxn>
                <a:cxn ang="0">
                  <a:pos x="10" y="90"/>
                </a:cxn>
                <a:cxn ang="0">
                  <a:pos x="8" y="66"/>
                </a:cxn>
                <a:cxn ang="0">
                  <a:pos x="10" y="40"/>
                </a:cxn>
                <a:cxn ang="0">
                  <a:pos x="16" y="14"/>
                </a:cxn>
                <a:cxn ang="0">
                  <a:pos x="16" y="14"/>
                </a:cxn>
                <a:cxn ang="0">
                  <a:pos x="48" y="10"/>
                </a:cxn>
                <a:cxn ang="0">
                  <a:pos x="80" y="8"/>
                </a:cxn>
                <a:cxn ang="0">
                  <a:pos x="112" y="10"/>
                </a:cxn>
                <a:cxn ang="0">
                  <a:pos x="144" y="14"/>
                </a:cxn>
                <a:cxn ang="0">
                  <a:pos x="144" y="14"/>
                </a:cxn>
                <a:cxn ang="0">
                  <a:pos x="150" y="40"/>
                </a:cxn>
                <a:cxn ang="0">
                  <a:pos x="152" y="66"/>
                </a:cxn>
                <a:cxn ang="0">
                  <a:pos x="150" y="90"/>
                </a:cxn>
                <a:cxn ang="0">
                  <a:pos x="144" y="116"/>
                </a:cxn>
              </a:cxnLst>
              <a:rect l="0" t="0" r="r" b="b"/>
              <a:pathLst>
                <a:path w="160" h="130">
                  <a:moveTo>
                    <a:pt x="146" y="6"/>
                  </a:moveTo>
                  <a:lnTo>
                    <a:pt x="146" y="6"/>
                  </a:lnTo>
                  <a:lnTo>
                    <a:pt x="112" y="2"/>
                  </a:lnTo>
                  <a:lnTo>
                    <a:pt x="80" y="0"/>
                  </a:lnTo>
                  <a:lnTo>
                    <a:pt x="80" y="0"/>
                  </a:lnTo>
                  <a:lnTo>
                    <a:pt x="48" y="2"/>
                  </a:lnTo>
                  <a:lnTo>
                    <a:pt x="14" y="6"/>
                  </a:lnTo>
                  <a:lnTo>
                    <a:pt x="14" y="6"/>
                  </a:lnTo>
                  <a:lnTo>
                    <a:pt x="10" y="8"/>
                  </a:lnTo>
                  <a:lnTo>
                    <a:pt x="8" y="12"/>
                  </a:lnTo>
                  <a:lnTo>
                    <a:pt x="8" y="12"/>
                  </a:lnTo>
                  <a:lnTo>
                    <a:pt x="2" y="38"/>
                  </a:lnTo>
                  <a:lnTo>
                    <a:pt x="0" y="66"/>
                  </a:lnTo>
                  <a:lnTo>
                    <a:pt x="2" y="92"/>
                  </a:lnTo>
                  <a:lnTo>
                    <a:pt x="8" y="118"/>
                  </a:lnTo>
                  <a:lnTo>
                    <a:pt x="8" y="118"/>
                  </a:lnTo>
                  <a:lnTo>
                    <a:pt x="10" y="122"/>
                  </a:lnTo>
                  <a:lnTo>
                    <a:pt x="14" y="124"/>
                  </a:lnTo>
                  <a:lnTo>
                    <a:pt x="14" y="124"/>
                  </a:lnTo>
                  <a:lnTo>
                    <a:pt x="48" y="128"/>
                  </a:lnTo>
                  <a:lnTo>
                    <a:pt x="80" y="130"/>
                  </a:lnTo>
                  <a:lnTo>
                    <a:pt x="80" y="130"/>
                  </a:lnTo>
                  <a:lnTo>
                    <a:pt x="112" y="128"/>
                  </a:lnTo>
                  <a:lnTo>
                    <a:pt x="146" y="124"/>
                  </a:lnTo>
                  <a:lnTo>
                    <a:pt x="146" y="124"/>
                  </a:lnTo>
                  <a:lnTo>
                    <a:pt x="148" y="122"/>
                  </a:lnTo>
                  <a:lnTo>
                    <a:pt x="152" y="118"/>
                  </a:lnTo>
                  <a:lnTo>
                    <a:pt x="152" y="118"/>
                  </a:lnTo>
                  <a:lnTo>
                    <a:pt x="158" y="92"/>
                  </a:lnTo>
                  <a:lnTo>
                    <a:pt x="160" y="66"/>
                  </a:lnTo>
                  <a:lnTo>
                    <a:pt x="158" y="38"/>
                  </a:lnTo>
                  <a:lnTo>
                    <a:pt x="152" y="12"/>
                  </a:lnTo>
                  <a:lnTo>
                    <a:pt x="152" y="12"/>
                  </a:lnTo>
                  <a:lnTo>
                    <a:pt x="148" y="8"/>
                  </a:lnTo>
                  <a:lnTo>
                    <a:pt x="146" y="6"/>
                  </a:lnTo>
                  <a:close/>
                  <a:moveTo>
                    <a:pt x="144" y="116"/>
                  </a:moveTo>
                  <a:lnTo>
                    <a:pt x="144" y="116"/>
                  </a:lnTo>
                  <a:lnTo>
                    <a:pt x="112" y="120"/>
                  </a:lnTo>
                  <a:lnTo>
                    <a:pt x="80" y="122"/>
                  </a:lnTo>
                  <a:lnTo>
                    <a:pt x="48" y="120"/>
                  </a:lnTo>
                  <a:lnTo>
                    <a:pt x="16" y="116"/>
                  </a:lnTo>
                  <a:lnTo>
                    <a:pt x="16" y="116"/>
                  </a:lnTo>
                  <a:lnTo>
                    <a:pt x="10" y="90"/>
                  </a:lnTo>
                  <a:lnTo>
                    <a:pt x="8" y="66"/>
                  </a:lnTo>
                  <a:lnTo>
                    <a:pt x="10" y="40"/>
                  </a:lnTo>
                  <a:lnTo>
                    <a:pt x="16" y="14"/>
                  </a:lnTo>
                  <a:lnTo>
                    <a:pt x="16" y="14"/>
                  </a:lnTo>
                  <a:lnTo>
                    <a:pt x="48" y="10"/>
                  </a:lnTo>
                  <a:lnTo>
                    <a:pt x="80" y="8"/>
                  </a:lnTo>
                  <a:lnTo>
                    <a:pt x="112" y="10"/>
                  </a:lnTo>
                  <a:lnTo>
                    <a:pt x="144" y="14"/>
                  </a:lnTo>
                  <a:lnTo>
                    <a:pt x="144" y="14"/>
                  </a:lnTo>
                  <a:lnTo>
                    <a:pt x="150" y="40"/>
                  </a:lnTo>
                  <a:lnTo>
                    <a:pt x="152" y="66"/>
                  </a:lnTo>
                  <a:lnTo>
                    <a:pt x="150" y="90"/>
                  </a:lnTo>
                  <a:lnTo>
                    <a:pt x="144" y="116"/>
                  </a:lnTo>
                  <a:close/>
                </a:path>
              </a:pathLst>
            </a:custGeom>
            <a:grpFill/>
            <a:ln w="9525">
              <a:noFill/>
              <a:round/>
            </a:ln>
          </p:spPr>
          <p:txBody>
            <a:bodyPr vert="horz" wrap="square" lIns="91440" tIns="45720" rIns="91440" bIns="45720" numCol="1" anchor="t" anchorCtr="0" compatLnSpc="1"/>
            <a:lstStyle/>
            <a:p>
              <a:endParaRPr lang="ar-SA" sz="1585"/>
            </a:p>
          </p:txBody>
        </p:sp>
        <p:sp>
          <p:nvSpPr>
            <p:cNvPr id="40" name="Freeform 160"/>
            <p:cNvSpPr>
              <a:spLocks noEditPoints="1"/>
            </p:cNvSpPr>
            <p:nvPr/>
          </p:nvSpPr>
          <p:spPr bwMode="auto">
            <a:xfrm>
              <a:off x="3962400" y="1200150"/>
              <a:ext cx="406400" cy="317500"/>
            </a:xfrm>
            <a:custGeom>
              <a:avLst/>
              <a:gdLst/>
              <a:ahLst/>
              <a:cxnLst>
                <a:cxn ang="0">
                  <a:pos x="246" y="18"/>
                </a:cxn>
                <a:cxn ang="0">
                  <a:pos x="242" y="10"/>
                </a:cxn>
                <a:cxn ang="0">
                  <a:pos x="234" y="6"/>
                </a:cxn>
                <a:cxn ang="0">
                  <a:pos x="180" y="2"/>
                </a:cxn>
                <a:cxn ang="0">
                  <a:pos x="128" y="0"/>
                </a:cxn>
                <a:cxn ang="0">
                  <a:pos x="22" y="6"/>
                </a:cxn>
                <a:cxn ang="0">
                  <a:pos x="18" y="8"/>
                </a:cxn>
                <a:cxn ang="0">
                  <a:pos x="12" y="14"/>
                </a:cxn>
                <a:cxn ang="0">
                  <a:pos x="10" y="18"/>
                </a:cxn>
                <a:cxn ang="0">
                  <a:pos x="0" y="96"/>
                </a:cxn>
                <a:cxn ang="0">
                  <a:pos x="10" y="174"/>
                </a:cxn>
                <a:cxn ang="0">
                  <a:pos x="12" y="178"/>
                </a:cxn>
                <a:cxn ang="0">
                  <a:pos x="18" y="184"/>
                </a:cxn>
                <a:cxn ang="0">
                  <a:pos x="22" y="186"/>
                </a:cxn>
                <a:cxn ang="0">
                  <a:pos x="74" y="190"/>
                </a:cxn>
                <a:cxn ang="0">
                  <a:pos x="72" y="192"/>
                </a:cxn>
                <a:cxn ang="0">
                  <a:pos x="76" y="196"/>
                </a:cxn>
                <a:cxn ang="0">
                  <a:pos x="106" y="200"/>
                </a:cxn>
                <a:cxn ang="0">
                  <a:pos x="128" y="200"/>
                </a:cxn>
                <a:cxn ang="0">
                  <a:pos x="168" y="198"/>
                </a:cxn>
                <a:cxn ang="0">
                  <a:pos x="182" y="194"/>
                </a:cxn>
                <a:cxn ang="0">
                  <a:pos x="184" y="192"/>
                </a:cxn>
                <a:cxn ang="0">
                  <a:pos x="182" y="190"/>
                </a:cxn>
                <a:cxn ang="0">
                  <a:pos x="234" y="186"/>
                </a:cxn>
                <a:cxn ang="0">
                  <a:pos x="242" y="182"/>
                </a:cxn>
                <a:cxn ang="0">
                  <a:pos x="246" y="174"/>
                </a:cxn>
                <a:cxn ang="0">
                  <a:pos x="254" y="134"/>
                </a:cxn>
                <a:cxn ang="0">
                  <a:pos x="254" y="58"/>
                </a:cxn>
                <a:cxn ang="0">
                  <a:pos x="232" y="170"/>
                </a:cxn>
                <a:cxn ang="0">
                  <a:pos x="180" y="174"/>
                </a:cxn>
                <a:cxn ang="0">
                  <a:pos x="76" y="174"/>
                </a:cxn>
                <a:cxn ang="0">
                  <a:pos x="24" y="170"/>
                </a:cxn>
                <a:cxn ang="0">
                  <a:pos x="16" y="96"/>
                </a:cxn>
                <a:cxn ang="0">
                  <a:pos x="24" y="22"/>
                </a:cxn>
                <a:cxn ang="0">
                  <a:pos x="76" y="18"/>
                </a:cxn>
                <a:cxn ang="0">
                  <a:pos x="180" y="18"/>
                </a:cxn>
                <a:cxn ang="0">
                  <a:pos x="232" y="22"/>
                </a:cxn>
                <a:cxn ang="0">
                  <a:pos x="240" y="96"/>
                </a:cxn>
                <a:cxn ang="0">
                  <a:pos x="232" y="170"/>
                </a:cxn>
              </a:cxnLst>
              <a:rect l="0" t="0" r="r" b="b"/>
              <a:pathLst>
                <a:path w="256" h="200">
                  <a:moveTo>
                    <a:pt x="246" y="18"/>
                  </a:moveTo>
                  <a:lnTo>
                    <a:pt x="246" y="18"/>
                  </a:lnTo>
                  <a:lnTo>
                    <a:pt x="244" y="14"/>
                  </a:lnTo>
                  <a:lnTo>
                    <a:pt x="242" y="10"/>
                  </a:lnTo>
                  <a:lnTo>
                    <a:pt x="238" y="8"/>
                  </a:lnTo>
                  <a:lnTo>
                    <a:pt x="234" y="6"/>
                  </a:lnTo>
                  <a:lnTo>
                    <a:pt x="234" y="6"/>
                  </a:lnTo>
                  <a:lnTo>
                    <a:pt x="180" y="2"/>
                  </a:lnTo>
                  <a:lnTo>
                    <a:pt x="128" y="0"/>
                  </a:lnTo>
                  <a:lnTo>
                    <a:pt x="128" y="0"/>
                  </a:lnTo>
                  <a:lnTo>
                    <a:pt x="76" y="2"/>
                  </a:lnTo>
                  <a:lnTo>
                    <a:pt x="22" y="6"/>
                  </a:lnTo>
                  <a:lnTo>
                    <a:pt x="22" y="6"/>
                  </a:lnTo>
                  <a:lnTo>
                    <a:pt x="18" y="8"/>
                  </a:lnTo>
                  <a:lnTo>
                    <a:pt x="14" y="10"/>
                  </a:lnTo>
                  <a:lnTo>
                    <a:pt x="12" y="14"/>
                  </a:lnTo>
                  <a:lnTo>
                    <a:pt x="10" y="18"/>
                  </a:lnTo>
                  <a:lnTo>
                    <a:pt x="10" y="18"/>
                  </a:lnTo>
                  <a:lnTo>
                    <a:pt x="2" y="58"/>
                  </a:lnTo>
                  <a:lnTo>
                    <a:pt x="0" y="96"/>
                  </a:lnTo>
                  <a:lnTo>
                    <a:pt x="2" y="134"/>
                  </a:lnTo>
                  <a:lnTo>
                    <a:pt x="10" y="174"/>
                  </a:lnTo>
                  <a:lnTo>
                    <a:pt x="10" y="174"/>
                  </a:lnTo>
                  <a:lnTo>
                    <a:pt x="12" y="178"/>
                  </a:lnTo>
                  <a:lnTo>
                    <a:pt x="14" y="182"/>
                  </a:lnTo>
                  <a:lnTo>
                    <a:pt x="18" y="184"/>
                  </a:lnTo>
                  <a:lnTo>
                    <a:pt x="22" y="186"/>
                  </a:lnTo>
                  <a:lnTo>
                    <a:pt x="22" y="186"/>
                  </a:lnTo>
                  <a:lnTo>
                    <a:pt x="74" y="190"/>
                  </a:lnTo>
                  <a:lnTo>
                    <a:pt x="74" y="190"/>
                  </a:lnTo>
                  <a:lnTo>
                    <a:pt x="72" y="192"/>
                  </a:lnTo>
                  <a:lnTo>
                    <a:pt x="72" y="192"/>
                  </a:lnTo>
                  <a:lnTo>
                    <a:pt x="74" y="194"/>
                  </a:lnTo>
                  <a:lnTo>
                    <a:pt x="76" y="196"/>
                  </a:lnTo>
                  <a:lnTo>
                    <a:pt x="88" y="198"/>
                  </a:lnTo>
                  <a:lnTo>
                    <a:pt x="106" y="200"/>
                  </a:lnTo>
                  <a:lnTo>
                    <a:pt x="128" y="200"/>
                  </a:lnTo>
                  <a:lnTo>
                    <a:pt x="128" y="200"/>
                  </a:lnTo>
                  <a:lnTo>
                    <a:pt x="150" y="200"/>
                  </a:lnTo>
                  <a:lnTo>
                    <a:pt x="168" y="198"/>
                  </a:lnTo>
                  <a:lnTo>
                    <a:pt x="180" y="196"/>
                  </a:lnTo>
                  <a:lnTo>
                    <a:pt x="182" y="194"/>
                  </a:lnTo>
                  <a:lnTo>
                    <a:pt x="184" y="192"/>
                  </a:lnTo>
                  <a:lnTo>
                    <a:pt x="184" y="192"/>
                  </a:lnTo>
                  <a:lnTo>
                    <a:pt x="182" y="190"/>
                  </a:lnTo>
                  <a:lnTo>
                    <a:pt x="182" y="190"/>
                  </a:lnTo>
                  <a:lnTo>
                    <a:pt x="234" y="186"/>
                  </a:lnTo>
                  <a:lnTo>
                    <a:pt x="234" y="186"/>
                  </a:lnTo>
                  <a:lnTo>
                    <a:pt x="238" y="184"/>
                  </a:lnTo>
                  <a:lnTo>
                    <a:pt x="242" y="182"/>
                  </a:lnTo>
                  <a:lnTo>
                    <a:pt x="244" y="178"/>
                  </a:lnTo>
                  <a:lnTo>
                    <a:pt x="246" y="174"/>
                  </a:lnTo>
                  <a:lnTo>
                    <a:pt x="246" y="174"/>
                  </a:lnTo>
                  <a:lnTo>
                    <a:pt x="254" y="134"/>
                  </a:lnTo>
                  <a:lnTo>
                    <a:pt x="256" y="96"/>
                  </a:lnTo>
                  <a:lnTo>
                    <a:pt x="254" y="58"/>
                  </a:lnTo>
                  <a:lnTo>
                    <a:pt x="246" y="18"/>
                  </a:lnTo>
                  <a:close/>
                  <a:moveTo>
                    <a:pt x="232" y="170"/>
                  </a:moveTo>
                  <a:lnTo>
                    <a:pt x="232" y="170"/>
                  </a:lnTo>
                  <a:lnTo>
                    <a:pt x="180" y="174"/>
                  </a:lnTo>
                  <a:lnTo>
                    <a:pt x="128" y="176"/>
                  </a:lnTo>
                  <a:lnTo>
                    <a:pt x="76" y="174"/>
                  </a:lnTo>
                  <a:lnTo>
                    <a:pt x="24" y="170"/>
                  </a:lnTo>
                  <a:lnTo>
                    <a:pt x="24" y="170"/>
                  </a:lnTo>
                  <a:lnTo>
                    <a:pt x="18" y="132"/>
                  </a:lnTo>
                  <a:lnTo>
                    <a:pt x="16" y="96"/>
                  </a:lnTo>
                  <a:lnTo>
                    <a:pt x="18" y="60"/>
                  </a:lnTo>
                  <a:lnTo>
                    <a:pt x="24" y="22"/>
                  </a:lnTo>
                  <a:lnTo>
                    <a:pt x="24" y="22"/>
                  </a:lnTo>
                  <a:lnTo>
                    <a:pt x="76" y="18"/>
                  </a:lnTo>
                  <a:lnTo>
                    <a:pt x="128" y="16"/>
                  </a:lnTo>
                  <a:lnTo>
                    <a:pt x="180" y="18"/>
                  </a:lnTo>
                  <a:lnTo>
                    <a:pt x="232" y="22"/>
                  </a:lnTo>
                  <a:lnTo>
                    <a:pt x="232" y="22"/>
                  </a:lnTo>
                  <a:lnTo>
                    <a:pt x="238" y="60"/>
                  </a:lnTo>
                  <a:lnTo>
                    <a:pt x="240" y="96"/>
                  </a:lnTo>
                  <a:lnTo>
                    <a:pt x="238" y="132"/>
                  </a:lnTo>
                  <a:lnTo>
                    <a:pt x="232" y="170"/>
                  </a:lnTo>
                  <a:close/>
                </a:path>
              </a:pathLst>
            </a:custGeom>
            <a:grpFill/>
            <a:ln w="9525">
              <a:noFill/>
              <a:round/>
            </a:ln>
          </p:spPr>
          <p:txBody>
            <a:bodyPr vert="horz" wrap="square" lIns="91440" tIns="45720" rIns="91440" bIns="45720" numCol="1" anchor="t" anchorCtr="0" compatLnSpc="1"/>
            <a:lstStyle/>
            <a:p>
              <a:endParaRPr lang="ar-SA" sz="1585"/>
            </a:p>
          </p:txBody>
        </p:sp>
        <p:sp>
          <p:nvSpPr>
            <p:cNvPr id="41" name="Freeform 163"/>
            <p:cNvSpPr>
              <a:spLocks noEditPoints="1"/>
            </p:cNvSpPr>
            <p:nvPr/>
          </p:nvSpPr>
          <p:spPr bwMode="auto">
            <a:xfrm>
              <a:off x="4279900" y="1263650"/>
              <a:ext cx="38100" cy="38100"/>
            </a:xfrm>
            <a:custGeom>
              <a:avLst/>
              <a:gdLst/>
              <a:ahLst/>
              <a:cxnLst>
                <a:cxn ang="0">
                  <a:pos x="12" y="24"/>
                </a:cxn>
                <a:cxn ang="0">
                  <a:pos x="12" y="24"/>
                </a:cxn>
                <a:cxn ang="0">
                  <a:pos x="16" y="24"/>
                </a:cxn>
                <a:cxn ang="0">
                  <a:pos x="20" y="20"/>
                </a:cxn>
                <a:cxn ang="0">
                  <a:pos x="24" y="16"/>
                </a:cxn>
                <a:cxn ang="0">
                  <a:pos x="24" y="12"/>
                </a:cxn>
                <a:cxn ang="0">
                  <a:pos x="24" y="12"/>
                </a:cxn>
                <a:cxn ang="0">
                  <a:pos x="24" y="8"/>
                </a:cxn>
                <a:cxn ang="0">
                  <a:pos x="20" y="4"/>
                </a:cxn>
                <a:cxn ang="0">
                  <a:pos x="16" y="0"/>
                </a:cxn>
                <a:cxn ang="0">
                  <a:pos x="12" y="0"/>
                </a:cxn>
                <a:cxn ang="0">
                  <a:pos x="12" y="0"/>
                </a:cxn>
                <a:cxn ang="0">
                  <a:pos x="8" y="0"/>
                </a:cxn>
                <a:cxn ang="0">
                  <a:pos x="4" y="4"/>
                </a:cxn>
                <a:cxn ang="0">
                  <a:pos x="0" y="8"/>
                </a:cxn>
                <a:cxn ang="0">
                  <a:pos x="0" y="12"/>
                </a:cxn>
                <a:cxn ang="0">
                  <a:pos x="0" y="12"/>
                </a:cxn>
                <a:cxn ang="0">
                  <a:pos x="0" y="16"/>
                </a:cxn>
                <a:cxn ang="0">
                  <a:pos x="4" y="20"/>
                </a:cxn>
                <a:cxn ang="0">
                  <a:pos x="8" y="24"/>
                </a:cxn>
                <a:cxn ang="0">
                  <a:pos x="12" y="24"/>
                </a:cxn>
                <a:cxn ang="0">
                  <a:pos x="12" y="8"/>
                </a:cxn>
                <a:cxn ang="0">
                  <a:pos x="12" y="8"/>
                </a:cxn>
                <a:cxn ang="0">
                  <a:pos x="14" y="10"/>
                </a:cxn>
                <a:cxn ang="0">
                  <a:pos x="16" y="12"/>
                </a:cxn>
                <a:cxn ang="0">
                  <a:pos x="16" y="12"/>
                </a:cxn>
                <a:cxn ang="0">
                  <a:pos x="14" y="14"/>
                </a:cxn>
                <a:cxn ang="0">
                  <a:pos x="12" y="16"/>
                </a:cxn>
                <a:cxn ang="0">
                  <a:pos x="12" y="16"/>
                </a:cxn>
                <a:cxn ang="0">
                  <a:pos x="10" y="14"/>
                </a:cxn>
                <a:cxn ang="0">
                  <a:pos x="8" y="12"/>
                </a:cxn>
                <a:cxn ang="0">
                  <a:pos x="8" y="12"/>
                </a:cxn>
                <a:cxn ang="0">
                  <a:pos x="10" y="10"/>
                </a:cxn>
                <a:cxn ang="0">
                  <a:pos x="12" y="8"/>
                </a:cxn>
              </a:cxnLst>
              <a:rect l="0" t="0" r="r" b="b"/>
              <a:pathLst>
                <a:path w="24" h="24">
                  <a:moveTo>
                    <a:pt x="12" y="24"/>
                  </a:moveTo>
                  <a:lnTo>
                    <a:pt x="12" y="24"/>
                  </a:lnTo>
                  <a:lnTo>
                    <a:pt x="16" y="24"/>
                  </a:lnTo>
                  <a:lnTo>
                    <a:pt x="20" y="20"/>
                  </a:lnTo>
                  <a:lnTo>
                    <a:pt x="24" y="16"/>
                  </a:lnTo>
                  <a:lnTo>
                    <a:pt x="24" y="12"/>
                  </a:lnTo>
                  <a:lnTo>
                    <a:pt x="24" y="12"/>
                  </a:lnTo>
                  <a:lnTo>
                    <a:pt x="24" y="8"/>
                  </a:lnTo>
                  <a:lnTo>
                    <a:pt x="20" y="4"/>
                  </a:lnTo>
                  <a:lnTo>
                    <a:pt x="16" y="0"/>
                  </a:lnTo>
                  <a:lnTo>
                    <a:pt x="12" y="0"/>
                  </a:lnTo>
                  <a:lnTo>
                    <a:pt x="12" y="0"/>
                  </a:lnTo>
                  <a:lnTo>
                    <a:pt x="8" y="0"/>
                  </a:lnTo>
                  <a:lnTo>
                    <a:pt x="4" y="4"/>
                  </a:lnTo>
                  <a:lnTo>
                    <a:pt x="0" y="8"/>
                  </a:lnTo>
                  <a:lnTo>
                    <a:pt x="0" y="12"/>
                  </a:lnTo>
                  <a:lnTo>
                    <a:pt x="0" y="12"/>
                  </a:lnTo>
                  <a:lnTo>
                    <a:pt x="0" y="16"/>
                  </a:lnTo>
                  <a:lnTo>
                    <a:pt x="4" y="20"/>
                  </a:lnTo>
                  <a:lnTo>
                    <a:pt x="8" y="24"/>
                  </a:lnTo>
                  <a:lnTo>
                    <a:pt x="12" y="24"/>
                  </a:lnTo>
                  <a:close/>
                  <a:moveTo>
                    <a:pt x="12" y="8"/>
                  </a:moveTo>
                  <a:lnTo>
                    <a:pt x="12" y="8"/>
                  </a:lnTo>
                  <a:lnTo>
                    <a:pt x="14" y="10"/>
                  </a:lnTo>
                  <a:lnTo>
                    <a:pt x="16" y="12"/>
                  </a:lnTo>
                  <a:lnTo>
                    <a:pt x="16" y="12"/>
                  </a:lnTo>
                  <a:lnTo>
                    <a:pt x="14" y="14"/>
                  </a:lnTo>
                  <a:lnTo>
                    <a:pt x="12" y="16"/>
                  </a:lnTo>
                  <a:lnTo>
                    <a:pt x="12" y="16"/>
                  </a:lnTo>
                  <a:lnTo>
                    <a:pt x="10" y="14"/>
                  </a:lnTo>
                  <a:lnTo>
                    <a:pt x="8" y="12"/>
                  </a:lnTo>
                  <a:lnTo>
                    <a:pt x="8" y="12"/>
                  </a:lnTo>
                  <a:lnTo>
                    <a:pt x="10" y="10"/>
                  </a:lnTo>
                  <a:lnTo>
                    <a:pt x="12" y="8"/>
                  </a:lnTo>
                  <a:close/>
                </a:path>
              </a:pathLst>
            </a:custGeom>
            <a:grpFill/>
            <a:ln w="9525">
              <a:noFill/>
              <a:round/>
            </a:ln>
          </p:spPr>
          <p:txBody>
            <a:bodyPr vert="horz" wrap="square" lIns="91440" tIns="45720" rIns="91440" bIns="45720" numCol="1" anchor="t" anchorCtr="0" compatLnSpc="1"/>
            <a:lstStyle/>
            <a:p>
              <a:endParaRPr lang="ar-SA" sz="1585"/>
            </a:p>
          </p:txBody>
        </p:sp>
        <p:sp>
          <p:nvSpPr>
            <p:cNvPr id="42" name="Freeform 166"/>
            <p:cNvSpPr/>
            <p:nvPr/>
          </p:nvSpPr>
          <p:spPr bwMode="auto">
            <a:xfrm>
              <a:off x="4267200" y="1428750"/>
              <a:ext cx="50800" cy="180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3" name="Freeform 168"/>
            <p:cNvSpPr/>
            <p:nvPr/>
          </p:nvSpPr>
          <p:spPr bwMode="auto">
            <a:xfrm>
              <a:off x="4279900" y="1390650"/>
              <a:ext cx="50800" cy="180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4" name="Freeform 170"/>
            <p:cNvSpPr/>
            <p:nvPr/>
          </p:nvSpPr>
          <p:spPr bwMode="auto">
            <a:xfrm>
              <a:off x="4279900" y="1352550"/>
              <a:ext cx="50800" cy="216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5" name="Freeform 172"/>
            <p:cNvSpPr/>
            <p:nvPr/>
          </p:nvSpPr>
          <p:spPr bwMode="auto">
            <a:xfrm>
              <a:off x="4064000" y="1298575"/>
              <a:ext cx="76200" cy="53975"/>
            </a:xfrm>
            <a:custGeom>
              <a:avLst/>
              <a:gdLst/>
              <a:ahLst/>
              <a:cxnLst>
                <a:cxn ang="0">
                  <a:pos x="44" y="0"/>
                </a:cxn>
                <a:cxn ang="0">
                  <a:pos x="8" y="4"/>
                </a:cxn>
                <a:cxn ang="0">
                  <a:pos x="8" y="4"/>
                </a:cxn>
                <a:cxn ang="0">
                  <a:pos x="4" y="4"/>
                </a:cxn>
                <a:cxn ang="0">
                  <a:pos x="2" y="8"/>
                </a:cxn>
                <a:cxn ang="0">
                  <a:pos x="0" y="30"/>
                </a:cxn>
                <a:cxn ang="0">
                  <a:pos x="0" y="30"/>
                </a:cxn>
                <a:cxn ang="0">
                  <a:pos x="2" y="32"/>
                </a:cxn>
                <a:cxn ang="0">
                  <a:pos x="4" y="34"/>
                </a:cxn>
                <a:cxn ang="0">
                  <a:pos x="4" y="34"/>
                </a:cxn>
                <a:cxn ang="0">
                  <a:pos x="6" y="32"/>
                </a:cxn>
                <a:cxn ang="0">
                  <a:pos x="8" y="30"/>
                </a:cxn>
                <a:cxn ang="0">
                  <a:pos x="10" y="14"/>
                </a:cxn>
                <a:cxn ang="0">
                  <a:pos x="10" y="14"/>
                </a:cxn>
                <a:cxn ang="0">
                  <a:pos x="12" y="12"/>
                </a:cxn>
                <a:cxn ang="0">
                  <a:pos x="14" y="10"/>
                </a:cxn>
                <a:cxn ang="0">
                  <a:pos x="44" y="8"/>
                </a:cxn>
                <a:cxn ang="0">
                  <a:pos x="44" y="8"/>
                </a:cxn>
                <a:cxn ang="0">
                  <a:pos x="46" y="8"/>
                </a:cxn>
                <a:cxn ang="0">
                  <a:pos x="48" y="4"/>
                </a:cxn>
                <a:cxn ang="0">
                  <a:pos x="48" y="4"/>
                </a:cxn>
                <a:cxn ang="0">
                  <a:pos x="46" y="2"/>
                </a:cxn>
                <a:cxn ang="0">
                  <a:pos x="44" y="0"/>
                </a:cxn>
              </a:cxnLst>
              <a:rect l="0" t="0" r="r" b="b"/>
              <a:pathLst>
                <a:path w="48" h="34">
                  <a:moveTo>
                    <a:pt x="44" y="0"/>
                  </a:moveTo>
                  <a:lnTo>
                    <a:pt x="8" y="4"/>
                  </a:lnTo>
                  <a:lnTo>
                    <a:pt x="8" y="4"/>
                  </a:lnTo>
                  <a:lnTo>
                    <a:pt x="4" y="4"/>
                  </a:lnTo>
                  <a:lnTo>
                    <a:pt x="2" y="8"/>
                  </a:lnTo>
                  <a:lnTo>
                    <a:pt x="0" y="30"/>
                  </a:lnTo>
                  <a:lnTo>
                    <a:pt x="0" y="30"/>
                  </a:lnTo>
                  <a:lnTo>
                    <a:pt x="2" y="32"/>
                  </a:lnTo>
                  <a:lnTo>
                    <a:pt x="4" y="34"/>
                  </a:lnTo>
                  <a:lnTo>
                    <a:pt x="4" y="34"/>
                  </a:lnTo>
                  <a:lnTo>
                    <a:pt x="6" y="32"/>
                  </a:lnTo>
                  <a:lnTo>
                    <a:pt x="8" y="30"/>
                  </a:lnTo>
                  <a:lnTo>
                    <a:pt x="10" y="14"/>
                  </a:lnTo>
                  <a:lnTo>
                    <a:pt x="10" y="14"/>
                  </a:lnTo>
                  <a:lnTo>
                    <a:pt x="12" y="12"/>
                  </a:lnTo>
                  <a:lnTo>
                    <a:pt x="14" y="10"/>
                  </a:lnTo>
                  <a:lnTo>
                    <a:pt x="44" y="8"/>
                  </a:lnTo>
                  <a:lnTo>
                    <a:pt x="44" y="8"/>
                  </a:lnTo>
                  <a:lnTo>
                    <a:pt x="46" y="8"/>
                  </a:lnTo>
                  <a:lnTo>
                    <a:pt x="48" y="4"/>
                  </a:lnTo>
                  <a:lnTo>
                    <a:pt x="48" y="4"/>
                  </a:lnTo>
                  <a:lnTo>
                    <a:pt x="46" y="2"/>
                  </a:lnTo>
                  <a:lnTo>
                    <a:pt x="44" y="0"/>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46" name="组合 45"/>
          <p:cNvGrpSpPr/>
          <p:nvPr/>
        </p:nvGrpSpPr>
        <p:grpSpPr>
          <a:xfrm>
            <a:off x="3755050" y="2104761"/>
            <a:ext cx="1633904" cy="2715622"/>
            <a:chOff x="3755050" y="2104761"/>
            <a:chExt cx="1633904" cy="2715622"/>
          </a:xfrm>
        </p:grpSpPr>
        <p:grpSp>
          <p:nvGrpSpPr>
            <p:cNvPr id="47" name="组合 46"/>
            <p:cNvGrpSpPr/>
            <p:nvPr/>
          </p:nvGrpSpPr>
          <p:grpSpPr>
            <a:xfrm>
              <a:off x="3755050" y="2104761"/>
              <a:ext cx="1633904" cy="2715622"/>
              <a:chOff x="3755050" y="2104761"/>
              <a:chExt cx="1633904" cy="2715622"/>
            </a:xfrm>
          </p:grpSpPr>
          <p:sp>
            <p:nvSpPr>
              <p:cNvPr id="50" name="Freeform 62"/>
              <p:cNvSpPr/>
              <p:nvPr/>
            </p:nvSpPr>
            <p:spPr>
              <a:xfrm>
                <a:off x="4438944" y="3703226"/>
                <a:ext cx="266115" cy="1117157"/>
              </a:xfrm>
              <a:custGeom>
                <a:avLst/>
                <a:gdLst>
                  <a:gd name="connsiteX0" fmla="*/ 70702 w 314943"/>
                  <a:gd name="connsiteY0" fmla="*/ 0 h 1322136"/>
                  <a:gd name="connsiteX1" fmla="*/ 244242 w 314943"/>
                  <a:gd name="connsiteY1" fmla="*/ 0 h 1322136"/>
                  <a:gd name="connsiteX2" fmla="*/ 244242 w 314943"/>
                  <a:gd name="connsiteY2" fmla="*/ 518712 h 1322136"/>
                  <a:gd name="connsiteX3" fmla="*/ 262452 w 314943"/>
                  <a:gd name="connsiteY3" fmla="*/ 518712 h 1322136"/>
                  <a:gd name="connsiteX4" fmla="*/ 314943 w 314943"/>
                  <a:gd name="connsiteY4" fmla="*/ 571203 h 1322136"/>
                  <a:gd name="connsiteX5" fmla="*/ 314943 w 314943"/>
                  <a:gd name="connsiteY5" fmla="*/ 1269645 h 1322136"/>
                  <a:gd name="connsiteX6" fmla="*/ 262452 w 314943"/>
                  <a:gd name="connsiteY6" fmla="*/ 1322136 h 1322136"/>
                  <a:gd name="connsiteX7" fmla="*/ 52491 w 314943"/>
                  <a:gd name="connsiteY7" fmla="*/ 1322136 h 1322136"/>
                  <a:gd name="connsiteX8" fmla="*/ 0 w 314943"/>
                  <a:gd name="connsiteY8" fmla="*/ 1269645 h 1322136"/>
                  <a:gd name="connsiteX9" fmla="*/ 0 w 314943"/>
                  <a:gd name="connsiteY9" fmla="*/ 571203 h 1322136"/>
                  <a:gd name="connsiteX10" fmla="*/ 52491 w 314943"/>
                  <a:gd name="connsiteY10" fmla="*/ 518712 h 1322136"/>
                  <a:gd name="connsiteX11" fmla="*/ 70702 w 314943"/>
                  <a:gd name="connsiteY11" fmla="*/ 518712 h 132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943" h="1322136">
                    <a:moveTo>
                      <a:pt x="70702" y="0"/>
                    </a:moveTo>
                    <a:lnTo>
                      <a:pt x="244242" y="0"/>
                    </a:lnTo>
                    <a:lnTo>
                      <a:pt x="244242" y="518712"/>
                    </a:lnTo>
                    <a:lnTo>
                      <a:pt x="262452" y="518712"/>
                    </a:lnTo>
                    <a:cubicBezTo>
                      <a:pt x="291443" y="518712"/>
                      <a:pt x="314943" y="542212"/>
                      <a:pt x="314943" y="571203"/>
                    </a:cubicBezTo>
                    <a:lnTo>
                      <a:pt x="314943" y="1269645"/>
                    </a:lnTo>
                    <a:cubicBezTo>
                      <a:pt x="314943" y="1298636"/>
                      <a:pt x="291443" y="1322136"/>
                      <a:pt x="262452" y="1322136"/>
                    </a:cubicBezTo>
                    <a:lnTo>
                      <a:pt x="52491" y="1322136"/>
                    </a:lnTo>
                    <a:cubicBezTo>
                      <a:pt x="23501" y="1322136"/>
                      <a:pt x="0" y="1298636"/>
                      <a:pt x="0" y="1269645"/>
                    </a:cubicBezTo>
                    <a:lnTo>
                      <a:pt x="0" y="571203"/>
                    </a:lnTo>
                    <a:cubicBezTo>
                      <a:pt x="0" y="542212"/>
                      <a:pt x="23501" y="518712"/>
                      <a:pt x="52491" y="518712"/>
                    </a:cubicBezTo>
                    <a:lnTo>
                      <a:pt x="70702" y="518712"/>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51" name="Freeform 41"/>
              <p:cNvSpPr/>
              <p:nvPr/>
            </p:nvSpPr>
            <p:spPr bwMode="auto">
              <a:xfrm>
                <a:off x="3755050" y="2104761"/>
                <a:ext cx="1633904" cy="1681850"/>
              </a:xfrm>
              <a:custGeom>
                <a:avLst/>
                <a:gdLst>
                  <a:gd name="connsiteX0" fmla="*/ 703262 w 1406525"/>
                  <a:gd name="connsiteY0" fmla="*/ 85725 h 1447800"/>
                  <a:gd name="connsiteX1" fmla="*/ 87312 w 1406525"/>
                  <a:gd name="connsiteY1" fmla="*/ 701675 h 1447800"/>
                  <a:gd name="connsiteX2" fmla="*/ 703262 w 1406525"/>
                  <a:gd name="connsiteY2" fmla="*/ 1317625 h 1447800"/>
                  <a:gd name="connsiteX3" fmla="*/ 1319212 w 1406525"/>
                  <a:gd name="connsiteY3" fmla="*/ 701675 h 1447800"/>
                  <a:gd name="connsiteX4" fmla="*/ 703262 w 1406525"/>
                  <a:gd name="connsiteY4" fmla="*/ 85725 h 1447800"/>
                  <a:gd name="connsiteX5" fmla="*/ 702958 w 1406525"/>
                  <a:gd name="connsiteY5" fmla="*/ 0 h 1447800"/>
                  <a:gd name="connsiteX6" fmla="*/ 1406525 w 1406525"/>
                  <a:gd name="connsiteY6" fmla="*/ 702001 h 1447800"/>
                  <a:gd name="connsiteX7" fmla="*/ 938699 w 1406525"/>
                  <a:gd name="connsiteY7" fmla="*/ 1363852 h 1447800"/>
                  <a:gd name="connsiteX8" fmla="*/ 938699 w 1406525"/>
                  <a:gd name="connsiteY8" fmla="*/ 1365677 h 1447800"/>
                  <a:gd name="connsiteX9" fmla="*/ 709659 w 1406525"/>
                  <a:gd name="connsiteY9" fmla="*/ 1447800 h 1447800"/>
                  <a:gd name="connsiteX10" fmla="*/ 481228 w 1406525"/>
                  <a:gd name="connsiteY10" fmla="*/ 1368110 h 1447800"/>
                  <a:gd name="connsiteX11" fmla="*/ 0 w 1406525"/>
                  <a:gd name="connsiteY11" fmla="*/ 702001 h 1447800"/>
                  <a:gd name="connsiteX12" fmla="*/ 702958 w 1406525"/>
                  <a:gd name="connsiteY12"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525" h="1447800">
                    <a:moveTo>
                      <a:pt x="703262" y="85725"/>
                    </a:moveTo>
                    <a:cubicBezTo>
                      <a:pt x="363082" y="85725"/>
                      <a:pt x="87312" y="361495"/>
                      <a:pt x="87312" y="701675"/>
                    </a:cubicBezTo>
                    <a:cubicBezTo>
                      <a:pt x="87312" y="1041855"/>
                      <a:pt x="363082" y="1317625"/>
                      <a:pt x="703262" y="1317625"/>
                    </a:cubicBezTo>
                    <a:cubicBezTo>
                      <a:pt x="1043442" y="1317625"/>
                      <a:pt x="1319212" y="1041855"/>
                      <a:pt x="1319212" y="701675"/>
                    </a:cubicBezTo>
                    <a:cubicBezTo>
                      <a:pt x="1319212" y="361495"/>
                      <a:pt x="1043442" y="85725"/>
                      <a:pt x="703262" y="85725"/>
                    </a:cubicBezTo>
                    <a:close/>
                    <a:moveTo>
                      <a:pt x="702958" y="0"/>
                    </a:moveTo>
                    <a:cubicBezTo>
                      <a:pt x="1091595" y="0"/>
                      <a:pt x="1406525" y="313893"/>
                      <a:pt x="1406525" y="702001"/>
                    </a:cubicBezTo>
                    <a:cubicBezTo>
                      <a:pt x="1406525" y="1007377"/>
                      <a:pt x="1210988" y="1267129"/>
                      <a:pt x="938699" y="1363852"/>
                    </a:cubicBezTo>
                    <a:cubicBezTo>
                      <a:pt x="938699" y="1364460"/>
                      <a:pt x="938699" y="1365069"/>
                      <a:pt x="938699" y="1365677"/>
                    </a:cubicBezTo>
                    <a:cubicBezTo>
                      <a:pt x="938699" y="1410693"/>
                      <a:pt x="836362" y="1447800"/>
                      <a:pt x="709659" y="1447800"/>
                    </a:cubicBezTo>
                    <a:cubicBezTo>
                      <a:pt x="586001" y="1447800"/>
                      <a:pt x="485492" y="1412518"/>
                      <a:pt x="481228" y="1368110"/>
                    </a:cubicBezTo>
                    <a:cubicBezTo>
                      <a:pt x="201628" y="1275646"/>
                      <a:pt x="0" y="1012244"/>
                      <a:pt x="0" y="702001"/>
                    </a:cubicBezTo>
                    <a:cubicBezTo>
                      <a:pt x="0" y="313893"/>
                      <a:pt x="314930" y="0"/>
                      <a:pt x="702958" y="0"/>
                    </a:cubicBezTo>
                    <a:close/>
                  </a:path>
                </a:pathLst>
              </a:custGeom>
              <a:solidFill>
                <a:srgbClr val="62AB71"/>
              </a:solidFill>
              <a:ln w="3175" cap="flat">
                <a:noFill/>
                <a:prstDash val="solid"/>
                <a:miter lim="800000"/>
              </a:ln>
            </p:spPr>
            <p:txBody>
              <a:bodyPr vert="horz" wrap="square" lIns="91440" tIns="45720" rIns="91440" bIns="45720" numCol="1" anchor="t" anchorCtr="0" compatLnSpc="1">
                <a:noAutofit/>
              </a:bodyPr>
              <a:lstStyle/>
              <a:p>
                <a:endParaRPr lang="en-US" sz="1585"/>
              </a:p>
            </p:txBody>
          </p:sp>
        </p:grpSp>
        <p:sp>
          <p:nvSpPr>
            <p:cNvPr id="48" name="Rectangle 55"/>
            <p:cNvSpPr/>
            <p:nvPr/>
          </p:nvSpPr>
          <p:spPr>
            <a:xfrm>
              <a:off x="4440031" y="4237490"/>
              <a:ext cx="263942" cy="4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49" name="Rectangle 56"/>
            <p:cNvSpPr/>
            <p:nvPr/>
          </p:nvSpPr>
          <p:spPr>
            <a:xfrm>
              <a:off x="4440031" y="4687754"/>
              <a:ext cx="263942" cy="4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grpSp>
      <p:sp>
        <p:nvSpPr>
          <p:cNvPr id="52" name="Text Placeholder 2"/>
          <p:cNvSpPr txBox="1"/>
          <p:nvPr/>
        </p:nvSpPr>
        <p:spPr>
          <a:xfrm>
            <a:off x="5812869" y="1791444"/>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3" name="TextBox 61"/>
          <p:cNvSpPr txBox="1"/>
          <p:nvPr/>
        </p:nvSpPr>
        <p:spPr>
          <a:xfrm>
            <a:off x="5867041" y="2034978"/>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4" name="Text Placeholder 2"/>
          <p:cNvSpPr txBox="1"/>
          <p:nvPr/>
        </p:nvSpPr>
        <p:spPr>
          <a:xfrm>
            <a:off x="6147224" y="2698701"/>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5" name="TextBox 61"/>
          <p:cNvSpPr txBox="1"/>
          <p:nvPr/>
        </p:nvSpPr>
        <p:spPr>
          <a:xfrm>
            <a:off x="6201396" y="2942235"/>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6" name="Text Placeholder 2"/>
          <p:cNvSpPr txBox="1"/>
          <p:nvPr/>
        </p:nvSpPr>
        <p:spPr>
          <a:xfrm>
            <a:off x="5830112" y="3595774"/>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7" name="TextBox 61"/>
          <p:cNvSpPr txBox="1"/>
          <p:nvPr/>
        </p:nvSpPr>
        <p:spPr>
          <a:xfrm>
            <a:off x="5884284" y="3839308"/>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8" name="Text Placeholder 2"/>
          <p:cNvSpPr txBox="1"/>
          <p:nvPr/>
        </p:nvSpPr>
        <p:spPr>
          <a:xfrm>
            <a:off x="3721079" y="2808462"/>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500" b="1" dirty="0">
                <a:solidFill>
                  <a:srgbClr val="262626"/>
                </a:solidFill>
                <a:latin typeface="微软雅黑" panose="020B0503020204020204" pitchFamily="34" charset="-122"/>
                <a:ea typeface="微软雅黑" panose="020B0503020204020204" pitchFamily="34" charset="-122"/>
              </a:rPr>
              <a:t>单击添加标题</a:t>
            </a:r>
            <a:endParaRPr lang="en-US" altLang="zh-CN" sz="1800" dirty="0">
              <a:solidFill>
                <a:srgbClr val="262626"/>
              </a:solidFill>
              <a:latin typeface="Bebas Neue" panose="020B0606020202050201" pitchFamily="34" charset="0"/>
              <a:ea typeface="微软雅黑" panose="020B0503020204020204" pitchFamily="34" charset="-122"/>
            </a:endParaRPr>
          </a:p>
        </p:txBody>
      </p:sp>
      <p:sp>
        <p:nvSpPr>
          <p:cNvPr id="59" name="Text Placeholder 2"/>
          <p:cNvSpPr txBox="1"/>
          <p:nvPr/>
        </p:nvSpPr>
        <p:spPr>
          <a:xfrm>
            <a:off x="1440290" y="1767358"/>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0" name="TextBox 70"/>
          <p:cNvSpPr txBox="1"/>
          <p:nvPr/>
        </p:nvSpPr>
        <p:spPr>
          <a:xfrm>
            <a:off x="1135476" y="2010891"/>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61" name="Text Placeholder 2"/>
          <p:cNvSpPr txBox="1"/>
          <p:nvPr/>
        </p:nvSpPr>
        <p:spPr>
          <a:xfrm>
            <a:off x="1121935" y="2698701"/>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2" name="TextBox 70"/>
          <p:cNvSpPr txBox="1"/>
          <p:nvPr/>
        </p:nvSpPr>
        <p:spPr>
          <a:xfrm>
            <a:off x="817121" y="2942234"/>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63" name="Text Placeholder 2"/>
          <p:cNvSpPr txBox="1"/>
          <p:nvPr/>
        </p:nvSpPr>
        <p:spPr>
          <a:xfrm>
            <a:off x="1547857" y="3598432"/>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4" name="TextBox 70"/>
          <p:cNvSpPr txBox="1"/>
          <p:nvPr/>
        </p:nvSpPr>
        <p:spPr>
          <a:xfrm>
            <a:off x="1243043" y="3841965"/>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1"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animEffect transition="in" filter="fade">
                                      <p:cBhvr>
                                        <p:cTn id="59" dur="500"/>
                                        <p:tgtEl>
                                          <p:spTgt spid="2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par>
                                <p:cTn id="75" presetID="53" presetClass="entr" presetSubtype="16"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Effect transition="in" filter="fade">
                                      <p:cBhvr>
                                        <p:cTn id="104" dur="500"/>
                                        <p:tgtEl>
                                          <p:spTgt spid="26"/>
                                        </p:tgtEl>
                                      </p:cBhvr>
                                    </p:animEffect>
                                  </p:childTnLst>
                                </p:cTn>
                              </p:par>
                            </p:childTnLst>
                          </p:cTn>
                        </p:par>
                        <p:par>
                          <p:cTn id="105" fill="hold">
                            <p:stCondLst>
                              <p:cond delay="3500"/>
                            </p:stCondLst>
                            <p:childTnLst>
                              <p:par>
                                <p:cTn id="106" presetID="42" presetClass="entr" presetSubtype="0"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1000"/>
                                        <p:tgtEl>
                                          <p:spTgt spid="58"/>
                                        </p:tgtEl>
                                      </p:cBhvr>
                                    </p:animEffect>
                                    <p:anim calcmode="lin" valueType="num">
                                      <p:cBhvr>
                                        <p:cTn id="109" dur="1000" fill="hold"/>
                                        <p:tgtEl>
                                          <p:spTgt spid="58"/>
                                        </p:tgtEl>
                                        <p:attrNameLst>
                                          <p:attrName>ppt_x</p:attrName>
                                        </p:attrNameLst>
                                      </p:cBhvr>
                                      <p:tavLst>
                                        <p:tav tm="0">
                                          <p:val>
                                            <p:strVal val="#ppt_x"/>
                                          </p:val>
                                        </p:tav>
                                        <p:tav tm="100000">
                                          <p:val>
                                            <p:strVal val="#ppt_x"/>
                                          </p:val>
                                        </p:tav>
                                      </p:tavLst>
                                    </p:anim>
                                    <p:anim calcmode="lin" valueType="num">
                                      <p:cBhvr>
                                        <p:cTn id="110" dur="1000" fill="hold"/>
                                        <p:tgtEl>
                                          <p:spTgt spid="58"/>
                                        </p:tgtEl>
                                        <p:attrNameLst>
                                          <p:attrName>ppt_y</p:attrName>
                                        </p:attrNameLst>
                                      </p:cBhvr>
                                      <p:tavLst>
                                        <p:tav tm="0">
                                          <p:val>
                                            <p:strVal val="#ppt_y+.1"/>
                                          </p:val>
                                        </p:tav>
                                        <p:tav tm="100000">
                                          <p:val>
                                            <p:strVal val="#ppt_y"/>
                                          </p:val>
                                        </p:tav>
                                      </p:tavLst>
                                    </p:anim>
                                  </p:childTnLst>
                                </p:cTn>
                              </p:par>
                            </p:childTnLst>
                          </p:cTn>
                        </p:par>
                        <p:par>
                          <p:cTn id="111" fill="hold">
                            <p:stCondLst>
                              <p:cond delay="4500"/>
                            </p:stCondLst>
                            <p:childTnLst>
                              <p:par>
                                <p:cTn id="112" presetID="2" presetClass="entr" presetSubtype="2"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 calcmode="lin" valueType="num">
                                      <p:cBhvr additive="base">
                                        <p:cTn id="114" dur="500" fill="hold"/>
                                        <p:tgtEl>
                                          <p:spTgt spid="59"/>
                                        </p:tgtEl>
                                        <p:attrNameLst>
                                          <p:attrName>ppt_x</p:attrName>
                                        </p:attrNameLst>
                                      </p:cBhvr>
                                      <p:tavLst>
                                        <p:tav tm="0">
                                          <p:val>
                                            <p:strVal val="1+#ppt_w/2"/>
                                          </p:val>
                                        </p:tav>
                                        <p:tav tm="100000">
                                          <p:val>
                                            <p:strVal val="#ppt_x"/>
                                          </p:val>
                                        </p:tav>
                                      </p:tavLst>
                                    </p:anim>
                                    <p:anim calcmode="lin" valueType="num">
                                      <p:cBhvr additive="base">
                                        <p:cTn id="115" dur="500" fill="hold"/>
                                        <p:tgtEl>
                                          <p:spTgt spid="59"/>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60"/>
                                        </p:tgtEl>
                                        <p:attrNameLst>
                                          <p:attrName>style.visibility</p:attrName>
                                        </p:attrNameLst>
                                      </p:cBhvr>
                                      <p:to>
                                        <p:strVal val="visible"/>
                                      </p:to>
                                    </p:set>
                                    <p:anim calcmode="lin" valueType="num">
                                      <p:cBhvr additive="base">
                                        <p:cTn id="118" dur="500" fill="hold"/>
                                        <p:tgtEl>
                                          <p:spTgt spid="60"/>
                                        </p:tgtEl>
                                        <p:attrNameLst>
                                          <p:attrName>ppt_x</p:attrName>
                                        </p:attrNameLst>
                                      </p:cBhvr>
                                      <p:tavLst>
                                        <p:tav tm="0">
                                          <p:val>
                                            <p:strVal val="1+#ppt_w/2"/>
                                          </p:val>
                                        </p:tav>
                                        <p:tav tm="100000">
                                          <p:val>
                                            <p:strVal val="#ppt_x"/>
                                          </p:val>
                                        </p:tav>
                                      </p:tavLst>
                                    </p:anim>
                                    <p:anim calcmode="lin" valueType="num">
                                      <p:cBhvr additive="base">
                                        <p:cTn id="119" dur="500" fill="hold"/>
                                        <p:tgtEl>
                                          <p:spTgt spid="60"/>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 calcmode="lin" valueType="num">
                                      <p:cBhvr additive="base">
                                        <p:cTn id="122" dur="500" fill="hold"/>
                                        <p:tgtEl>
                                          <p:spTgt spid="61"/>
                                        </p:tgtEl>
                                        <p:attrNameLst>
                                          <p:attrName>ppt_x</p:attrName>
                                        </p:attrNameLst>
                                      </p:cBhvr>
                                      <p:tavLst>
                                        <p:tav tm="0">
                                          <p:val>
                                            <p:strVal val="1+#ppt_w/2"/>
                                          </p:val>
                                        </p:tav>
                                        <p:tav tm="100000">
                                          <p:val>
                                            <p:strVal val="#ppt_x"/>
                                          </p:val>
                                        </p:tav>
                                      </p:tavLst>
                                    </p:anim>
                                    <p:anim calcmode="lin" valueType="num">
                                      <p:cBhvr additive="base">
                                        <p:cTn id="123" dur="500" fill="hold"/>
                                        <p:tgtEl>
                                          <p:spTgt spid="61"/>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62"/>
                                        </p:tgtEl>
                                        <p:attrNameLst>
                                          <p:attrName>style.visibility</p:attrName>
                                        </p:attrNameLst>
                                      </p:cBhvr>
                                      <p:to>
                                        <p:strVal val="visible"/>
                                      </p:to>
                                    </p:set>
                                    <p:anim calcmode="lin" valueType="num">
                                      <p:cBhvr additive="base">
                                        <p:cTn id="126" dur="500" fill="hold"/>
                                        <p:tgtEl>
                                          <p:spTgt spid="62"/>
                                        </p:tgtEl>
                                        <p:attrNameLst>
                                          <p:attrName>ppt_x</p:attrName>
                                        </p:attrNameLst>
                                      </p:cBhvr>
                                      <p:tavLst>
                                        <p:tav tm="0">
                                          <p:val>
                                            <p:strVal val="1+#ppt_w/2"/>
                                          </p:val>
                                        </p:tav>
                                        <p:tav tm="100000">
                                          <p:val>
                                            <p:strVal val="#ppt_x"/>
                                          </p:val>
                                        </p:tav>
                                      </p:tavLst>
                                    </p:anim>
                                    <p:anim calcmode="lin" valueType="num">
                                      <p:cBhvr additive="base">
                                        <p:cTn id="127" dur="500" fill="hold"/>
                                        <p:tgtEl>
                                          <p:spTgt spid="62"/>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63"/>
                                        </p:tgtEl>
                                        <p:attrNameLst>
                                          <p:attrName>style.visibility</p:attrName>
                                        </p:attrNameLst>
                                      </p:cBhvr>
                                      <p:to>
                                        <p:strVal val="visible"/>
                                      </p:to>
                                    </p:set>
                                    <p:anim calcmode="lin" valueType="num">
                                      <p:cBhvr additive="base">
                                        <p:cTn id="130" dur="500" fill="hold"/>
                                        <p:tgtEl>
                                          <p:spTgt spid="63"/>
                                        </p:tgtEl>
                                        <p:attrNameLst>
                                          <p:attrName>ppt_x</p:attrName>
                                        </p:attrNameLst>
                                      </p:cBhvr>
                                      <p:tavLst>
                                        <p:tav tm="0">
                                          <p:val>
                                            <p:strVal val="1+#ppt_w/2"/>
                                          </p:val>
                                        </p:tav>
                                        <p:tav tm="100000">
                                          <p:val>
                                            <p:strVal val="#ppt_x"/>
                                          </p:val>
                                        </p:tav>
                                      </p:tavLst>
                                    </p:anim>
                                    <p:anim calcmode="lin" valueType="num">
                                      <p:cBhvr additive="base">
                                        <p:cTn id="131" dur="500" fill="hold"/>
                                        <p:tgtEl>
                                          <p:spTgt spid="63"/>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0"/>
                                  </p:stCondLst>
                                  <p:childTnLst>
                                    <p:set>
                                      <p:cBhvr>
                                        <p:cTn id="133" dur="1" fill="hold">
                                          <p:stCondLst>
                                            <p:cond delay="0"/>
                                          </p:stCondLst>
                                        </p:cTn>
                                        <p:tgtEl>
                                          <p:spTgt spid="64"/>
                                        </p:tgtEl>
                                        <p:attrNameLst>
                                          <p:attrName>style.visibility</p:attrName>
                                        </p:attrNameLst>
                                      </p:cBhvr>
                                      <p:to>
                                        <p:strVal val="visible"/>
                                      </p:to>
                                    </p:set>
                                    <p:anim calcmode="lin" valueType="num">
                                      <p:cBhvr additive="base">
                                        <p:cTn id="134" dur="500" fill="hold"/>
                                        <p:tgtEl>
                                          <p:spTgt spid="64"/>
                                        </p:tgtEl>
                                        <p:attrNameLst>
                                          <p:attrName>ppt_x</p:attrName>
                                        </p:attrNameLst>
                                      </p:cBhvr>
                                      <p:tavLst>
                                        <p:tav tm="0">
                                          <p:val>
                                            <p:strVal val="1+#ppt_w/2"/>
                                          </p:val>
                                        </p:tav>
                                        <p:tav tm="100000">
                                          <p:val>
                                            <p:strVal val="#ppt_x"/>
                                          </p:val>
                                        </p:tav>
                                      </p:tavLst>
                                    </p:anim>
                                    <p:anim calcmode="lin" valueType="num">
                                      <p:cBhvr additive="base">
                                        <p:cTn id="135" dur="500" fill="hold"/>
                                        <p:tgtEl>
                                          <p:spTgt spid="64"/>
                                        </p:tgtEl>
                                        <p:attrNameLst>
                                          <p:attrName>ppt_y</p:attrName>
                                        </p:attrNameLst>
                                      </p:cBhvr>
                                      <p:tavLst>
                                        <p:tav tm="0">
                                          <p:val>
                                            <p:strVal val="#ppt_y"/>
                                          </p:val>
                                        </p:tav>
                                        <p:tav tm="100000">
                                          <p:val>
                                            <p:strVal val="#ppt_y"/>
                                          </p:val>
                                        </p:tav>
                                      </p:tavLst>
                                    </p:anim>
                                  </p:childTnLst>
                                </p:cTn>
                              </p:par>
                              <p:par>
                                <p:cTn id="136" presetID="2" presetClass="entr" presetSubtype="8"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 calcmode="lin" valueType="num">
                                      <p:cBhvr additive="base">
                                        <p:cTn id="138" dur="500" fill="hold"/>
                                        <p:tgtEl>
                                          <p:spTgt spid="52"/>
                                        </p:tgtEl>
                                        <p:attrNameLst>
                                          <p:attrName>ppt_x</p:attrName>
                                        </p:attrNameLst>
                                      </p:cBhvr>
                                      <p:tavLst>
                                        <p:tav tm="0">
                                          <p:val>
                                            <p:strVal val="0-#ppt_w/2"/>
                                          </p:val>
                                        </p:tav>
                                        <p:tav tm="100000">
                                          <p:val>
                                            <p:strVal val="#ppt_x"/>
                                          </p:val>
                                        </p:tav>
                                      </p:tavLst>
                                    </p:anim>
                                    <p:anim calcmode="lin" valueType="num">
                                      <p:cBhvr additive="base">
                                        <p:cTn id="139" dur="500" fill="hold"/>
                                        <p:tgtEl>
                                          <p:spTgt spid="52"/>
                                        </p:tgtEl>
                                        <p:attrNameLst>
                                          <p:attrName>ppt_y</p:attrName>
                                        </p:attrNameLst>
                                      </p:cBhvr>
                                      <p:tavLst>
                                        <p:tav tm="0">
                                          <p:val>
                                            <p:strVal val="#ppt_y"/>
                                          </p:val>
                                        </p:tav>
                                        <p:tav tm="100000">
                                          <p:val>
                                            <p:strVal val="#ppt_y"/>
                                          </p:val>
                                        </p:tav>
                                      </p:tavLst>
                                    </p:anim>
                                  </p:childTnLst>
                                </p:cTn>
                              </p:par>
                              <p:par>
                                <p:cTn id="140" presetID="2" presetClass="entr" presetSubtype="8"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0-#ppt_w/2"/>
                                          </p:val>
                                        </p:tav>
                                        <p:tav tm="100000">
                                          <p:val>
                                            <p:strVal val="#ppt_x"/>
                                          </p:val>
                                        </p:tav>
                                      </p:tavLst>
                                    </p:anim>
                                    <p:anim calcmode="lin" valueType="num">
                                      <p:cBhvr additive="base">
                                        <p:cTn id="143" dur="500" fill="hold"/>
                                        <p:tgtEl>
                                          <p:spTgt spid="53"/>
                                        </p:tgtEl>
                                        <p:attrNameLst>
                                          <p:attrName>ppt_y</p:attrName>
                                        </p:attrNameLst>
                                      </p:cBhvr>
                                      <p:tavLst>
                                        <p:tav tm="0">
                                          <p:val>
                                            <p:strVal val="#ppt_y"/>
                                          </p:val>
                                        </p:tav>
                                        <p:tav tm="100000">
                                          <p:val>
                                            <p:strVal val="#ppt_y"/>
                                          </p:val>
                                        </p:tav>
                                      </p:tavLst>
                                    </p:anim>
                                  </p:childTnLst>
                                </p:cTn>
                              </p:par>
                              <p:par>
                                <p:cTn id="144" presetID="2" presetClass="entr" presetSubtype="8" fill="hold" grpId="0"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additive="base">
                                        <p:cTn id="146" dur="500" fill="hold"/>
                                        <p:tgtEl>
                                          <p:spTgt spid="54"/>
                                        </p:tgtEl>
                                        <p:attrNameLst>
                                          <p:attrName>ppt_x</p:attrName>
                                        </p:attrNameLst>
                                      </p:cBhvr>
                                      <p:tavLst>
                                        <p:tav tm="0">
                                          <p:val>
                                            <p:strVal val="0-#ppt_w/2"/>
                                          </p:val>
                                        </p:tav>
                                        <p:tav tm="100000">
                                          <p:val>
                                            <p:strVal val="#ppt_x"/>
                                          </p:val>
                                        </p:tav>
                                      </p:tavLst>
                                    </p:anim>
                                    <p:anim calcmode="lin" valueType="num">
                                      <p:cBhvr additive="base">
                                        <p:cTn id="147" dur="500" fill="hold"/>
                                        <p:tgtEl>
                                          <p:spTgt spid="54"/>
                                        </p:tgtEl>
                                        <p:attrNameLst>
                                          <p:attrName>ppt_y</p:attrName>
                                        </p:attrNameLst>
                                      </p:cBhvr>
                                      <p:tavLst>
                                        <p:tav tm="0">
                                          <p:val>
                                            <p:strVal val="#ppt_y"/>
                                          </p:val>
                                        </p:tav>
                                        <p:tav tm="100000">
                                          <p:val>
                                            <p:strVal val="#ppt_y"/>
                                          </p:val>
                                        </p:tav>
                                      </p:tavLst>
                                    </p:anim>
                                  </p:childTnLst>
                                </p:cTn>
                              </p:par>
                              <p:par>
                                <p:cTn id="148" presetID="2" presetClass="entr" presetSubtype="8" fill="hold" grpId="0" nodeType="withEffect">
                                  <p:stCondLst>
                                    <p:cond delay="0"/>
                                  </p:stCondLst>
                                  <p:childTnLst>
                                    <p:set>
                                      <p:cBhvr>
                                        <p:cTn id="149" dur="1" fill="hold">
                                          <p:stCondLst>
                                            <p:cond delay="0"/>
                                          </p:stCondLst>
                                        </p:cTn>
                                        <p:tgtEl>
                                          <p:spTgt spid="55"/>
                                        </p:tgtEl>
                                        <p:attrNameLst>
                                          <p:attrName>style.visibility</p:attrName>
                                        </p:attrNameLst>
                                      </p:cBhvr>
                                      <p:to>
                                        <p:strVal val="visible"/>
                                      </p:to>
                                    </p:set>
                                    <p:anim calcmode="lin" valueType="num">
                                      <p:cBhvr additive="base">
                                        <p:cTn id="150" dur="500" fill="hold"/>
                                        <p:tgtEl>
                                          <p:spTgt spid="55"/>
                                        </p:tgtEl>
                                        <p:attrNameLst>
                                          <p:attrName>ppt_x</p:attrName>
                                        </p:attrNameLst>
                                      </p:cBhvr>
                                      <p:tavLst>
                                        <p:tav tm="0">
                                          <p:val>
                                            <p:strVal val="0-#ppt_w/2"/>
                                          </p:val>
                                        </p:tav>
                                        <p:tav tm="100000">
                                          <p:val>
                                            <p:strVal val="#ppt_x"/>
                                          </p:val>
                                        </p:tav>
                                      </p:tavLst>
                                    </p:anim>
                                    <p:anim calcmode="lin" valueType="num">
                                      <p:cBhvr additive="base">
                                        <p:cTn id="151" dur="500" fill="hold"/>
                                        <p:tgtEl>
                                          <p:spTgt spid="55"/>
                                        </p:tgtEl>
                                        <p:attrNameLst>
                                          <p:attrName>ppt_y</p:attrName>
                                        </p:attrNameLst>
                                      </p:cBhvr>
                                      <p:tavLst>
                                        <p:tav tm="0">
                                          <p:val>
                                            <p:strVal val="#ppt_y"/>
                                          </p:val>
                                        </p:tav>
                                        <p:tav tm="100000">
                                          <p:val>
                                            <p:strVal val="#ppt_y"/>
                                          </p:val>
                                        </p:tav>
                                      </p:tavLst>
                                    </p:anim>
                                  </p:childTnLst>
                                </p:cTn>
                              </p:par>
                              <p:par>
                                <p:cTn id="152" presetID="2" presetClass="entr" presetSubtype="8"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additive="base">
                                        <p:cTn id="154" dur="500" fill="hold"/>
                                        <p:tgtEl>
                                          <p:spTgt spid="56"/>
                                        </p:tgtEl>
                                        <p:attrNameLst>
                                          <p:attrName>ppt_x</p:attrName>
                                        </p:attrNameLst>
                                      </p:cBhvr>
                                      <p:tavLst>
                                        <p:tav tm="0">
                                          <p:val>
                                            <p:strVal val="0-#ppt_w/2"/>
                                          </p:val>
                                        </p:tav>
                                        <p:tav tm="100000">
                                          <p:val>
                                            <p:strVal val="#ppt_x"/>
                                          </p:val>
                                        </p:tav>
                                      </p:tavLst>
                                    </p:anim>
                                    <p:anim calcmode="lin" valueType="num">
                                      <p:cBhvr additive="base">
                                        <p:cTn id="155" dur="500" fill="hold"/>
                                        <p:tgtEl>
                                          <p:spTgt spid="56"/>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0"/>
                                  </p:stCondLst>
                                  <p:childTnLst>
                                    <p:set>
                                      <p:cBhvr>
                                        <p:cTn id="157" dur="1" fill="hold">
                                          <p:stCondLst>
                                            <p:cond delay="0"/>
                                          </p:stCondLst>
                                        </p:cTn>
                                        <p:tgtEl>
                                          <p:spTgt spid="57"/>
                                        </p:tgtEl>
                                        <p:attrNameLst>
                                          <p:attrName>style.visibility</p:attrName>
                                        </p:attrNameLst>
                                      </p:cBhvr>
                                      <p:to>
                                        <p:strVal val="visible"/>
                                      </p:to>
                                    </p:set>
                                    <p:anim calcmode="lin" valueType="num">
                                      <p:cBhvr additive="base">
                                        <p:cTn id="158" dur="500" fill="hold"/>
                                        <p:tgtEl>
                                          <p:spTgt spid="57"/>
                                        </p:tgtEl>
                                        <p:attrNameLst>
                                          <p:attrName>ppt_x</p:attrName>
                                        </p:attrNameLst>
                                      </p:cBhvr>
                                      <p:tavLst>
                                        <p:tav tm="0">
                                          <p:val>
                                            <p:strVal val="0-#ppt_w/2"/>
                                          </p:val>
                                        </p:tav>
                                        <p:tav tm="100000">
                                          <p:val>
                                            <p:strVal val="#ppt_x"/>
                                          </p:val>
                                        </p:tav>
                                      </p:tavLst>
                                    </p:anim>
                                    <p:anim calcmode="lin" valueType="num">
                                      <p:cBhvr additive="base">
                                        <p:cTn id="15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25" grpId="0" animBg="1"/>
      <p:bldP spid="26" grpId="0" animBg="1"/>
      <p:bldP spid="52" grpId="0"/>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矩形 23"/>
          <p:cNvSpPr/>
          <p:nvPr/>
        </p:nvSpPr>
        <p:spPr>
          <a:xfrm>
            <a:off x="0" y="2971854"/>
            <a:ext cx="9144000" cy="657872"/>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a:latin typeface="微软雅黑" panose="020B0503020204020204" pitchFamily="34" charset="-122"/>
              <a:ea typeface="微软雅黑" panose="020B0503020204020204" pitchFamily="34" charset="-122"/>
            </a:endParaRPr>
          </a:p>
        </p:txBody>
      </p:sp>
      <p:sp>
        <p:nvSpPr>
          <p:cNvPr id="25" name="矩形 24"/>
          <p:cNvSpPr/>
          <p:nvPr/>
        </p:nvSpPr>
        <p:spPr>
          <a:xfrm>
            <a:off x="884463"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26" name="矩形 25"/>
          <p:cNvSpPr/>
          <p:nvPr/>
        </p:nvSpPr>
        <p:spPr>
          <a:xfrm>
            <a:off x="884463"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添加标题General Manager</a:t>
            </a:r>
          </a:p>
        </p:txBody>
      </p:sp>
      <p:sp>
        <p:nvSpPr>
          <p:cNvPr id="27" name="矩形 26"/>
          <p:cNvSpPr/>
          <p:nvPr/>
        </p:nvSpPr>
        <p:spPr>
          <a:xfrm>
            <a:off x="2860221"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28" name="矩形 27"/>
          <p:cNvSpPr/>
          <p:nvPr/>
        </p:nvSpPr>
        <p:spPr>
          <a:xfrm>
            <a:off x="2860221" y="2971853"/>
            <a:ext cx="1447800" cy="523220"/>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添加标题Manager</a:t>
            </a:r>
          </a:p>
        </p:txBody>
      </p:sp>
      <p:sp>
        <p:nvSpPr>
          <p:cNvPr id="29" name="矩形 28"/>
          <p:cNvSpPr/>
          <p:nvPr/>
        </p:nvSpPr>
        <p:spPr>
          <a:xfrm>
            <a:off x="4835979"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30" name="矩形 29"/>
          <p:cNvSpPr/>
          <p:nvPr/>
        </p:nvSpPr>
        <p:spPr>
          <a:xfrm>
            <a:off x="4835979"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添加标题Executive Director</a:t>
            </a:r>
          </a:p>
        </p:txBody>
      </p:sp>
      <p:sp>
        <p:nvSpPr>
          <p:cNvPr id="31" name="矩形 30"/>
          <p:cNvSpPr/>
          <p:nvPr/>
        </p:nvSpPr>
        <p:spPr>
          <a:xfrm>
            <a:off x="6811737"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32" name="矩形 31"/>
          <p:cNvSpPr/>
          <p:nvPr/>
        </p:nvSpPr>
        <p:spPr>
          <a:xfrm>
            <a:off x="6811737"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添加标题Project Manager</a:t>
            </a:r>
          </a:p>
        </p:txBody>
      </p:sp>
      <p:pic>
        <p:nvPicPr>
          <p:cNvPr id="33" name="图片占位符 7" descr="C:\Users\Administrator\Desktop\QQ截图20170317130003.jpgQQ截图20170317130003"/>
          <p:cNvPicPr>
            <a:picLocks noGrp="1" noChangeAspect="1"/>
          </p:cNvPicPr>
          <p:nvPr/>
        </p:nvPicPr>
        <p:blipFill rotWithShape="1">
          <a:blip r:embed="rId4" cstate="print"/>
          <a:srcRect/>
          <a:stretch>
            <a:fillRect/>
          </a:stretch>
        </p:blipFill>
        <p:spPr>
          <a:xfrm>
            <a:off x="2860358" y="1375728"/>
            <a:ext cx="1447800" cy="1407795"/>
          </a:xfrm>
          <a:prstGeom prst="ellipse">
            <a:avLst/>
          </a:prstGeom>
          <a:solidFill>
            <a:srgbClr val="71C3E3"/>
          </a:solidFill>
          <a:ln w="38100">
            <a:solidFill>
              <a:srgbClr val="71C3E3"/>
            </a:solidFill>
          </a:ln>
        </p:spPr>
      </p:pic>
      <p:pic>
        <p:nvPicPr>
          <p:cNvPr id="34" name="图片占位符 7" descr="C:\Users\Administrator\Desktop\QQ截图20170317130029.jpgQQ截图20170317130029"/>
          <p:cNvPicPr>
            <a:picLocks noGrp="1" noChangeAspect="1"/>
          </p:cNvPicPr>
          <p:nvPr/>
        </p:nvPicPr>
        <p:blipFill rotWithShape="1">
          <a:blip r:embed="rId5" cstate="print"/>
          <a:srcRect/>
          <a:stretch>
            <a:fillRect/>
          </a:stretch>
        </p:blipFill>
        <p:spPr>
          <a:xfrm>
            <a:off x="883921" y="1376204"/>
            <a:ext cx="1448276" cy="1447800"/>
          </a:xfrm>
          <a:prstGeom prst="ellipse">
            <a:avLst/>
          </a:prstGeom>
          <a:solidFill>
            <a:srgbClr val="E71F19"/>
          </a:solidFill>
          <a:ln w="38100">
            <a:solidFill>
              <a:srgbClr val="E71F19"/>
            </a:solidFill>
          </a:ln>
        </p:spPr>
      </p:pic>
      <p:pic>
        <p:nvPicPr>
          <p:cNvPr id="35" name="图片占位符 7" descr="C:\Users\Administrator\Desktop\QQ截图20170317130003.jpgQQ截图20170317130003"/>
          <p:cNvPicPr>
            <a:picLocks noGrp="1" noChangeAspect="1"/>
          </p:cNvPicPr>
          <p:nvPr/>
        </p:nvPicPr>
        <p:blipFill rotWithShape="1">
          <a:blip r:embed="rId4" cstate="print"/>
          <a:srcRect/>
          <a:stretch>
            <a:fillRect/>
          </a:stretch>
        </p:blipFill>
        <p:spPr>
          <a:xfrm>
            <a:off x="6811804" y="1376204"/>
            <a:ext cx="1447800" cy="1407795"/>
          </a:xfrm>
          <a:prstGeom prst="ellipse">
            <a:avLst/>
          </a:prstGeom>
          <a:solidFill>
            <a:srgbClr val="FFC000"/>
          </a:solidFill>
          <a:ln w="38100">
            <a:solidFill>
              <a:srgbClr val="FFC000"/>
            </a:solidFill>
          </a:ln>
        </p:spPr>
      </p:pic>
      <p:pic>
        <p:nvPicPr>
          <p:cNvPr id="36" name="图片占位符 7" descr="C:\Users\Administrator\Desktop\QQ截图20170317130029.jpgQQ截图20170317130029"/>
          <p:cNvPicPr>
            <a:picLocks noGrp="1" noChangeAspect="1"/>
          </p:cNvPicPr>
          <p:nvPr/>
        </p:nvPicPr>
        <p:blipFill rotWithShape="1">
          <a:blip r:embed="rId5" cstate="print"/>
          <a:srcRect/>
          <a:stretch>
            <a:fillRect/>
          </a:stretch>
        </p:blipFill>
        <p:spPr>
          <a:xfrm>
            <a:off x="4835367" y="1376680"/>
            <a:ext cx="1448276" cy="1447800"/>
          </a:xfrm>
          <a:prstGeom prst="ellipse">
            <a:avLst/>
          </a:prstGeom>
          <a:solidFill>
            <a:schemeClr val="bg1">
              <a:lumMod val="85000"/>
            </a:schemeClr>
          </a:solidFill>
          <a:ln w="38100">
            <a:solidFill>
              <a:srgbClr val="62AB71"/>
            </a:solid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5"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1000" fill="hold"/>
                                        <p:tgtEl>
                                          <p:spTgt spid="34"/>
                                        </p:tgtEl>
                                        <p:attrNameLst>
                                          <p:attrName>ppt_w</p:attrName>
                                        </p:attrNameLst>
                                      </p:cBhvr>
                                      <p:tavLst>
                                        <p:tav tm="0">
                                          <p:val>
                                            <p:fltVal val="0"/>
                                          </p:val>
                                        </p:tav>
                                        <p:tav tm="100000">
                                          <p:val>
                                            <p:strVal val="#ppt_w"/>
                                          </p:val>
                                        </p:tav>
                                      </p:tavLst>
                                    </p:anim>
                                    <p:anim calcmode="lin" valueType="num">
                                      <p:cBhvr>
                                        <p:cTn id="23" dur="1000" fill="hold"/>
                                        <p:tgtEl>
                                          <p:spTgt spid="34"/>
                                        </p:tgtEl>
                                        <p:attrNameLst>
                                          <p:attrName>ppt_h</p:attrName>
                                        </p:attrNameLst>
                                      </p:cBhvr>
                                      <p:tavLst>
                                        <p:tav tm="0">
                                          <p:val>
                                            <p:fltVal val="0"/>
                                          </p:val>
                                        </p:tav>
                                        <p:tav tm="100000">
                                          <p:val>
                                            <p:strVal val="#ppt_h"/>
                                          </p:val>
                                        </p:tav>
                                      </p:tavLst>
                                    </p:anim>
                                    <p:anim calcmode="lin" valueType="num">
                                      <p:cBhvr>
                                        <p:cTn id="24"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34"/>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1000" fill="hold"/>
                                        <p:tgtEl>
                                          <p:spTgt spid="36"/>
                                        </p:tgtEl>
                                        <p:attrNameLst>
                                          <p:attrName>ppt_w</p:attrName>
                                        </p:attrNameLst>
                                      </p:cBhvr>
                                      <p:tavLst>
                                        <p:tav tm="0">
                                          <p:val>
                                            <p:fltVal val="0"/>
                                          </p:val>
                                        </p:tav>
                                        <p:tav tm="100000">
                                          <p:val>
                                            <p:strVal val="#ppt_w"/>
                                          </p:val>
                                        </p:tav>
                                      </p:tavLst>
                                    </p:anim>
                                    <p:anim calcmode="lin" valueType="num">
                                      <p:cBhvr>
                                        <p:cTn id="35" dur="1000" fill="hold"/>
                                        <p:tgtEl>
                                          <p:spTgt spid="36"/>
                                        </p:tgtEl>
                                        <p:attrNameLst>
                                          <p:attrName>ppt_h</p:attrName>
                                        </p:attrNameLst>
                                      </p:cBhvr>
                                      <p:tavLst>
                                        <p:tav tm="0">
                                          <p:val>
                                            <p:fltVal val="0"/>
                                          </p:val>
                                        </p:tav>
                                        <p:tav tm="100000">
                                          <p:val>
                                            <p:strVal val="#ppt_h"/>
                                          </p:val>
                                        </p:tav>
                                      </p:tavLst>
                                    </p:anim>
                                    <p:anim calcmode="lin" valueType="num">
                                      <p:cBhvr>
                                        <p:cTn id="36"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6"/>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1000" fill="hold"/>
                                        <p:tgtEl>
                                          <p:spTgt spid="35"/>
                                        </p:tgtEl>
                                        <p:attrNameLst>
                                          <p:attrName>ppt_w</p:attrName>
                                        </p:attrNameLst>
                                      </p:cBhvr>
                                      <p:tavLst>
                                        <p:tav tm="0">
                                          <p:val>
                                            <p:fltVal val="0"/>
                                          </p:val>
                                        </p:tav>
                                        <p:tav tm="100000">
                                          <p:val>
                                            <p:strVal val="#ppt_w"/>
                                          </p:val>
                                        </p:tav>
                                      </p:tavLst>
                                    </p:anim>
                                    <p:anim calcmode="lin" valueType="num">
                                      <p:cBhvr>
                                        <p:cTn id="41" dur="1000" fill="hold"/>
                                        <p:tgtEl>
                                          <p:spTgt spid="35"/>
                                        </p:tgtEl>
                                        <p:attrNameLst>
                                          <p:attrName>ppt_h</p:attrName>
                                        </p:attrNameLst>
                                      </p:cBhvr>
                                      <p:tavLst>
                                        <p:tav tm="0">
                                          <p:val>
                                            <p:fltVal val="0"/>
                                          </p:val>
                                        </p:tav>
                                        <p:tav tm="100000">
                                          <p:val>
                                            <p:strVal val="#ppt_h"/>
                                          </p:val>
                                        </p:tav>
                                      </p:tavLst>
                                    </p:anim>
                                    <p:anim calcmode="lin" valueType="num">
                                      <p:cBhvr>
                                        <p:cTn id="4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p:cTn id="66" dur="500" fill="hold"/>
                                        <p:tgtEl>
                                          <p:spTgt spid="32"/>
                                        </p:tgtEl>
                                        <p:attrNameLst>
                                          <p:attrName>ppt_w</p:attrName>
                                        </p:attrNameLst>
                                      </p:cBhvr>
                                      <p:tavLst>
                                        <p:tav tm="0">
                                          <p:val>
                                            <p:fltVal val="0"/>
                                          </p:val>
                                        </p:tav>
                                        <p:tav tm="100000">
                                          <p:val>
                                            <p:strVal val="#ppt_w"/>
                                          </p:val>
                                        </p:tav>
                                      </p:tavLst>
                                    </p:anim>
                                    <p:anim calcmode="lin" valueType="num">
                                      <p:cBhvr>
                                        <p:cTn id="67" dur="500" fill="hold"/>
                                        <p:tgtEl>
                                          <p:spTgt spid="32"/>
                                        </p:tgtEl>
                                        <p:attrNameLst>
                                          <p:attrName>ppt_h</p:attrName>
                                        </p:attrNameLst>
                                      </p:cBhvr>
                                      <p:tavLst>
                                        <p:tav tm="0">
                                          <p:val>
                                            <p:fltVal val="0"/>
                                          </p:val>
                                        </p:tav>
                                        <p:tav tm="100000">
                                          <p:val>
                                            <p:strVal val="#ppt_h"/>
                                          </p:val>
                                        </p:tav>
                                      </p:tavLst>
                                    </p:anim>
                                    <p:animEffect transition="in" filter="fade">
                                      <p:cBhvr>
                                        <p:cTn id="68" dur="500"/>
                                        <p:tgtEl>
                                          <p:spTgt spid="32"/>
                                        </p:tgtEl>
                                      </p:cBhvr>
                                    </p:animEffect>
                                  </p:childTnLst>
                                </p:cTn>
                              </p:par>
                            </p:childTnLst>
                          </p:cTn>
                        </p:par>
                        <p:par>
                          <p:cTn id="69" fill="hold">
                            <p:stCondLst>
                              <p:cond delay="3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5"/>
                                        </p:tgtEl>
                                        <p:attrNameLst>
                                          <p:attrName>ppt_y</p:attrName>
                                        </p:attrNameLst>
                                      </p:cBhvr>
                                      <p:tavLst>
                                        <p:tav tm="0">
                                          <p:val>
                                            <p:strVal val="#ppt_y"/>
                                          </p:val>
                                        </p:tav>
                                        <p:tav tm="100000">
                                          <p:val>
                                            <p:strVal val="#ppt_y"/>
                                          </p:val>
                                        </p:tav>
                                      </p:tavLst>
                                    </p:anim>
                                    <p:anim calcmode="lin" valueType="num">
                                      <p:cBhvr>
                                        <p:cTn id="74"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5"/>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7"/>
                                        </p:tgtEl>
                                        <p:attrNameLst>
                                          <p:attrName>ppt_y</p:attrName>
                                        </p:attrNameLst>
                                      </p:cBhvr>
                                      <p:tavLst>
                                        <p:tav tm="0">
                                          <p:val>
                                            <p:strVal val="#ppt_y"/>
                                          </p:val>
                                        </p:tav>
                                        <p:tav tm="100000">
                                          <p:val>
                                            <p:strVal val="#ppt_y"/>
                                          </p:val>
                                        </p:tav>
                                      </p:tavLst>
                                    </p:anim>
                                    <p:anim calcmode="lin" valueType="num">
                                      <p:cBhvr>
                                        <p:cTn id="8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7"/>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29"/>
                                        </p:tgtEl>
                                        <p:attrNameLst>
                                          <p:attrName>style.visibility</p:attrName>
                                        </p:attrNameLst>
                                      </p:cBhvr>
                                      <p:to>
                                        <p:strVal val="visible"/>
                                      </p:to>
                                    </p:set>
                                    <p:anim calcmode="lin" valueType="num">
                                      <p:cBhvr>
                                        <p:cTn id="8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9"/>
                                        </p:tgtEl>
                                        <p:attrNameLst>
                                          <p:attrName>ppt_y</p:attrName>
                                        </p:attrNameLst>
                                      </p:cBhvr>
                                      <p:tavLst>
                                        <p:tav tm="0">
                                          <p:val>
                                            <p:strVal val="#ppt_y"/>
                                          </p:val>
                                        </p:tav>
                                        <p:tav tm="100000">
                                          <p:val>
                                            <p:strVal val="#ppt_y"/>
                                          </p:val>
                                        </p:tav>
                                      </p:tavLst>
                                    </p:anim>
                                    <p:anim calcmode="lin" valueType="num">
                                      <p:cBhvr>
                                        <p:cTn id="8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9"/>
                                        </p:tgtEl>
                                      </p:cBhvr>
                                    </p:animEffec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31"/>
                                        </p:tgtEl>
                                        <p:attrNameLst>
                                          <p:attrName>ppt_y</p:attrName>
                                        </p:attrNameLst>
                                      </p:cBhvr>
                                      <p:tavLst>
                                        <p:tav tm="0">
                                          <p:val>
                                            <p:strVal val="#ppt_y"/>
                                          </p:val>
                                        </p:tav>
                                        <p:tav tm="100000">
                                          <p:val>
                                            <p:strVal val="#ppt_y"/>
                                          </p:val>
                                        </p:tav>
                                      </p:tavLst>
                                    </p:anim>
                                    <p:anim calcmode="lin" valueType="num">
                                      <p:cBhvr>
                                        <p:cTn id="9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5" grpId="0"/>
      <p:bldP spid="26" grpId="0"/>
      <p:bldP spid="27" grpId="0"/>
      <p:bldP spid="28" grpId="0"/>
      <p:bldP spid="29" grpId="0"/>
      <p:bldP spid="30" grpId="0"/>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矩形 5"/>
          <p:cNvSpPr/>
          <p:nvPr/>
        </p:nvSpPr>
        <p:spPr>
          <a:xfrm>
            <a:off x="2036970" y="1153045"/>
            <a:ext cx="5949586" cy="784702"/>
          </a:xfrm>
          <a:prstGeom prst="rect">
            <a:avLst/>
          </a:prstGeom>
        </p:spPr>
        <p:txBody>
          <a:bodyPr wrap="square">
            <a:spAutoFit/>
          </a:bodyPr>
          <a:lstStyle/>
          <a:p>
            <a:r>
              <a:rPr lang="zh-CN" altLang="en-US" sz="4500" smtClean="0">
                <a:solidFill>
                  <a:srgbClr val="E71F19"/>
                </a:solidFill>
                <a:latin typeface="华康俪金黑W8(P)" panose="020B0800000000000000" pitchFamily="34" charset="-122"/>
                <a:ea typeface="华康俪金黑W8(P)" panose="020B0800000000000000" pitchFamily="34" charset="-122"/>
              </a:rPr>
              <a:t>说课完毕，感谢收看</a:t>
            </a:r>
            <a:endParaRPr lang="zh-CN" altLang="en-US" sz="4500">
              <a:solidFill>
                <a:srgbClr val="E71F19"/>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6801" y="0"/>
            <a:ext cx="1803374" cy="1921452"/>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244" y="902869"/>
            <a:ext cx="1447993" cy="1542802"/>
          </a:xfrm>
          <a:prstGeom prst="rect">
            <a:avLst/>
          </a:prstGeom>
        </p:spPr>
      </p:pic>
      <p:grpSp>
        <p:nvGrpSpPr>
          <p:cNvPr id="10" name="组合 9"/>
          <p:cNvGrpSpPr/>
          <p:nvPr/>
        </p:nvGrpSpPr>
        <p:grpSpPr>
          <a:xfrm>
            <a:off x="2572455" y="2048679"/>
            <a:ext cx="4231305" cy="307777"/>
            <a:chOff x="1060648" y="3700068"/>
            <a:chExt cx="5642475" cy="410423"/>
          </a:xfrm>
        </p:grpSpPr>
        <p:sp>
          <p:nvSpPr>
            <p:cNvPr id="11" name="圆角矩形 10"/>
            <p:cNvSpPr/>
            <p:nvPr/>
          </p:nvSpPr>
          <p:spPr>
            <a:xfrm>
              <a:off x="1060648" y="3723994"/>
              <a:ext cx="5597014" cy="386497"/>
            </a:xfrm>
            <a:prstGeom prst="round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12" name="文本框 11"/>
            <p:cNvSpPr txBox="1"/>
            <p:nvPr/>
          </p:nvSpPr>
          <p:spPr>
            <a:xfrm>
              <a:off x="1235971" y="3700068"/>
              <a:ext cx="5467152" cy="410423"/>
            </a:xfrm>
            <a:prstGeom prst="rect">
              <a:avLst/>
            </a:prstGeom>
            <a:noFill/>
          </p:spPr>
          <p:txBody>
            <a:bodyPr wrap="square" rtlCol="0">
              <a:spAutoFit/>
            </a:bodyPr>
            <a:lstStyle/>
            <a:p>
              <a:r>
                <a:rPr lang="zh-CN" altLang="en-US" sz="1400">
                  <a:solidFill>
                    <a:prstClr val="white"/>
                  </a:solidFill>
                  <a:latin typeface="微软雅黑" panose="020B0503020204020204" pitchFamily="34" charset="-122"/>
                  <a:ea typeface="微软雅黑" panose="020B0503020204020204" pitchFamily="34" charset="-122"/>
                </a:rPr>
                <a:t>适用教学课件</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儿童教育</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老师说课</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说课大赛</a:t>
              </a:r>
              <a:r>
                <a:rPr lang="en-US" altLang="zh-CN" sz="1400">
                  <a:solidFill>
                    <a:prstClr val="white"/>
                  </a:solidFill>
                  <a:latin typeface="微软雅黑" panose="020B0503020204020204" pitchFamily="34" charset="-122"/>
                  <a:ea typeface="微软雅黑" panose="020B0503020204020204" pitchFamily="34" charset="-122"/>
                </a:rPr>
                <a:t>PPT</a:t>
              </a:r>
              <a:endParaRPr lang="zh-CN" altLang="en-US" sz="1400" dirty="0">
                <a:solidFill>
                  <a:prstClr val="white"/>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40763" y="2634747"/>
            <a:ext cx="2262330" cy="2639215"/>
          </a:xfrm>
          <a:prstGeom prst="rect">
            <a:avLst/>
          </a:prstGeom>
        </p:spPr>
      </p:pic>
      <p:grpSp>
        <p:nvGrpSpPr>
          <p:cNvPr id="17" name="组合 16"/>
          <p:cNvGrpSpPr/>
          <p:nvPr/>
        </p:nvGrpSpPr>
        <p:grpSpPr>
          <a:xfrm>
            <a:off x="2817606" y="2356455"/>
            <a:ext cx="1666280" cy="1501169"/>
            <a:chOff x="2817606" y="2356455"/>
            <a:chExt cx="1666280" cy="1501169"/>
          </a:xfrm>
        </p:grpSpPr>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17606" y="2356455"/>
              <a:ext cx="1666280" cy="1501169"/>
            </a:xfrm>
            <a:prstGeom prst="rect">
              <a:avLst/>
            </a:prstGeom>
          </p:spPr>
        </p:pic>
        <p:sp>
          <p:nvSpPr>
            <p:cNvPr id="16" name="文本框 15"/>
            <p:cNvSpPr txBox="1"/>
            <p:nvPr/>
          </p:nvSpPr>
          <p:spPr>
            <a:xfrm rot="918722">
              <a:off x="3298975" y="2975854"/>
              <a:ext cx="944880" cy="469900"/>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ea typeface="微软雅黑" panose="020B0503020204020204" pitchFamily="34" charset="-122"/>
                </a:rPr>
                <a:t>三年级语文</a:t>
              </a:r>
              <a:endParaRPr lang="en-US" altLang="zh-CN" sz="1200" b="1" dirty="0">
                <a:solidFill>
                  <a:srgbClr val="E58CA0"/>
                </a:solidFill>
                <a:latin typeface="微软雅黑" panose="020B0503020204020204" pitchFamily="34" charset="-122"/>
                <a:ea typeface="微软雅黑" panose="020B0503020204020204" pitchFamily="34" charset="-122"/>
              </a:endParaRPr>
            </a:p>
            <a:p>
              <a:pPr algn="ctr"/>
              <a:r>
                <a:rPr lang="zh-CN" altLang="en-US" sz="1200" b="1" smtClean="0">
                  <a:solidFill>
                    <a:srgbClr val="E58CA0"/>
                  </a:solidFill>
                  <a:latin typeface="微软雅黑" panose="020B0503020204020204" pitchFamily="34" charset="-122"/>
                  <a:ea typeface="微软雅黑" panose="020B0503020204020204" pitchFamily="34" charset="-122"/>
                </a:rPr>
                <a:t>罗老师</a:t>
              </a:r>
              <a:endParaRPr lang="zh-CN" altLang="en-US" sz="1200" b="1" dirty="0">
                <a:solidFill>
                  <a:srgbClr val="E58CA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2" presetClass="entr" presetSubtype="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2250" fill="hold"/>
                                        <p:tgtEl>
                                          <p:spTgt spid="9"/>
                                        </p:tgtEl>
                                        <p:attrNameLst>
                                          <p:attrName>ppt_x</p:attrName>
                                        </p:attrNameLst>
                                      </p:cBhvr>
                                      <p:tavLst>
                                        <p:tav tm="0">
                                          <p:val>
                                            <p:strVal val="1+#ppt_w/2"/>
                                          </p:val>
                                        </p:tav>
                                        <p:tav tm="100000">
                                          <p:val>
                                            <p:strVal val="#ppt_x"/>
                                          </p:val>
                                        </p:tav>
                                      </p:tavLst>
                                    </p:anim>
                                    <p:anim calcmode="lin" valueType="num">
                                      <p:cBhvr additive="base">
                                        <p:cTn id="36" dur="225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1750" fill="hold"/>
                                        <p:tgtEl>
                                          <p:spTgt spid="8"/>
                                        </p:tgtEl>
                                        <p:attrNameLst>
                                          <p:attrName>ppt_x</p:attrName>
                                        </p:attrNameLst>
                                      </p:cBhvr>
                                      <p:tavLst>
                                        <p:tav tm="0">
                                          <p:val>
                                            <p:strVal val="1+#ppt_w/2"/>
                                          </p:val>
                                        </p:tav>
                                        <p:tav tm="100000">
                                          <p:val>
                                            <p:strVal val="#ppt_x"/>
                                          </p:val>
                                        </p:tav>
                                      </p:tavLst>
                                    </p:anim>
                                    <p:anim calcmode="lin" valueType="num">
                                      <p:cBhvr additive="base">
                                        <p:cTn id="40" dur="1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组合 36"/>
          <p:cNvGrpSpPr/>
          <p:nvPr/>
        </p:nvGrpSpPr>
        <p:grpSpPr>
          <a:xfrm>
            <a:off x="1160931" y="1225416"/>
            <a:ext cx="3312368" cy="2076302"/>
            <a:chOff x="971600" y="941948"/>
            <a:chExt cx="3312368" cy="2076302"/>
          </a:xfrm>
        </p:grpSpPr>
        <p:sp>
          <p:nvSpPr>
            <p:cNvPr id="38" name="圆角矩形 1"/>
            <p:cNvSpPr/>
            <p:nvPr/>
          </p:nvSpPr>
          <p:spPr>
            <a:xfrm rot="627836">
              <a:off x="1115616" y="1318596"/>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圆角矩形 1"/>
            <p:cNvSpPr/>
            <p:nvPr/>
          </p:nvSpPr>
          <p:spPr>
            <a:xfrm>
              <a:off x="971600" y="941948"/>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62AB71"/>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椭圆 39"/>
            <p:cNvSpPr/>
            <p:nvPr/>
          </p:nvSpPr>
          <p:spPr>
            <a:xfrm>
              <a:off x="1663539" y="1039217"/>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62AB71"/>
                </a:solidFill>
                <a:effectLst/>
                <a:uLnTx/>
                <a:uFillTx/>
                <a:latin typeface="Calibri" panose="020F0502020204030204"/>
                <a:ea typeface="+mn-ea"/>
                <a:cs typeface="+mn-cs"/>
              </a:endParaRPr>
            </a:p>
          </p:txBody>
        </p:sp>
        <p:sp>
          <p:nvSpPr>
            <p:cNvPr id="41" name="TextBox 38"/>
            <p:cNvSpPr txBox="1"/>
            <p:nvPr/>
          </p:nvSpPr>
          <p:spPr>
            <a:xfrm flipH="1">
              <a:off x="1562390" y="1104527"/>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62AB71"/>
                  </a:solidFill>
                  <a:uLnTx/>
                  <a:uFillTx/>
                  <a:latin typeface="+mj-lt"/>
                  <a:ea typeface="微软雅黑" panose="020B0503020204020204" pitchFamily="34" charset="-122"/>
                  <a:cs typeface="Times New Roman" panose="02020603050405020304" pitchFamily="18" charset="0"/>
                </a:rPr>
                <a:t>A</a:t>
              </a:r>
              <a:endParaRPr kumimoji="0" lang="zh-CN" altLang="en-US" sz="4000" i="0" u="none" strike="noStrike" kern="0" normalizeH="0" baseline="0" noProof="0" dirty="0">
                <a:ln>
                  <a:noFill/>
                </a:ln>
                <a:solidFill>
                  <a:srgbClr val="62AB71"/>
                </a:solidFill>
                <a:uLnTx/>
                <a:uFillTx/>
                <a:latin typeface="+mj-lt"/>
                <a:ea typeface="微软雅黑" panose="020B0503020204020204" pitchFamily="34" charset="-122"/>
                <a:cs typeface="Times New Roman" panose="02020603050405020304" pitchFamily="18" charset="0"/>
              </a:endParaRPr>
            </a:p>
          </p:txBody>
        </p:sp>
        <p:sp>
          <p:nvSpPr>
            <p:cNvPr id="42" name="TextBox 39"/>
            <p:cNvSpPr txBox="1"/>
            <p:nvPr/>
          </p:nvSpPr>
          <p:spPr>
            <a:xfrm>
              <a:off x="1207912" y="1773336"/>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grpSp>
        <p:nvGrpSpPr>
          <p:cNvPr id="43" name="组合 42"/>
          <p:cNvGrpSpPr/>
          <p:nvPr/>
        </p:nvGrpSpPr>
        <p:grpSpPr>
          <a:xfrm>
            <a:off x="4921366" y="1271042"/>
            <a:ext cx="3312368" cy="2076302"/>
            <a:chOff x="4732035" y="987574"/>
            <a:chExt cx="3312368" cy="2076302"/>
          </a:xfrm>
        </p:grpSpPr>
        <p:sp>
          <p:nvSpPr>
            <p:cNvPr id="44" name="圆角矩形 1"/>
            <p:cNvSpPr/>
            <p:nvPr/>
          </p:nvSpPr>
          <p:spPr>
            <a:xfrm rot="627836">
              <a:off x="4876051" y="136422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圆角矩形 1"/>
            <p:cNvSpPr/>
            <p:nvPr/>
          </p:nvSpPr>
          <p:spPr>
            <a:xfrm>
              <a:off x="4732035" y="987574"/>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E71F19"/>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5423974" y="1084843"/>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7" name="TextBox 44"/>
            <p:cNvSpPr txBox="1"/>
            <p:nvPr/>
          </p:nvSpPr>
          <p:spPr>
            <a:xfrm flipH="1">
              <a:off x="5322825" y="1150153"/>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E71F19"/>
                  </a:solidFill>
                  <a:uLnTx/>
                  <a:uFillTx/>
                  <a:latin typeface="+mj-lt"/>
                  <a:ea typeface="微软雅黑" panose="020B0503020204020204" pitchFamily="34" charset="-122"/>
                  <a:cs typeface="Times New Roman" panose="02020603050405020304" pitchFamily="18" charset="0"/>
                </a:rPr>
                <a:t>B</a:t>
              </a:r>
              <a:endParaRPr kumimoji="0" lang="zh-CN" altLang="en-US" sz="4000" i="0" u="none" strike="noStrike" kern="0" normalizeH="0" baseline="0" noProof="0" dirty="0">
                <a:ln>
                  <a:noFill/>
                </a:ln>
                <a:solidFill>
                  <a:srgbClr val="E71F19"/>
                </a:solidFill>
                <a:uLnTx/>
                <a:uFillTx/>
                <a:latin typeface="+mj-lt"/>
                <a:ea typeface="微软雅黑" panose="020B0503020204020204" pitchFamily="34" charset="-122"/>
                <a:cs typeface="Times New Roman" panose="02020603050405020304" pitchFamily="18" charset="0"/>
              </a:endParaRPr>
            </a:p>
          </p:txBody>
        </p:sp>
        <p:sp>
          <p:nvSpPr>
            <p:cNvPr id="48" name="TextBox 45"/>
            <p:cNvSpPr txBox="1"/>
            <p:nvPr/>
          </p:nvSpPr>
          <p:spPr>
            <a:xfrm>
              <a:off x="4968347" y="1818962"/>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grpSp>
        <p:nvGrpSpPr>
          <p:cNvPr id="49" name="组合 48"/>
          <p:cNvGrpSpPr/>
          <p:nvPr/>
        </p:nvGrpSpPr>
        <p:grpSpPr>
          <a:xfrm>
            <a:off x="3409198" y="3025616"/>
            <a:ext cx="3312368" cy="2076302"/>
            <a:chOff x="3219867" y="2742148"/>
            <a:chExt cx="3312368" cy="2076302"/>
          </a:xfrm>
        </p:grpSpPr>
        <p:sp>
          <p:nvSpPr>
            <p:cNvPr id="50" name="圆角矩形 1"/>
            <p:cNvSpPr/>
            <p:nvPr/>
          </p:nvSpPr>
          <p:spPr>
            <a:xfrm rot="627836">
              <a:off x="3363883" y="3118796"/>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圆角矩形 1"/>
            <p:cNvSpPr/>
            <p:nvPr/>
          </p:nvSpPr>
          <p:spPr>
            <a:xfrm>
              <a:off x="3219867" y="2742148"/>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71C3E3"/>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3911806" y="2839417"/>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TextBox 50"/>
            <p:cNvSpPr txBox="1"/>
            <p:nvPr/>
          </p:nvSpPr>
          <p:spPr>
            <a:xfrm flipH="1">
              <a:off x="3810657" y="2904727"/>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71C3E3"/>
                  </a:solidFill>
                  <a:uLnTx/>
                  <a:uFillTx/>
                  <a:latin typeface="+mj-lt"/>
                  <a:ea typeface="微软雅黑" panose="020B0503020204020204" pitchFamily="34" charset="-122"/>
                  <a:cs typeface="Times New Roman" panose="02020603050405020304" pitchFamily="18" charset="0"/>
                </a:rPr>
                <a:t>C</a:t>
              </a:r>
              <a:endParaRPr kumimoji="0" lang="zh-CN" altLang="en-US" sz="4000" i="0" u="none" strike="noStrike" kern="0" normalizeH="0" baseline="0" noProof="0" dirty="0">
                <a:ln>
                  <a:noFill/>
                </a:ln>
                <a:solidFill>
                  <a:srgbClr val="71C3E3"/>
                </a:solidFill>
                <a:uLnTx/>
                <a:uFillTx/>
                <a:latin typeface="+mj-lt"/>
                <a:ea typeface="微软雅黑" panose="020B0503020204020204" pitchFamily="34" charset="-122"/>
                <a:cs typeface="Times New Roman" panose="02020603050405020304" pitchFamily="18" charset="0"/>
              </a:endParaRPr>
            </a:p>
          </p:txBody>
        </p:sp>
        <p:sp>
          <p:nvSpPr>
            <p:cNvPr id="54" name="TextBox 51"/>
            <p:cNvSpPr txBox="1"/>
            <p:nvPr/>
          </p:nvSpPr>
          <p:spPr>
            <a:xfrm>
              <a:off x="3456179" y="3573536"/>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396" y="3202097"/>
            <a:ext cx="2234488" cy="15615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30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60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1+#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Rectangle 1"/>
          <p:cNvSpPr/>
          <p:nvPr/>
        </p:nvSpPr>
        <p:spPr>
          <a:xfrm>
            <a:off x="929359" y="2877825"/>
            <a:ext cx="2314148" cy="1371347"/>
          </a:xfrm>
          <a:prstGeom prst="rect">
            <a:avLst/>
          </a:prstGeom>
          <a:solidFill>
            <a:srgbClr val="71C3E3"/>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Rectangle 2"/>
          <p:cNvSpPr/>
          <p:nvPr/>
        </p:nvSpPr>
        <p:spPr>
          <a:xfrm>
            <a:off x="3402967" y="2880316"/>
            <a:ext cx="2314148" cy="1371347"/>
          </a:xfrm>
          <a:prstGeom prst="rect">
            <a:avLst/>
          </a:prstGeom>
          <a:solidFill>
            <a:srgbClr val="E71F19"/>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3"/>
          <p:cNvSpPr/>
          <p:nvPr/>
        </p:nvSpPr>
        <p:spPr>
          <a:xfrm>
            <a:off x="5900493" y="2874337"/>
            <a:ext cx="2314148" cy="1371347"/>
          </a:xfrm>
          <a:prstGeom prst="rect">
            <a:avLst/>
          </a:prstGeom>
          <a:solidFill>
            <a:srgbClr val="62AB7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6"/>
          <p:cNvCxnSpPr/>
          <p:nvPr/>
        </p:nvCxnSpPr>
        <p:spPr>
          <a:xfrm>
            <a:off x="929359" y="2425704"/>
            <a:ext cx="7285282" cy="0"/>
          </a:xfrm>
          <a:prstGeom prst="line">
            <a:avLst/>
          </a:prstGeom>
          <a:ln w="41275" cmpd="dbl">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矩形 47"/>
          <p:cNvSpPr>
            <a:spLocks noChangeArrowheads="1"/>
          </p:cNvSpPr>
          <p:nvPr/>
        </p:nvSpPr>
        <p:spPr bwMode="auto">
          <a:xfrm>
            <a:off x="929360" y="1378514"/>
            <a:ext cx="728528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9" name="矩形 28"/>
          <p:cNvSpPr/>
          <p:nvPr/>
        </p:nvSpPr>
        <p:spPr>
          <a:xfrm>
            <a:off x="1593997"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1174434"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31" name="矩形 30"/>
          <p:cNvSpPr/>
          <p:nvPr/>
        </p:nvSpPr>
        <p:spPr>
          <a:xfrm>
            <a:off x="4067604"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3648041"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33" name="矩形 32"/>
          <p:cNvSpPr/>
          <p:nvPr/>
        </p:nvSpPr>
        <p:spPr>
          <a:xfrm>
            <a:off x="6565131"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6145568"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outVertical)">
                                      <p:cBhvr>
                                        <p:cTn id="22" dur="500"/>
                                        <p:tgtEl>
                                          <p:spTgt spid="28"/>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p:tgtEl>
                                          <p:spTgt spid="27"/>
                                        </p:tgtEl>
                                        <p:attrNameLst>
                                          <p:attrName>ppt_y</p:attrName>
                                        </p:attrNameLst>
                                      </p:cBhvr>
                                      <p:tavLst>
                                        <p:tav tm="0">
                                          <p:val>
                                            <p:strVal val="#ppt_y-#ppt_h*1.125000"/>
                                          </p:val>
                                        </p:tav>
                                        <p:tav tm="100000">
                                          <p:val>
                                            <p:strVal val="#ppt_y"/>
                                          </p:val>
                                        </p:tav>
                                      </p:tavLst>
                                    </p:anim>
                                    <p:animEffect transition="in" filter="wipe(down)">
                                      <p:cBhvr>
                                        <p:cTn id="27" dur="500"/>
                                        <p:tgtEl>
                                          <p:spTgt spid="27"/>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50"/>
                                        <p:tgtEl>
                                          <p:spTgt spid="24"/>
                                        </p:tgtEl>
                                      </p:cBhvr>
                                    </p:animEffect>
                                    <p:anim calcmode="lin" valueType="num">
                                      <p:cBhvr>
                                        <p:cTn id="32" dur="750" fill="hold"/>
                                        <p:tgtEl>
                                          <p:spTgt spid="24"/>
                                        </p:tgtEl>
                                        <p:attrNameLst>
                                          <p:attrName>ppt_x</p:attrName>
                                        </p:attrNameLst>
                                      </p:cBhvr>
                                      <p:tavLst>
                                        <p:tav tm="0">
                                          <p:val>
                                            <p:strVal val="#ppt_x"/>
                                          </p:val>
                                        </p:tav>
                                        <p:tav tm="100000">
                                          <p:val>
                                            <p:strVal val="#ppt_x"/>
                                          </p:val>
                                        </p:tav>
                                      </p:tavLst>
                                    </p:anim>
                                    <p:anim calcmode="lin" valueType="num">
                                      <p:cBhvr>
                                        <p:cTn id="33" dur="750" fill="hold"/>
                                        <p:tgtEl>
                                          <p:spTgt spid="2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750"/>
                                        <p:tgtEl>
                                          <p:spTgt spid="25"/>
                                        </p:tgtEl>
                                      </p:cBhvr>
                                    </p:animEffect>
                                    <p:anim calcmode="lin" valueType="num">
                                      <p:cBhvr>
                                        <p:cTn id="37" dur="750" fill="hold"/>
                                        <p:tgtEl>
                                          <p:spTgt spid="25"/>
                                        </p:tgtEl>
                                        <p:attrNameLst>
                                          <p:attrName>ppt_x</p:attrName>
                                        </p:attrNameLst>
                                      </p:cBhvr>
                                      <p:tavLst>
                                        <p:tav tm="0">
                                          <p:val>
                                            <p:strVal val="#ppt_x"/>
                                          </p:val>
                                        </p:tav>
                                        <p:tav tm="100000">
                                          <p:val>
                                            <p:strVal val="#ppt_x"/>
                                          </p:val>
                                        </p:tav>
                                      </p:tavLst>
                                    </p:anim>
                                    <p:anim calcmode="lin" valueType="num">
                                      <p:cBhvr>
                                        <p:cTn id="38" dur="750" fill="hold"/>
                                        <p:tgtEl>
                                          <p:spTgt spid="2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anim calcmode="lin" valueType="num">
                                      <p:cBhvr>
                                        <p:cTn id="42" dur="750" fill="hold"/>
                                        <p:tgtEl>
                                          <p:spTgt spid="26"/>
                                        </p:tgtEl>
                                        <p:attrNameLst>
                                          <p:attrName>ppt_x</p:attrName>
                                        </p:attrNameLst>
                                      </p:cBhvr>
                                      <p:tavLst>
                                        <p:tav tm="0">
                                          <p:val>
                                            <p:strVal val="#ppt_x"/>
                                          </p:val>
                                        </p:tav>
                                        <p:tav tm="100000">
                                          <p:val>
                                            <p:strVal val="#ppt_x"/>
                                          </p:val>
                                        </p:tav>
                                      </p:tavLst>
                                    </p:anim>
                                    <p:anim calcmode="lin" valueType="num">
                                      <p:cBhvr>
                                        <p:cTn id="43" dur="75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4" presetClass="entr" presetSubtype="10" fill="hold" grpId="0" nodeType="after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400"/>
                                        <p:tgtEl>
                                          <p:spTgt spid="29"/>
                                        </p:tgtEl>
                                      </p:cBhvr>
                                    </p:animEffect>
                                  </p:childTnLst>
                                </p:cTn>
                              </p:par>
                              <p:par>
                                <p:cTn id="48" presetID="14" presetClass="entr" presetSubtype="10" fill="hold" grpId="0" nodeType="withEffect">
                                  <p:stCondLst>
                                    <p:cond delay="250"/>
                                  </p:stCondLst>
                                  <p:childTnLst>
                                    <p:set>
                                      <p:cBhvr>
                                        <p:cTn id="49" dur="1" fill="hold">
                                          <p:stCondLst>
                                            <p:cond delay="0"/>
                                          </p:stCondLst>
                                        </p:cTn>
                                        <p:tgtEl>
                                          <p:spTgt spid="30"/>
                                        </p:tgtEl>
                                        <p:attrNameLst>
                                          <p:attrName>style.visibility</p:attrName>
                                        </p:attrNameLst>
                                      </p:cBhvr>
                                      <p:to>
                                        <p:strVal val="visible"/>
                                      </p:to>
                                    </p:set>
                                    <p:animEffect transition="in" filter="randombar(horizontal)">
                                      <p:cBhvr>
                                        <p:cTn id="50" dur="400"/>
                                        <p:tgtEl>
                                          <p:spTgt spid="30"/>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Effect transition="in" filter="randombar(horizontal)">
                                      <p:cBhvr>
                                        <p:cTn id="53" dur="400"/>
                                        <p:tgtEl>
                                          <p:spTgt spid="31"/>
                                        </p:tgtEl>
                                      </p:cBhvr>
                                    </p:animEffect>
                                  </p:childTnLst>
                                </p:cTn>
                              </p:par>
                              <p:par>
                                <p:cTn id="54" presetID="14" presetClass="entr" presetSubtype="10" fill="hold" grpId="0" nodeType="withEffect">
                                  <p:stCondLst>
                                    <p:cond delay="250"/>
                                  </p:stCondLst>
                                  <p:childTnLst>
                                    <p:set>
                                      <p:cBhvr>
                                        <p:cTn id="55" dur="1" fill="hold">
                                          <p:stCondLst>
                                            <p:cond delay="0"/>
                                          </p:stCondLst>
                                        </p:cTn>
                                        <p:tgtEl>
                                          <p:spTgt spid="32"/>
                                        </p:tgtEl>
                                        <p:attrNameLst>
                                          <p:attrName>style.visibility</p:attrName>
                                        </p:attrNameLst>
                                      </p:cBhvr>
                                      <p:to>
                                        <p:strVal val="visible"/>
                                      </p:to>
                                    </p:set>
                                    <p:animEffect transition="in" filter="randombar(horizontal)">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randombar(horizontal)">
                                      <p:cBhvr>
                                        <p:cTn id="59" dur="400"/>
                                        <p:tgtEl>
                                          <p:spTgt spid="33"/>
                                        </p:tgtEl>
                                      </p:cBhvr>
                                    </p:animEffect>
                                  </p:childTnLst>
                                </p:cTn>
                              </p:par>
                              <p:par>
                                <p:cTn id="60" presetID="14" presetClass="entr" presetSubtype="10" fill="hold" grpId="0" nodeType="withEffect">
                                  <p:stCondLst>
                                    <p:cond delay="250"/>
                                  </p:stCondLst>
                                  <p:childTnLst>
                                    <p:set>
                                      <p:cBhvr>
                                        <p:cTn id="61" dur="1" fill="hold">
                                          <p:stCondLst>
                                            <p:cond delay="0"/>
                                          </p:stCondLst>
                                        </p:cTn>
                                        <p:tgtEl>
                                          <p:spTgt spid="34"/>
                                        </p:tgtEl>
                                        <p:attrNameLst>
                                          <p:attrName>style.visibility</p:attrName>
                                        </p:attrNameLst>
                                      </p:cBhvr>
                                      <p:to>
                                        <p:strVal val="visible"/>
                                      </p:to>
                                    </p:set>
                                    <p:animEffect transition="in" filter="randombar(horizontal)">
                                      <p:cBhvr>
                                        <p:cTn id="62"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5" grpId="0" animBg="1"/>
      <p:bldP spid="26" grpId="0" animBg="1"/>
      <p:bldP spid="28" grpId="0"/>
      <p:bldP spid="29" grpId="0"/>
      <p:bldP spid="30" grpId="0"/>
      <p:bldP spid="31" grpId="0"/>
      <p:bldP spid="32"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8"/>
          <p:cNvSpPr/>
          <p:nvPr/>
        </p:nvSpPr>
        <p:spPr>
          <a:xfrm>
            <a:off x="1134854" y="2924597"/>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任意多边形 9"/>
          <p:cNvSpPr/>
          <p:nvPr/>
        </p:nvSpPr>
        <p:spPr>
          <a:xfrm>
            <a:off x="2444474" y="2932934"/>
            <a:ext cx="1899437" cy="1437906"/>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任意多边形 10"/>
          <p:cNvSpPr/>
          <p:nvPr/>
        </p:nvSpPr>
        <p:spPr>
          <a:xfrm>
            <a:off x="3778428" y="2924206"/>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任意多边形 11"/>
          <p:cNvSpPr/>
          <p:nvPr/>
        </p:nvSpPr>
        <p:spPr>
          <a:xfrm>
            <a:off x="5126572" y="2932933"/>
            <a:ext cx="1899437" cy="1437907"/>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095223" y="1276417"/>
            <a:ext cx="2022997" cy="365168"/>
          </a:xfrm>
          <a:prstGeom prst="rect">
            <a:avLst/>
          </a:prstGeom>
        </p:spPr>
        <p:txBody>
          <a:bodyPr wrap="none" lIns="87316" tIns="43658" rIns="87316" bIns="43658">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此处</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149781" y="1689932"/>
            <a:ext cx="3578366" cy="0"/>
          </a:xfrm>
          <a:prstGeom prst="line">
            <a:avLst/>
          </a:prstGeom>
          <a:noFill/>
          <a:ln w="12700" cap="flat" cmpd="sng" algn="ctr">
            <a:solidFill>
              <a:schemeClr val="bg1">
                <a:lumMod val="50000"/>
              </a:schemeClr>
            </a:solidFill>
            <a:prstDash val="dash"/>
            <a:headEnd type="none" w="med" len="med"/>
            <a:tailEnd type="none" w="med" len="med"/>
          </a:ln>
          <a:effectLst/>
        </p:spPr>
      </p:cxnSp>
      <p:sp>
        <p:nvSpPr>
          <p:cNvPr id="15" name="TextBox 42"/>
          <p:cNvSpPr txBox="1"/>
          <p:nvPr/>
        </p:nvSpPr>
        <p:spPr>
          <a:xfrm>
            <a:off x="1086506" y="1757772"/>
            <a:ext cx="4893756" cy="519056"/>
          </a:xfrm>
          <a:prstGeom prst="rect">
            <a:avLst/>
          </a:prstGeom>
          <a:noFill/>
        </p:spPr>
        <p:txBody>
          <a:bodyPr wrap="square" lIns="87316" tIns="43658" rIns="87316" bIns="43658"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a:t>
            </a:r>
          </a:p>
        </p:txBody>
      </p:sp>
      <p:grpSp>
        <p:nvGrpSpPr>
          <p:cNvPr id="16" name="组合 15"/>
          <p:cNvGrpSpPr/>
          <p:nvPr/>
        </p:nvGrpSpPr>
        <p:grpSpPr>
          <a:xfrm>
            <a:off x="2164537" y="2938998"/>
            <a:ext cx="1161494" cy="1440962"/>
            <a:chOff x="2190657" y="2872581"/>
            <a:chExt cx="1216152" cy="1508919"/>
          </a:xfrm>
          <a:solidFill>
            <a:srgbClr val="FC6E5B"/>
          </a:solidFill>
        </p:grpSpPr>
        <p:sp>
          <p:nvSpPr>
            <p:cNvPr id="17" name="平行四边形 16"/>
            <p:cNvSpPr/>
            <p:nvPr/>
          </p:nvSpPr>
          <p:spPr>
            <a:xfrm>
              <a:off x="2190657" y="2872581"/>
              <a:ext cx="1216152" cy="1508919"/>
            </a:xfrm>
            <a:prstGeom prst="parallelogram">
              <a:avLst/>
            </a:prstGeom>
            <a:solidFill>
              <a:srgbClr val="E71F1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79"/>
            <p:cNvSpPr txBox="1"/>
            <p:nvPr/>
          </p:nvSpPr>
          <p:spPr>
            <a:xfrm>
              <a:off x="2444959"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491652" y="2932935"/>
            <a:ext cx="1161494" cy="1437906"/>
            <a:chOff x="3580223" y="2866231"/>
            <a:chExt cx="1216152" cy="1505719"/>
          </a:xfrm>
          <a:solidFill>
            <a:srgbClr val="8CC066"/>
          </a:solidFill>
        </p:grpSpPr>
        <p:sp>
          <p:nvSpPr>
            <p:cNvPr id="24" name="平行四边形 23"/>
            <p:cNvSpPr/>
            <p:nvPr/>
          </p:nvSpPr>
          <p:spPr>
            <a:xfrm>
              <a:off x="3580223" y="2866231"/>
              <a:ext cx="1216152" cy="1505719"/>
            </a:xfrm>
            <a:prstGeom prst="parallelogram">
              <a:avLst/>
            </a:prstGeom>
            <a:solidFill>
              <a:srgbClr val="71C3E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82"/>
            <p:cNvSpPr txBox="1"/>
            <p:nvPr/>
          </p:nvSpPr>
          <p:spPr>
            <a:xfrm>
              <a:off x="3834525"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818766" y="2938998"/>
            <a:ext cx="1161494" cy="1437906"/>
            <a:chOff x="4969789" y="2872581"/>
            <a:chExt cx="1216152" cy="1505719"/>
          </a:xfrm>
          <a:solidFill>
            <a:srgbClr val="66BFBC"/>
          </a:solidFill>
        </p:grpSpPr>
        <p:sp>
          <p:nvSpPr>
            <p:cNvPr id="27" name="平行四边形 26"/>
            <p:cNvSpPr/>
            <p:nvPr/>
          </p:nvSpPr>
          <p:spPr>
            <a:xfrm>
              <a:off x="4969789" y="2872581"/>
              <a:ext cx="1216152" cy="1505719"/>
            </a:xfrm>
            <a:prstGeom prst="parallelogram">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85"/>
            <p:cNvSpPr txBox="1"/>
            <p:nvPr/>
          </p:nvSpPr>
          <p:spPr>
            <a:xfrm>
              <a:off x="5224091"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592079" y="1133880"/>
            <a:ext cx="1436305" cy="3598110"/>
            <a:chOff x="6826550" y="982331"/>
            <a:chExt cx="1503894" cy="3767801"/>
          </a:xfrm>
          <a:solidFill>
            <a:srgbClr val="FC6E5B"/>
          </a:solidFill>
        </p:grpSpPr>
        <p:sp>
          <p:nvSpPr>
            <p:cNvPr id="30" name="等腰三角形 3"/>
            <p:cNvSpPr/>
            <p:nvPr/>
          </p:nvSpPr>
          <p:spPr>
            <a:xfrm rot="1530055">
              <a:off x="6826550" y="982331"/>
              <a:ext cx="1503894" cy="3767801"/>
            </a:xfrm>
            <a:custGeom>
              <a:avLst/>
              <a:gdLst/>
              <a:ahLst/>
              <a:cxnLst/>
              <a:rect l="l" t="t" r="r" b="b"/>
              <a:pathLst>
                <a:path w="1503894" h="3767801">
                  <a:moveTo>
                    <a:pt x="751947" y="0"/>
                  </a:moveTo>
                  <a:lnTo>
                    <a:pt x="1503894" y="1296461"/>
                  </a:lnTo>
                  <a:lnTo>
                    <a:pt x="1188146" y="1296461"/>
                  </a:lnTo>
                  <a:lnTo>
                    <a:pt x="1170187" y="3352644"/>
                  </a:lnTo>
                  <a:lnTo>
                    <a:pt x="299827" y="3767801"/>
                  </a:lnTo>
                  <a:lnTo>
                    <a:pt x="321413" y="1296461"/>
                  </a:lnTo>
                  <a:lnTo>
                    <a:pt x="0" y="1296461"/>
                  </a:lnTo>
                  <a:close/>
                </a:path>
              </a:pathLst>
            </a:custGeom>
            <a:solidFill>
              <a:srgbClr val="62AB7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TextBox 88"/>
            <p:cNvSpPr txBox="1"/>
            <p:nvPr/>
          </p:nvSpPr>
          <p:spPr>
            <a:xfrm rot="17637637">
              <a:off x="6248451" y="2577884"/>
              <a:ext cx="2762492" cy="38671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37422" y="2932935"/>
            <a:ext cx="1161494" cy="1437906"/>
            <a:chOff x="801091" y="2866231"/>
            <a:chExt cx="1216152" cy="1505719"/>
          </a:xfrm>
          <a:solidFill>
            <a:srgbClr val="FBC75D"/>
          </a:solidFill>
        </p:grpSpPr>
        <p:sp>
          <p:nvSpPr>
            <p:cNvPr id="33" name="平行四边形 32"/>
            <p:cNvSpPr/>
            <p:nvPr/>
          </p:nvSpPr>
          <p:spPr>
            <a:xfrm>
              <a:off x="801091" y="2866231"/>
              <a:ext cx="1216152" cy="1505719"/>
            </a:xfrm>
            <a:prstGeom prst="parallelogram">
              <a:avLst/>
            </a:prstGeom>
            <a:solidFill>
              <a:srgbClr val="62AB7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91"/>
            <p:cNvSpPr txBox="1"/>
            <p:nvPr/>
          </p:nvSpPr>
          <p:spPr>
            <a:xfrm>
              <a:off x="1055393"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200"/>
                                        <p:tgtEl>
                                          <p:spTgt spid="3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200"/>
                                        <p:tgtEl>
                                          <p:spTgt spid="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200"/>
                                        <p:tgtEl>
                                          <p:spTgt spid="1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200"/>
                                        <p:tgtEl>
                                          <p:spTgt spid="10"/>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200"/>
                                        <p:tgtEl>
                                          <p:spTgt spid="1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200"/>
                                        <p:tgtEl>
                                          <p:spTgt spid="11"/>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200"/>
                                        <p:tgtEl>
                                          <p:spTgt spid="26"/>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200"/>
                                        <p:tgtEl>
                                          <p:spTgt spid="12"/>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300"/>
                                        <p:tgtEl>
                                          <p:spTgt spid="29"/>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par>
                                <p:cTn id="61" presetID="22" presetClass="entr" presetSubtype="8" fill="hold" nodeType="withEffect">
                                  <p:stCondLst>
                                    <p:cond delay="50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文本框 8"/>
          <p:cNvSpPr txBox="1"/>
          <p:nvPr/>
        </p:nvSpPr>
        <p:spPr>
          <a:xfrm>
            <a:off x="6819634" y="3001568"/>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4985301" y="3369588"/>
            <a:ext cx="3391339" cy="1038740"/>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在此录入图表的综合描述说明，在此录入图表的综合描述说明。在此录入图表的综合描述说明，在此录入图表的综合描述说明，在此录入图表的综合描述说明。</a:t>
            </a:r>
          </a:p>
        </p:txBody>
      </p:sp>
      <p:sp>
        <p:nvSpPr>
          <p:cNvPr id="11" name="文本框 10"/>
          <p:cNvSpPr txBox="1"/>
          <p:nvPr/>
        </p:nvSpPr>
        <p:spPr>
          <a:xfrm>
            <a:off x="6768237" y="1128797"/>
            <a:ext cx="1608403"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p:nvSpPr>
        <p:spPr>
          <a:xfrm>
            <a:off x="6310006" y="1461606"/>
            <a:ext cx="2200899"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3" name="文本框 12"/>
          <p:cNvSpPr txBox="1"/>
          <p:nvPr/>
        </p:nvSpPr>
        <p:spPr>
          <a:xfrm>
            <a:off x="6305897" y="1082928"/>
            <a:ext cx="490918" cy="438576"/>
          </a:xfrm>
          <a:prstGeom prst="rect">
            <a:avLst/>
          </a:prstGeom>
          <a:noFill/>
        </p:spPr>
        <p:txBody>
          <a:bodyPr wrap="square" lIns="68576" tIns="34287" rIns="68576" bIns="34287" rtlCol="0">
            <a:spAutoFit/>
          </a:bodyPr>
          <a:lstStyle/>
          <a:p>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803018" y="3590450"/>
            <a:ext cx="1637177"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803017" y="3919146"/>
            <a:ext cx="2074475"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6" name="文本框 15"/>
          <p:cNvSpPr txBox="1"/>
          <p:nvPr/>
        </p:nvSpPr>
        <p:spPr>
          <a:xfrm>
            <a:off x="2404750" y="3540470"/>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1390992" y="1383508"/>
            <a:ext cx="1372284"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803017" y="1712204"/>
            <a:ext cx="2402321" cy="650941"/>
          </a:xfrm>
          <a:prstGeom prst="rect">
            <a:avLst/>
          </a:prstGeom>
          <a:noFill/>
        </p:spPr>
        <p:txBody>
          <a:bodyPr wrap="square" lIns="68576" tIns="34287" rIns="68576" bIns="34287" rtlCol="0">
            <a:spAutoFit/>
          </a:bodyPr>
          <a:lstStyle/>
          <a:p>
            <a:pPr algn="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9" name="文本框 18"/>
          <p:cNvSpPr txBox="1"/>
          <p:nvPr/>
        </p:nvSpPr>
        <p:spPr>
          <a:xfrm>
            <a:off x="2718309" y="1333529"/>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4" name="组合 23"/>
          <p:cNvGrpSpPr/>
          <p:nvPr/>
        </p:nvGrpSpPr>
        <p:grpSpPr>
          <a:xfrm>
            <a:off x="3303619" y="1359246"/>
            <a:ext cx="1215000" cy="1215000"/>
            <a:chOff x="4679217" y="1783973"/>
            <a:chExt cx="1620000" cy="1620000"/>
          </a:xfrm>
        </p:grpSpPr>
        <p:sp>
          <p:nvSpPr>
            <p:cNvPr id="25" name="泪滴形 24"/>
            <p:cNvSpPr/>
            <p:nvPr/>
          </p:nvSpPr>
          <p:spPr>
            <a:xfrm rot="5400000">
              <a:off x="4679217" y="1783973"/>
              <a:ext cx="1620000" cy="1620000"/>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6" name="组合 25"/>
            <p:cNvGrpSpPr>
              <a:grpSpLocks noChangeAspect="1"/>
            </p:cNvGrpSpPr>
            <p:nvPr/>
          </p:nvGrpSpPr>
          <p:grpSpPr>
            <a:xfrm>
              <a:off x="5357079" y="2323973"/>
              <a:ext cx="337232" cy="540000"/>
              <a:chOff x="8902075" y="6748292"/>
              <a:chExt cx="250825" cy="401638"/>
            </a:xfrm>
            <a:solidFill>
              <a:srgbClr val="9DA8B1"/>
            </a:solidFill>
          </p:grpSpPr>
          <p:sp>
            <p:nvSpPr>
              <p:cNvPr id="27" name="Freeform 550"/>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551"/>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9" name="组合 28"/>
          <p:cNvGrpSpPr/>
          <p:nvPr/>
        </p:nvGrpSpPr>
        <p:grpSpPr>
          <a:xfrm>
            <a:off x="2957503" y="2697847"/>
            <a:ext cx="1562321" cy="1562319"/>
            <a:chOff x="4217730" y="3568774"/>
            <a:chExt cx="2083094" cy="2083092"/>
          </a:xfrm>
        </p:grpSpPr>
        <p:sp>
          <p:nvSpPr>
            <p:cNvPr id="30" name="泪滴形 29"/>
            <p:cNvSpPr/>
            <p:nvPr/>
          </p:nvSpPr>
          <p:spPr>
            <a:xfrm>
              <a:off x="4217730" y="3568774"/>
              <a:ext cx="2083094" cy="2083092"/>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035146" y="4244787"/>
              <a:ext cx="525001" cy="540000"/>
              <a:chOff x="7240588" y="6794047"/>
              <a:chExt cx="388938" cy="400050"/>
            </a:xfrm>
            <a:solidFill>
              <a:srgbClr val="9DA8B1"/>
            </a:solidFill>
          </p:grpSpPr>
          <p:sp>
            <p:nvSpPr>
              <p:cNvPr id="3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5" name="组合 34"/>
          <p:cNvGrpSpPr/>
          <p:nvPr/>
        </p:nvGrpSpPr>
        <p:grpSpPr>
          <a:xfrm>
            <a:off x="4639168" y="1011927"/>
            <a:ext cx="1562321" cy="1562319"/>
            <a:chOff x="6443907" y="1320881"/>
            <a:chExt cx="2083094" cy="2083092"/>
          </a:xfrm>
        </p:grpSpPr>
        <p:sp>
          <p:nvSpPr>
            <p:cNvPr id="36" name="泪滴形 35"/>
            <p:cNvSpPr/>
            <p:nvPr/>
          </p:nvSpPr>
          <p:spPr>
            <a:xfrm rot="10800000">
              <a:off x="6443907" y="1320881"/>
              <a:ext cx="2083094" cy="2083092"/>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childTnLst>
                                </p:cTn>
                              </p:par>
                              <p:par>
                                <p:cTn id="24" presetID="22" presetClass="entr" presetSubtype="2" fill="hold" grpId="0" nodeType="withEffect">
                                  <p:stCondLst>
                                    <p:cond delay="25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300"/>
                                        <p:tgtEl>
                                          <p:spTgt spid="19"/>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750"/>
                                        <p:tgtEl>
                                          <p:spTgt spid="18"/>
                                        </p:tgtEl>
                                      </p:cBhvr>
                                    </p:animEffect>
                                  </p:childTnLst>
                                </p:cTn>
                              </p:par>
                              <p:par>
                                <p:cTn id="30" presetID="22" presetClass="entr" presetSubtype="2" fill="hold" grpId="0" nodeType="withEffect">
                                  <p:stCondLst>
                                    <p:cond delay="55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350"/>
                                        <p:tgtEl>
                                          <p:spTgt spid="17"/>
                                        </p:tgtEl>
                                      </p:cBhvr>
                                    </p:animEffect>
                                  </p:childTnLst>
                                </p:cTn>
                              </p:par>
                            </p:childTnLst>
                          </p:cTn>
                        </p:par>
                        <p:par>
                          <p:cTn id="33" fill="hold">
                            <p:stCondLst>
                              <p:cond delay="2000"/>
                            </p:stCondLst>
                            <p:childTnLst>
                              <p:par>
                                <p:cTn id="34" presetID="23" presetClass="entr" presetSubtype="16"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750" fill="hold"/>
                                        <p:tgtEl>
                                          <p:spTgt spid="35"/>
                                        </p:tgtEl>
                                        <p:attrNameLst>
                                          <p:attrName>ppt_w</p:attrName>
                                        </p:attrNameLst>
                                      </p:cBhvr>
                                      <p:tavLst>
                                        <p:tav tm="0">
                                          <p:val>
                                            <p:fltVal val="0"/>
                                          </p:val>
                                        </p:tav>
                                        <p:tav tm="100000">
                                          <p:val>
                                            <p:strVal val="#ppt_w"/>
                                          </p:val>
                                        </p:tav>
                                      </p:tavLst>
                                    </p:anim>
                                    <p:anim calcmode="lin" valueType="num">
                                      <p:cBhvr>
                                        <p:cTn id="37" dur="750" fill="hold"/>
                                        <p:tgtEl>
                                          <p:spTgt spid="35"/>
                                        </p:tgtEl>
                                        <p:attrNameLst>
                                          <p:attrName>ppt_h</p:attrName>
                                        </p:attrNameLst>
                                      </p:cBhvr>
                                      <p:tavLst>
                                        <p:tav tm="0">
                                          <p:val>
                                            <p:fltVal val="0"/>
                                          </p:val>
                                        </p:tav>
                                        <p:tav tm="100000">
                                          <p:val>
                                            <p:strVal val="#ppt_h"/>
                                          </p:val>
                                        </p:tav>
                                      </p:tavLst>
                                    </p:anim>
                                  </p:childTnLst>
                                </p:cTn>
                              </p:par>
                              <p:par>
                                <p:cTn id="38" presetID="22" presetClass="entr" presetSubtype="8"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300"/>
                                        <p:tgtEl>
                                          <p:spTgt spid="13"/>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750"/>
                                        <p:tgtEl>
                                          <p:spTgt spid="12"/>
                                        </p:tgtEl>
                                      </p:cBhvr>
                                    </p:animEffect>
                                  </p:childTnLst>
                                </p:cTn>
                              </p:par>
                              <p:par>
                                <p:cTn id="44" presetID="22" presetClass="entr" presetSubtype="8" fill="hold" grpId="0" nodeType="withEffect">
                                  <p:stCondLst>
                                    <p:cond delay="55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350"/>
                                        <p:tgtEl>
                                          <p:spTgt spid="11"/>
                                        </p:tgtEl>
                                      </p:cBhvr>
                                    </p:animEffect>
                                  </p:childTnLst>
                                </p:cTn>
                              </p:par>
                            </p:childTnLst>
                          </p:cTn>
                        </p:par>
                        <p:par>
                          <p:cTn id="47" fill="hold">
                            <p:stCondLst>
                              <p:cond delay="3000"/>
                            </p:stCondLst>
                            <p:childTnLst>
                              <p:par>
                                <p:cTn id="48" presetID="23" presetClass="entr" presetSubtype="16"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750" fill="hold"/>
                                        <p:tgtEl>
                                          <p:spTgt spid="29"/>
                                        </p:tgtEl>
                                        <p:attrNameLst>
                                          <p:attrName>ppt_w</p:attrName>
                                        </p:attrNameLst>
                                      </p:cBhvr>
                                      <p:tavLst>
                                        <p:tav tm="0">
                                          <p:val>
                                            <p:fltVal val="0"/>
                                          </p:val>
                                        </p:tav>
                                        <p:tav tm="100000">
                                          <p:val>
                                            <p:strVal val="#ppt_w"/>
                                          </p:val>
                                        </p:tav>
                                      </p:tavLst>
                                    </p:anim>
                                    <p:anim calcmode="lin" valueType="num">
                                      <p:cBhvr>
                                        <p:cTn id="51" dur="750" fill="hold"/>
                                        <p:tgtEl>
                                          <p:spTgt spid="29"/>
                                        </p:tgtEl>
                                        <p:attrNameLst>
                                          <p:attrName>ppt_h</p:attrName>
                                        </p:attrNameLst>
                                      </p:cBhvr>
                                      <p:tavLst>
                                        <p:tav tm="0">
                                          <p:val>
                                            <p:fltVal val="0"/>
                                          </p:val>
                                        </p:tav>
                                        <p:tav tm="100000">
                                          <p:val>
                                            <p:strVal val="#ppt_h"/>
                                          </p:val>
                                        </p:tav>
                                      </p:tavLst>
                                    </p:anim>
                                  </p:childTnLst>
                                </p:cTn>
                              </p:par>
                              <p:par>
                                <p:cTn id="52" presetID="22" presetClass="entr" presetSubtype="2" fill="hold" grpId="0" nodeType="withEffect">
                                  <p:stCondLst>
                                    <p:cond delay="250"/>
                                  </p:stCondLst>
                                  <p:childTnLst>
                                    <p:set>
                                      <p:cBhvr>
                                        <p:cTn id="53" dur="1" fill="hold">
                                          <p:stCondLst>
                                            <p:cond delay="0"/>
                                          </p:stCondLst>
                                        </p:cTn>
                                        <p:tgtEl>
                                          <p:spTgt spid="16"/>
                                        </p:tgtEl>
                                        <p:attrNameLst>
                                          <p:attrName>style.visibility</p:attrName>
                                        </p:attrNameLst>
                                      </p:cBhvr>
                                      <p:to>
                                        <p:strVal val="visible"/>
                                      </p:to>
                                    </p:set>
                                    <p:animEffect transition="in" filter="wipe(right)">
                                      <p:cBhvr>
                                        <p:cTn id="54" dur="300"/>
                                        <p:tgtEl>
                                          <p:spTgt spid="16"/>
                                        </p:tgtEl>
                                      </p:cBhvr>
                                    </p:animEffect>
                                  </p:childTnLst>
                                </p:cTn>
                              </p:par>
                              <p:par>
                                <p:cTn id="55" presetID="22" presetClass="entr" presetSubtype="2" fill="hold" grpId="0" nodeType="withEffect">
                                  <p:stCondLst>
                                    <p:cond delay="25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750"/>
                                        <p:tgtEl>
                                          <p:spTgt spid="15"/>
                                        </p:tgtEl>
                                      </p:cBhvr>
                                    </p:animEffect>
                                  </p:childTnLst>
                                </p:cTn>
                              </p:par>
                              <p:par>
                                <p:cTn id="58" presetID="22" presetClass="entr" presetSubtype="2" fill="hold" grpId="0" nodeType="withEffect">
                                  <p:stCondLst>
                                    <p:cond delay="55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350"/>
                                        <p:tgtEl>
                                          <p:spTgt spid="14"/>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9">
                                            <p:txEl>
                                              <p:pRg st="0" end="0"/>
                                            </p:txEl>
                                          </p:spTgt>
                                        </p:tgtEl>
                                        <p:attrNameLst>
                                          <p:attrName>style.visibility</p:attrName>
                                        </p:attrNameLst>
                                      </p:cBhvr>
                                      <p:to>
                                        <p:strVal val="visible"/>
                                      </p:to>
                                    </p:set>
                                    <p:animEffect transition="in" filter="wipe(left)">
                                      <p:cBhvr>
                                        <p:cTn id="64" dur="750"/>
                                        <p:tgtEl>
                                          <p:spTgt spid="9">
                                            <p:txEl>
                                              <p:pRg st="0" end="0"/>
                                            </p:txEl>
                                          </p:spTgt>
                                        </p:tgtEl>
                                      </p:cBhvr>
                                    </p:animEffect>
                                  </p:childTnLst>
                                </p:cTn>
                              </p:par>
                            </p:childTnLst>
                          </p:cTn>
                        </p:par>
                        <p:par>
                          <p:cTn id="65" fill="hold">
                            <p:stCondLst>
                              <p:cond delay="5000"/>
                            </p:stCondLst>
                            <p:childTnLst>
                              <p:par>
                                <p:cTn id="66" presetID="41" presetClass="entr" presetSubtype="0" fill="hold" grpId="0" nodeType="afterEffect">
                                  <p:stCondLst>
                                    <p:cond delay="0"/>
                                  </p:stCondLst>
                                  <p:iterate type="lt">
                                    <p:tmPct val="3623"/>
                                  </p:iterate>
                                  <p:childTnLst>
                                    <p:set>
                                      <p:cBhvr>
                                        <p:cTn id="67" dur="1" fill="hold">
                                          <p:stCondLst>
                                            <p:cond delay="0"/>
                                          </p:stCondLst>
                                        </p:cTn>
                                        <p:tgtEl>
                                          <p:spTgt spid="10"/>
                                        </p:tgtEl>
                                        <p:attrNameLst>
                                          <p:attrName>style.visibility</p:attrName>
                                        </p:attrNameLst>
                                      </p:cBhvr>
                                      <p:to>
                                        <p:strVal val="visible"/>
                                      </p:to>
                                    </p:set>
                                    <p:anim calcmode="lin" valueType="num">
                                      <p:cBhvr>
                                        <p:cTn id="68"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9" dur="750" fill="hold"/>
                                        <p:tgtEl>
                                          <p:spTgt spid="10"/>
                                        </p:tgtEl>
                                        <p:attrNameLst>
                                          <p:attrName>ppt_y</p:attrName>
                                        </p:attrNameLst>
                                      </p:cBhvr>
                                      <p:tavLst>
                                        <p:tav tm="0">
                                          <p:val>
                                            <p:strVal val="#ppt_y"/>
                                          </p:val>
                                        </p:tav>
                                        <p:tav tm="100000">
                                          <p:val>
                                            <p:strVal val="#ppt_y"/>
                                          </p:val>
                                        </p:tav>
                                      </p:tavLst>
                                    </p:anim>
                                    <p:anim calcmode="lin" valueType="num">
                                      <p:cBhvr>
                                        <p:cTn id="70"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1"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7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uild="p"/>
      <p:bldP spid="10" grpId="0"/>
      <p:bldP spid="11" grpId="0"/>
      <p:bldP spid="12" grpId="0"/>
      <p:bldP spid="13" grpId="0"/>
      <p:bldP spid="14"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2921577" y="1056937"/>
            <a:ext cx="3260148" cy="3260148"/>
            <a:chOff x="4068604" y="1966684"/>
            <a:chExt cx="4000528" cy="4000528"/>
          </a:xfrm>
        </p:grpSpPr>
        <p:cxnSp>
          <p:nvCxnSpPr>
            <p:cNvPr id="10" name="直接连接符 9"/>
            <p:cNvCxnSpPr>
              <a:stCxn id="13" idx="1"/>
              <a:endCxn id="13" idx="5"/>
            </p:cNvCxnSpPr>
            <p:nvPr/>
          </p:nvCxnSpPr>
          <p:spPr>
            <a:xfrm rot="16200000" flipH="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3" idx="6"/>
              <a:endCxn id="13" idx="2"/>
            </p:cNvCxnSpPr>
            <p:nvPr/>
          </p:nvCxnSpPr>
          <p:spPr>
            <a:xfrm flipH="1">
              <a:off x="4068604" y="3966948"/>
              <a:ext cx="4000528"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3" idx="7"/>
              <a:endCxn id="13" idx="3"/>
            </p:cNvCxnSpPr>
            <p:nvPr/>
          </p:nvCxnSpPr>
          <p:spPr>
            <a:xfrm rot="16200000" flipH="1" flipV="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068604" y="1966684"/>
              <a:ext cx="4000528" cy="4000528"/>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六边形 13"/>
          <p:cNvSpPr/>
          <p:nvPr/>
        </p:nvSpPr>
        <p:spPr>
          <a:xfrm>
            <a:off x="3663676" y="1914052"/>
            <a:ext cx="1802381" cy="1553777"/>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添入文本</a:t>
            </a:r>
          </a:p>
        </p:txBody>
      </p:sp>
      <p:sp>
        <p:nvSpPr>
          <p:cNvPr id="15" name="椭圆 14"/>
          <p:cNvSpPr/>
          <p:nvPr/>
        </p:nvSpPr>
        <p:spPr>
          <a:xfrm>
            <a:off x="5509588" y="1326325"/>
            <a:ext cx="441580" cy="4415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953218" y="2470150"/>
            <a:ext cx="441580" cy="4415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椭圆 16"/>
          <p:cNvSpPr/>
          <p:nvPr/>
        </p:nvSpPr>
        <p:spPr>
          <a:xfrm>
            <a:off x="3106414" y="1326325"/>
            <a:ext cx="441580" cy="4415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2658498" y="2481580"/>
            <a:ext cx="441580" cy="4415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114273" y="3651980"/>
            <a:ext cx="441580" cy="4415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4" name="椭圆 23"/>
          <p:cNvSpPr/>
          <p:nvPr/>
        </p:nvSpPr>
        <p:spPr>
          <a:xfrm>
            <a:off x="5513160" y="3655552"/>
            <a:ext cx="441580" cy="4415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6013477" y="1299623"/>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6" name="矩形 25"/>
          <p:cNvSpPr/>
          <p:nvPr/>
        </p:nvSpPr>
        <p:spPr>
          <a:xfrm>
            <a:off x="6444208" y="2512997"/>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7" name="矩形 26"/>
          <p:cNvSpPr/>
          <p:nvPr/>
        </p:nvSpPr>
        <p:spPr>
          <a:xfrm>
            <a:off x="6083683" y="3890441"/>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8" name="矩形 27"/>
          <p:cNvSpPr/>
          <p:nvPr/>
        </p:nvSpPr>
        <p:spPr>
          <a:xfrm>
            <a:off x="1141603" y="3924818"/>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9" name="矩形 28"/>
          <p:cNvSpPr/>
          <p:nvPr/>
        </p:nvSpPr>
        <p:spPr>
          <a:xfrm>
            <a:off x="827584" y="2509882"/>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30" name="矩形 29"/>
          <p:cNvSpPr/>
          <p:nvPr/>
        </p:nvSpPr>
        <p:spPr>
          <a:xfrm>
            <a:off x="1165935" y="1211516"/>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Scale>
                                      <p:cBhvr>
                                        <p:cTn id="22"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4"/>
                                        </p:tgtEl>
                                        <p:attrNameLst>
                                          <p:attrName>ppt_x</p:attrName>
                                          <p:attrName>ppt_y</p:attrName>
                                        </p:attrNameLst>
                                      </p:cBhvr>
                                    </p:animMotion>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2000"/>
                            </p:stCondLst>
                            <p:childTnLst>
                              <p:par>
                                <p:cTn id="29" presetID="8" presetClass="emph" presetSubtype="0" repeatCount="2000" fill="hold" nodeType="afterEffect">
                                  <p:stCondLst>
                                    <p:cond delay="0"/>
                                  </p:stCondLst>
                                  <p:childTnLst>
                                    <p:animRot by="21600000">
                                      <p:cBhvr>
                                        <p:cTn id="30" dur="500" fill="hold"/>
                                        <p:tgtEl>
                                          <p:spTgt spid="9"/>
                                        </p:tgtEl>
                                        <p:attrNameLst>
                                          <p:attrName>r</p:attrName>
                                        </p:attrNameLst>
                                      </p:cBhvr>
                                    </p:animRot>
                                  </p:childTnLst>
                                </p:cTn>
                              </p:par>
                            </p:childTnLst>
                          </p:cTn>
                        </p:par>
                        <p:par>
                          <p:cTn id="31" fill="hold">
                            <p:stCondLst>
                              <p:cond delay="2500"/>
                            </p:stCondLst>
                            <p:childTnLst>
                              <p:par>
                                <p:cTn id="32" presetID="53" presetClass="entr" presetSubtype="52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250" fill="hold"/>
                                        <p:tgtEl>
                                          <p:spTgt spid="17"/>
                                        </p:tgtEl>
                                        <p:attrNameLst>
                                          <p:attrName>ppt_w</p:attrName>
                                        </p:attrNameLst>
                                      </p:cBhvr>
                                      <p:tavLst>
                                        <p:tav tm="0">
                                          <p:val>
                                            <p:fltVal val="0"/>
                                          </p:val>
                                        </p:tav>
                                        <p:tav tm="100000">
                                          <p:val>
                                            <p:strVal val="#ppt_w"/>
                                          </p:val>
                                        </p:tav>
                                      </p:tavLst>
                                    </p:anim>
                                    <p:anim calcmode="lin" valueType="num">
                                      <p:cBhvr>
                                        <p:cTn id="35" dur="250" fill="hold"/>
                                        <p:tgtEl>
                                          <p:spTgt spid="17"/>
                                        </p:tgtEl>
                                        <p:attrNameLst>
                                          <p:attrName>ppt_h</p:attrName>
                                        </p:attrNameLst>
                                      </p:cBhvr>
                                      <p:tavLst>
                                        <p:tav tm="0">
                                          <p:val>
                                            <p:fltVal val="0"/>
                                          </p:val>
                                        </p:tav>
                                        <p:tav tm="100000">
                                          <p:val>
                                            <p:strVal val="#ppt_h"/>
                                          </p:val>
                                        </p:tav>
                                      </p:tavLst>
                                    </p:anim>
                                    <p:animEffect transition="in" filter="fade">
                                      <p:cBhvr>
                                        <p:cTn id="36" dur="250"/>
                                        <p:tgtEl>
                                          <p:spTgt spid="17"/>
                                        </p:tgtEl>
                                      </p:cBhvr>
                                    </p:animEffect>
                                    <p:anim calcmode="lin" valueType="num">
                                      <p:cBhvr>
                                        <p:cTn id="37" dur="250" fill="hold"/>
                                        <p:tgtEl>
                                          <p:spTgt spid="17"/>
                                        </p:tgtEl>
                                        <p:attrNameLst>
                                          <p:attrName>ppt_x</p:attrName>
                                        </p:attrNameLst>
                                      </p:cBhvr>
                                      <p:tavLst>
                                        <p:tav tm="0">
                                          <p:val>
                                            <p:fltVal val="0.5"/>
                                          </p:val>
                                        </p:tav>
                                        <p:tav tm="100000">
                                          <p:val>
                                            <p:strVal val="#ppt_x"/>
                                          </p:val>
                                        </p:tav>
                                      </p:tavLst>
                                    </p:anim>
                                    <p:anim calcmode="lin" valueType="num">
                                      <p:cBhvr>
                                        <p:cTn id="38" dur="250" fill="hold"/>
                                        <p:tgtEl>
                                          <p:spTgt spid="17"/>
                                        </p:tgtEl>
                                        <p:attrNameLst>
                                          <p:attrName>ppt_y</p:attrName>
                                        </p:attrNameLst>
                                      </p:cBhvr>
                                      <p:tavLst>
                                        <p:tav tm="0">
                                          <p:val>
                                            <p:fltVal val="0.5"/>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3500"/>
                            </p:stCondLst>
                            <p:childTnLst>
                              <p:par>
                                <p:cTn id="44" presetID="53" presetClass="entr" presetSubtype="52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250" fill="hold"/>
                                        <p:tgtEl>
                                          <p:spTgt spid="18"/>
                                        </p:tgtEl>
                                        <p:attrNameLst>
                                          <p:attrName>ppt_w</p:attrName>
                                        </p:attrNameLst>
                                      </p:cBhvr>
                                      <p:tavLst>
                                        <p:tav tm="0">
                                          <p:val>
                                            <p:fltVal val="0"/>
                                          </p:val>
                                        </p:tav>
                                        <p:tav tm="100000">
                                          <p:val>
                                            <p:strVal val="#ppt_w"/>
                                          </p:val>
                                        </p:tav>
                                      </p:tavLst>
                                    </p:anim>
                                    <p:anim calcmode="lin" valueType="num">
                                      <p:cBhvr>
                                        <p:cTn id="47" dur="250" fill="hold"/>
                                        <p:tgtEl>
                                          <p:spTgt spid="18"/>
                                        </p:tgtEl>
                                        <p:attrNameLst>
                                          <p:attrName>ppt_h</p:attrName>
                                        </p:attrNameLst>
                                      </p:cBhvr>
                                      <p:tavLst>
                                        <p:tav tm="0">
                                          <p:val>
                                            <p:fltVal val="0"/>
                                          </p:val>
                                        </p:tav>
                                        <p:tav tm="100000">
                                          <p:val>
                                            <p:strVal val="#ppt_h"/>
                                          </p:val>
                                        </p:tav>
                                      </p:tavLst>
                                    </p:anim>
                                    <p:animEffect transition="in" filter="fade">
                                      <p:cBhvr>
                                        <p:cTn id="48" dur="250"/>
                                        <p:tgtEl>
                                          <p:spTgt spid="18"/>
                                        </p:tgtEl>
                                      </p:cBhvr>
                                    </p:animEffect>
                                    <p:anim calcmode="lin" valueType="num">
                                      <p:cBhvr>
                                        <p:cTn id="49" dur="250" fill="hold"/>
                                        <p:tgtEl>
                                          <p:spTgt spid="18"/>
                                        </p:tgtEl>
                                        <p:attrNameLst>
                                          <p:attrName>ppt_x</p:attrName>
                                        </p:attrNameLst>
                                      </p:cBhvr>
                                      <p:tavLst>
                                        <p:tav tm="0">
                                          <p:val>
                                            <p:fltVal val="0.5"/>
                                          </p:val>
                                        </p:tav>
                                        <p:tav tm="100000">
                                          <p:val>
                                            <p:strVal val="#ppt_x"/>
                                          </p:val>
                                        </p:tav>
                                      </p:tavLst>
                                    </p:anim>
                                    <p:anim calcmode="lin" valueType="num">
                                      <p:cBhvr>
                                        <p:cTn id="50" dur="250" fill="hold"/>
                                        <p:tgtEl>
                                          <p:spTgt spid="18"/>
                                        </p:tgtEl>
                                        <p:attrNameLst>
                                          <p:attrName>ppt_y</p:attrName>
                                        </p:attrNameLst>
                                      </p:cBhvr>
                                      <p:tavLst>
                                        <p:tav tm="0">
                                          <p:val>
                                            <p:fltVal val="0.5"/>
                                          </p:val>
                                        </p:tav>
                                        <p:tav tm="100000">
                                          <p:val>
                                            <p:strVal val="#ppt_y"/>
                                          </p:val>
                                        </p:tav>
                                      </p:tavLst>
                                    </p:anim>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childTnLst>
                          </p:cTn>
                        </p:par>
                        <p:par>
                          <p:cTn id="55" fill="hold">
                            <p:stCondLst>
                              <p:cond delay="4500"/>
                            </p:stCondLst>
                            <p:childTnLst>
                              <p:par>
                                <p:cTn id="56" presetID="53" presetClass="entr" presetSubtype="52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250" fill="hold"/>
                                        <p:tgtEl>
                                          <p:spTgt spid="19"/>
                                        </p:tgtEl>
                                        <p:attrNameLst>
                                          <p:attrName>ppt_w</p:attrName>
                                        </p:attrNameLst>
                                      </p:cBhvr>
                                      <p:tavLst>
                                        <p:tav tm="0">
                                          <p:val>
                                            <p:fltVal val="0"/>
                                          </p:val>
                                        </p:tav>
                                        <p:tav tm="100000">
                                          <p:val>
                                            <p:strVal val="#ppt_w"/>
                                          </p:val>
                                        </p:tav>
                                      </p:tavLst>
                                    </p:anim>
                                    <p:anim calcmode="lin" valueType="num">
                                      <p:cBhvr>
                                        <p:cTn id="59" dur="250" fill="hold"/>
                                        <p:tgtEl>
                                          <p:spTgt spid="19"/>
                                        </p:tgtEl>
                                        <p:attrNameLst>
                                          <p:attrName>ppt_h</p:attrName>
                                        </p:attrNameLst>
                                      </p:cBhvr>
                                      <p:tavLst>
                                        <p:tav tm="0">
                                          <p:val>
                                            <p:fltVal val="0"/>
                                          </p:val>
                                        </p:tav>
                                        <p:tav tm="100000">
                                          <p:val>
                                            <p:strVal val="#ppt_h"/>
                                          </p:val>
                                        </p:tav>
                                      </p:tavLst>
                                    </p:anim>
                                    <p:animEffect transition="in" filter="fade">
                                      <p:cBhvr>
                                        <p:cTn id="60" dur="250"/>
                                        <p:tgtEl>
                                          <p:spTgt spid="19"/>
                                        </p:tgtEl>
                                      </p:cBhvr>
                                    </p:animEffect>
                                    <p:anim calcmode="lin" valueType="num">
                                      <p:cBhvr>
                                        <p:cTn id="61" dur="250" fill="hold"/>
                                        <p:tgtEl>
                                          <p:spTgt spid="19"/>
                                        </p:tgtEl>
                                        <p:attrNameLst>
                                          <p:attrName>ppt_x</p:attrName>
                                        </p:attrNameLst>
                                      </p:cBhvr>
                                      <p:tavLst>
                                        <p:tav tm="0">
                                          <p:val>
                                            <p:fltVal val="0.5"/>
                                          </p:val>
                                        </p:tav>
                                        <p:tav tm="100000">
                                          <p:val>
                                            <p:strVal val="#ppt_x"/>
                                          </p:val>
                                        </p:tav>
                                      </p:tavLst>
                                    </p:anim>
                                    <p:anim calcmode="lin" valueType="num">
                                      <p:cBhvr>
                                        <p:cTn id="62" dur="250" fill="hold"/>
                                        <p:tgtEl>
                                          <p:spTgt spid="19"/>
                                        </p:tgtEl>
                                        <p:attrNameLst>
                                          <p:attrName>ppt_y</p:attrName>
                                        </p:attrNameLst>
                                      </p:cBhvr>
                                      <p:tavLst>
                                        <p:tav tm="0">
                                          <p:val>
                                            <p:fltVal val="0.5"/>
                                          </p:val>
                                        </p:tav>
                                        <p:tav tm="100000">
                                          <p:val>
                                            <p:strVal val="#ppt_y"/>
                                          </p:val>
                                        </p:tav>
                                      </p:tavLst>
                                    </p:anim>
                                  </p:childTnLst>
                                </p:cTn>
                              </p:par>
                            </p:childTnLst>
                          </p:cTn>
                        </p:par>
                        <p:par>
                          <p:cTn id="63" fill="hold">
                            <p:stCondLst>
                              <p:cond delay="5000"/>
                            </p:stCondLst>
                            <p:childTnLst>
                              <p:par>
                                <p:cTn id="64" presetID="2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right)">
                                      <p:cBhvr>
                                        <p:cTn id="66" dur="500"/>
                                        <p:tgtEl>
                                          <p:spTgt spid="28"/>
                                        </p:tgtEl>
                                      </p:cBhvr>
                                    </p:animEffect>
                                  </p:childTnLst>
                                </p:cTn>
                              </p:par>
                            </p:childTnLst>
                          </p:cTn>
                        </p:par>
                        <p:par>
                          <p:cTn id="67" fill="hold">
                            <p:stCondLst>
                              <p:cond delay="5500"/>
                            </p:stCondLst>
                            <p:childTnLst>
                              <p:par>
                                <p:cTn id="68" presetID="53" presetClass="entr" presetSubtype="52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250" fill="hold"/>
                                        <p:tgtEl>
                                          <p:spTgt spid="15"/>
                                        </p:tgtEl>
                                        <p:attrNameLst>
                                          <p:attrName>ppt_w</p:attrName>
                                        </p:attrNameLst>
                                      </p:cBhvr>
                                      <p:tavLst>
                                        <p:tav tm="0">
                                          <p:val>
                                            <p:fltVal val="0"/>
                                          </p:val>
                                        </p:tav>
                                        <p:tav tm="100000">
                                          <p:val>
                                            <p:strVal val="#ppt_w"/>
                                          </p:val>
                                        </p:tav>
                                      </p:tavLst>
                                    </p:anim>
                                    <p:anim calcmode="lin" valueType="num">
                                      <p:cBhvr>
                                        <p:cTn id="71" dur="250" fill="hold"/>
                                        <p:tgtEl>
                                          <p:spTgt spid="15"/>
                                        </p:tgtEl>
                                        <p:attrNameLst>
                                          <p:attrName>ppt_h</p:attrName>
                                        </p:attrNameLst>
                                      </p:cBhvr>
                                      <p:tavLst>
                                        <p:tav tm="0">
                                          <p:val>
                                            <p:fltVal val="0"/>
                                          </p:val>
                                        </p:tav>
                                        <p:tav tm="100000">
                                          <p:val>
                                            <p:strVal val="#ppt_h"/>
                                          </p:val>
                                        </p:tav>
                                      </p:tavLst>
                                    </p:anim>
                                    <p:animEffect transition="in" filter="fade">
                                      <p:cBhvr>
                                        <p:cTn id="72" dur="250"/>
                                        <p:tgtEl>
                                          <p:spTgt spid="15"/>
                                        </p:tgtEl>
                                      </p:cBhvr>
                                    </p:animEffect>
                                    <p:anim calcmode="lin" valueType="num">
                                      <p:cBhvr>
                                        <p:cTn id="73" dur="250" fill="hold"/>
                                        <p:tgtEl>
                                          <p:spTgt spid="15"/>
                                        </p:tgtEl>
                                        <p:attrNameLst>
                                          <p:attrName>ppt_x</p:attrName>
                                        </p:attrNameLst>
                                      </p:cBhvr>
                                      <p:tavLst>
                                        <p:tav tm="0">
                                          <p:val>
                                            <p:fltVal val="0.5"/>
                                          </p:val>
                                        </p:tav>
                                        <p:tav tm="100000">
                                          <p:val>
                                            <p:strVal val="#ppt_x"/>
                                          </p:val>
                                        </p:tav>
                                      </p:tavLst>
                                    </p:anim>
                                    <p:anim calcmode="lin" valueType="num">
                                      <p:cBhvr>
                                        <p:cTn id="74" dur="250" fill="hold"/>
                                        <p:tgtEl>
                                          <p:spTgt spid="15"/>
                                        </p:tgtEl>
                                        <p:attrNameLst>
                                          <p:attrName>ppt_y</p:attrName>
                                        </p:attrNameLst>
                                      </p:cBhvr>
                                      <p:tavLst>
                                        <p:tav tm="0">
                                          <p:val>
                                            <p:fltVal val="0.5"/>
                                          </p:val>
                                        </p:tav>
                                        <p:tav tm="100000">
                                          <p:val>
                                            <p:strVal val="#ppt_y"/>
                                          </p:val>
                                        </p:tav>
                                      </p:tavLst>
                                    </p:anim>
                                  </p:childTnLst>
                                </p:cTn>
                              </p:par>
                            </p:childTnLst>
                          </p:cTn>
                        </p:par>
                        <p:par>
                          <p:cTn id="75" fill="hold">
                            <p:stCondLst>
                              <p:cond delay="6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6500"/>
                            </p:stCondLst>
                            <p:childTnLst>
                              <p:par>
                                <p:cTn id="80" presetID="53" presetClass="entr" presetSubtype="528"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250" fill="hold"/>
                                        <p:tgtEl>
                                          <p:spTgt spid="16"/>
                                        </p:tgtEl>
                                        <p:attrNameLst>
                                          <p:attrName>ppt_w</p:attrName>
                                        </p:attrNameLst>
                                      </p:cBhvr>
                                      <p:tavLst>
                                        <p:tav tm="0">
                                          <p:val>
                                            <p:fltVal val="0"/>
                                          </p:val>
                                        </p:tav>
                                        <p:tav tm="100000">
                                          <p:val>
                                            <p:strVal val="#ppt_w"/>
                                          </p:val>
                                        </p:tav>
                                      </p:tavLst>
                                    </p:anim>
                                    <p:anim calcmode="lin" valueType="num">
                                      <p:cBhvr>
                                        <p:cTn id="83" dur="250" fill="hold"/>
                                        <p:tgtEl>
                                          <p:spTgt spid="16"/>
                                        </p:tgtEl>
                                        <p:attrNameLst>
                                          <p:attrName>ppt_h</p:attrName>
                                        </p:attrNameLst>
                                      </p:cBhvr>
                                      <p:tavLst>
                                        <p:tav tm="0">
                                          <p:val>
                                            <p:fltVal val="0"/>
                                          </p:val>
                                        </p:tav>
                                        <p:tav tm="100000">
                                          <p:val>
                                            <p:strVal val="#ppt_h"/>
                                          </p:val>
                                        </p:tav>
                                      </p:tavLst>
                                    </p:anim>
                                    <p:animEffect transition="in" filter="fade">
                                      <p:cBhvr>
                                        <p:cTn id="84" dur="250"/>
                                        <p:tgtEl>
                                          <p:spTgt spid="16"/>
                                        </p:tgtEl>
                                      </p:cBhvr>
                                    </p:animEffect>
                                    <p:anim calcmode="lin" valueType="num">
                                      <p:cBhvr>
                                        <p:cTn id="85" dur="250" fill="hold"/>
                                        <p:tgtEl>
                                          <p:spTgt spid="16"/>
                                        </p:tgtEl>
                                        <p:attrNameLst>
                                          <p:attrName>ppt_x</p:attrName>
                                        </p:attrNameLst>
                                      </p:cBhvr>
                                      <p:tavLst>
                                        <p:tav tm="0">
                                          <p:val>
                                            <p:fltVal val="0.5"/>
                                          </p:val>
                                        </p:tav>
                                        <p:tav tm="100000">
                                          <p:val>
                                            <p:strVal val="#ppt_x"/>
                                          </p:val>
                                        </p:tav>
                                      </p:tavLst>
                                    </p:anim>
                                    <p:anim calcmode="lin" valueType="num">
                                      <p:cBhvr>
                                        <p:cTn id="86" dur="250" fill="hold"/>
                                        <p:tgtEl>
                                          <p:spTgt spid="16"/>
                                        </p:tgtEl>
                                        <p:attrNameLst>
                                          <p:attrName>ppt_y</p:attrName>
                                        </p:attrNameLst>
                                      </p:cBhvr>
                                      <p:tavLst>
                                        <p:tav tm="0">
                                          <p:val>
                                            <p:fltVal val="0.5"/>
                                          </p:val>
                                        </p:tav>
                                        <p:tav tm="100000">
                                          <p:val>
                                            <p:strVal val="#ppt_y"/>
                                          </p:val>
                                        </p:tav>
                                      </p:tavLst>
                                    </p:anim>
                                  </p:childTnLst>
                                </p:cTn>
                              </p:par>
                            </p:childTnLst>
                          </p:cTn>
                        </p:par>
                        <p:par>
                          <p:cTn id="87" fill="hold">
                            <p:stCondLst>
                              <p:cond delay="70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7500"/>
                            </p:stCondLst>
                            <p:childTnLst>
                              <p:par>
                                <p:cTn id="92" presetID="53" presetClass="entr" presetSubtype="52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250" fill="hold"/>
                                        <p:tgtEl>
                                          <p:spTgt spid="24"/>
                                        </p:tgtEl>
                                        <p:attrNameLst>
                                          <p:attrName>ppt_w</p:attrName>
                                        </p:attrNameLst>
                                      </p:cBhvr>
                                      <p:tavLst>
                                        <p:tav tm="0">
                                          <p:val>
                                            <p:fltVal val="0"/>
                                          </p:val>
                                        </p:tav>
                                        <p:tav tm="100000">
                                          <p:val>
                                            <p:strVal val="#ppt_w"/>
                                          </p:val>
                                        </p:tav>
                                      </p:tavLst>
                                    </p:anim>
                                    <p:anim calcmode="lin" valueType="num">
                                      <p:cBhvr>
                                        <p:cTn id="95" dur="250" fill="hold"/>
                                        <p:tgtEl>
                                          <p:spTgt spid="24"/>
                                        </p:tgtEl>
                                        <p:attrNameLst>
                                          <p:attrName>ppt_h</p:attrName>
                                        </p:attrNameLst>
                                      </p:cBhvr>
                                      <p:tavLst>
                                        <p:tav tm="0">
                                          <p:val>
                                            <p:fltVal val="0"/>
                                          </p:val>
                                        </p:tav>
                                        <p:tav tm="100000">
                                          <p:val>
                                            <p:strVal val="#ppt_h"/>
                                          </p:val>
                                        </p:tav>
                                      </p:tavLst>
                                    </p:anim>
                                    <p:animEffect transition="in" filter="fade">
                                      <p:cBhvr>
                                        <p:cTn id="96" dur="250"/>
                                        <p:tgtEl>
                                          <p:spTgt spid="24"/>
                                        </p:tgtEl>
                                      </p:cBhvr>
                                    </p:animEffect>
                                    <p:anim calcmode="lin" valueType="num">
                                      <p:cBhvr>
                                        <p:cTn id="97" dur="250" fill="hold"/>
                                        <p:tgtEl>
                                          <p:spTgt spid="24"/>
                                        </p:tgtEl>
                                        <p:attrNameLst>
                                          <p:attrName>ppt_x</p:attrName>
                                        </p:attrNameLst>
                                      </p:cBhvr>
                                      <p:tavLst>
                                        <p:tav tm="0">
                                          <p:val>
                                            <p:fltVal val="0.5"/>
                                          </p:val>
                                        </p:tav>
                                        <p:tav tm="100000">
                                          <p:val>
                                            <p:strVal val="#ppt_x"/>
                                          </p:val>
                                        </p:tav>
                                      </p:tavLst>
                                    </p:anim>
                                    <p:anim calcmode="lin" valueType="num">
                                      <p:cBhvr>
                                        <p:cTn id="98" dur="250" fill="hold"/>
                                        <p:tgtEl>
                                          <p:spTgt spid="24"/>
                                        </p:tgtEl>
                                        <p:attrNameLst>
                                          <p:attrName>ppt_y</p:attrName>
                                        </p:attrNameLst>
                                      </p:cBhvr>
                                      <p:tavLst>
                                        <p:tav tm="0">
                                          <p:val>
                                            <p:fltVal val="0.5"/>
                                          </p:val>
                                        </p:tav>
                                        <p:tav tm="100000">
                                          <p:val>
                                            <p:strVal val="#ppt_y"/>
                                          </p:val>
                                        </p:tav>
                                      </p:tavLst>
                                    </p:anim>
                                  </p:childTnLst>
                                </p:cTn>
                              </p:par>
                            </p:childTnLst>
                          </p:cTn>
                        </p:par>
                        <p:par>
                          <p:cTn id="99" fill="hold">
                            <p:stCondLst>
                              <p:cond delay="8000"/>
                            </p:stCondLst>
                            <p:childTnLst>
                              <p:par>
                                <p:cTn id="100" presetID="22" presetClass="entr" presetSubtype="8"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animBg="1"/>
      <p:bldP spid="17" grpId="0" animBg="1"/>
      <p:bldP spid="18" grpId="0" animBg="1"/>
      <p:bldP spid="19" grpId="0" animBg="1"/>
      <p:bldP spid="24" grpId="0" animBg="1"/>
      <p:bldP spid="25" grpId="0"/>
      <p:bldP spid="26" grpId="0"/>
      <p:bldP spid="27" grpId="0"/>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3555</Words>
  <Application>Microsoft Office PowerPoint</Application>
  <PresentationFormat>自定义</PresentationFormat>
  <Paragraphs>409</Paragraphs>
  <Slides>40</Slides>
  <Notes>2</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147</cp:revision>
  <dcterms:created xsi:type="dcterms:W3CDTF">2017-03-24T01:19:00Z</dcterms:created>
  <dcterms:modified xsi:type="dcterms:W3CDTF">2018-05-26T06:22:22Z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